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3.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4.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5.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39" r:id="rId4"/>
    <p:sldMasterId id="2147484585" r:id="rId5"/>
    <p:sldMasterId id="2147484609" r:id="rId6"/>
    <p:sldMasterId id="2147484633" r:id="rId7"/>
    <p:sldMasterId id="2147484657" r:id="rId8"/>
    <p:sldMasterId id="2147484681" r:id="rId9"/>
  </p:sldMasterIdLst>
  <p:notesMasterIdLst>
    <p:notesMasterId r:id="rId11"/>
  </p:notesMasterIdLst>
  <p:handoutMasterIdLst>
    <p:handoutMasterId r:id="rId12"/>
  </p:handoutMasterIdLst>
  <p:sldIdLst>
    <p:sldId id="3173" r:id="rId10"/>
  </p:sldIdLst>
  <p:sldSz cx="24387175" cy="13716000"/>
  <p:notesSz cx="6858000" cy="9144000"/>
  <p:defaultTex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0" userDrawn="1">
          <p15:clr>
            <a:srgbClr val="A4A3A4"/>
          </p15:clr>
        </p15:guide>
        <p15:guide id="3" orient="horz" pos="8160" userDrawn="1">
          <p15:clr>
            <a:srgbClr val="A4A3A4"/>
          </p15:clr>
        </p15:guide>
        <p15:guide id="4" pos="119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A5B969-E235-16C5-1207-6AB41F1792A4}" name="Mary Healy" initials="MH" userId="S::mhealy@linkedin.biz::6a5a2295-c1fb-4622-a7f2-c41326f8add3" providerId="AD"/>
  <p188:author id="{08D18B9F-44E7-F9BF-2D2D-9A2FAF55B7D2}" name="Antonia Bralic" initials="AB" userId="S::abralic@linkedin.biz::69593f1e-8d3b-4d91-956e-7b68558fb5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y Healy" initials="MH" lastIdx="16" clrIdx="0">
    <p:extLst>
      <p:ext uri="{19B8F6BF-5375-455C-9EA6-DF929625EA0E}">
        <p15:presenceInfo xmlns:p15="http://schemas.microsoft.com/office/powerpoint/2012/main" userId="S::mhealy@linkedin.biz::6a5a2295-c1fb-4622-a7f2-c41326f8ad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677A"/>
    <a:srgbClr val="89B1DB"/>
    <a:srgbClr val="FDFAF6"/>
    <a:srgbClr val="44712E"/>
    <a:srgbClr val="E9E5E0"/>
    <a:srgbClr val="37434F"/>
    <a:srgbClr val="D9EBCE"/>
    <a:srgbClr val="F9DED8"/>
    <a:srgbClr val="DCE7F0"/>
    <a:srgbClr val="9159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99"/>
    <p:restoredTop sz="94749"/>
  </p:normalViewPr>
  <p:slideViewPr>
    <p:cSldViewPr snapToGrid="0" snapToObjects="1">
      <p:cViewPr>
        <p:scale>
          <a:sx n="80" d="100"/>
          <a:sy n="80" d="100"/>
        </p:scale>
        <p:origin x="432" y="-536"/>
      </p:cViewPr>
      <p:guideLst>
        <p:guide orient="horz" pos="3000"/>
        <p:guide orient="horz" pos="8160"/>
        <p:guide pos="1197"/>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272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87DC5-9164-0549-8373-ED417A287E6B}" type="datetimeFigureOut">
              <a:rPr lang="en-US" smtClean="0"/>
              <a:t>9/7/21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28159-1B8D-AA4E-B029-EAC82009EB07}" type="slidenum">
              <a:rPr lang="en-US" smtClean="0"/>
              <a:t>‹Nº›</a:t>
            </a:fld>
            <a:endParaRPr lang="en-US"/>
          </a:p>
        </p:txBody>
      </p:sp>
    </p:spTree>
    <p:extLst>
      <p:ext uri="{BB962C8B-B14F-4D97-AF65-F5344CB8AC3E}">
        <p14:creationId xmlns:p14="http://schemas.microsoft.com/office/powerpoint/2010/main" val="3098569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6C528159-1B8D-AA4E-B029-EAC82009EB07}" type="slidenum">
              <a:rPr/>
              <a:t>1</a:t>
            </a:fld>
            <a:endParaRPr/>
          </a:p>
        </p:txBody>
      </p:sp>
    </p:spTree>
    <p:extLst>
      <p:ext uri="{BB962C8B-B14F-4D97-AF65-F5344CB8AC3E}">
        <p14:creationId xmlns:p14="http://schemas.microsoft.com/office/powerpoint/2010/main" val="4079875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_title 1">
    <p:bg>
      <p:bgPr>
        <a:solidFill>
          <a:srgbClr val="FDFAF5"/>
        </a:solidFill>
        <a:effectLst/>
      </p:bgPr>
    </p:bg>
    <p:spTree>
      <p:nvGrpSpPr>
        <p:cNvPr id="1" name=""/>
        <p:cNvGrpSpPr/>
        <p:nvPr/>
      </p:nvGrpSpPr>
      <p:grpSpPr>
        <a:xfrm>
          <a:off x="0" y="0"/>
          <a:ext cx="0" cy="0"/>
          <a:chOff x="0" y="0"/>
          <a:chExt cx="0" cy="0"/>
        </a:xfrm>
      </p:grpSpPr>
      <p:grpSp>
        <p:nvGrpSpPr>
          <p:cNvPr id="2" name="BG">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2594138" y="-1792136"/>
            <a:ext cx="26981312" cy="15508135"/>
            <a:chOff x="-2594138" y="-1792136"/>
            <a:chExt cx="26981312" cy="15508135"/>
          </a:xfrm>
        </p:grpSpPr>
        <p:sp>
          <p:nvSpPr>
            <p:cNvPr id="9" name="Rectangle 8">
              <a:extLst>
                <a:ext uri="{FF2B5EF4-FFF2-40B4-BE49-F238E27FC236}">
                  <a16:creationId xmlns:a16="http://schemas.microsoft.com/office/drawing/2014/main" id="{D85B7763-1851-EC4A-A2DB-032EE49FF8AA}"/>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EC58509-246D-054A-994D-BE8A49011C28}"/>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879" y="1524000"/>
            <a:ext cx="2182620" cy="552276"/>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1902960" y="3962400"/>
            <a:ext cx="13605327" cy="3352800"/>
          </a:xfrm>
        </p:spPr>
        <p:txBody>
          <a:bodyPr anchor="b" anchorCtr="0">
            <a:noAutofit/>
          </a:bodyPr>
          <a:lstStyle>
            <a:lvl1pPr>
              <a:defRPr sz="11500">
                <a:solidFill>
                  <a:schemeClr val="accent1"/>
                </a:solidFill>
              </a:defRPr>
            </a:lvl1pPr>
          </a:lstStyle>
          <a:p>
            <a:r>
              <a:rPr lang="en-US"/>
              <a:t>Enter slide title here,</a:t>
            </a:r>
            <a:br>
              <a:rPr lang="en-US"/>
            </a:br>
            <a:r>
              <a:rPr lang="en-US"/>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1902961" y="7933764"/>
            <a:ext cx="6194790" cy="1260475"/>
          </a:xfrm>
        </p:spPr>
        <p:txBody>
          <a:bodyPr lIns="0">
            <a:noAutofit/>
          </a:bodyPr>
          <a:lstStyle>
            <a:lvl1pPr marL="0" indent="0">
              <a:buNone/>
              <a:defRPr sz="3600"/>
            </a:lvl1pPr>
          </a:lstStyle>
          <a:p>
            <a:pPr lvl="0"/>
            <a:r>
              <a:rPr lang="en-US"/>
              <a:t>Enter speaker name</a:t>
            </a:r>
          </a:p>
          <a:p>
            <a:pPr lvl="0"/>
            <a:r>
              <a:rPr lang="en-US"/>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1902961" y="10770110"/>
            <a:ext cx="6224770" cy="443221"/>
          </a:xfrm>
        </p:spPr>
        <p:txBody>
          <a:bodyPr lIns="0">
            <a:noAutofit/>
          </a:bodyPr>
          <a:lstStyle>
            <a:lvl1pPr marL="0" indent="0">
              <a:buNone/>
              <a:defRPr sz="2800">
                <a:solidFill>
                  <a:schemeClr val="bg1"/>
                </a:solidFill>
              </a:defRPr>
            </a:lvl1pPr>
            <a:lvl2pPr>
              <a:defRPr sz="2800"/>
            </a:lvl2pPr>
            <a:lvl3pPr>
              <a:defRPr sz="2800"/>
            </a:lvl3pPr>
            <a:lvl4pPr>
              <a:defRPr sz="2800"/>
            </a:lvl4pPr>
            <a:lvl5pPr>
              <a:defRPr sz="2800"/>
            </a:lvl5pPr>
          </a:lstStyle>
          <a:p>
            <a:pPr lvl="0"/>
            <a:r>
              <a:rPr lang="en-US"/>
              <a:t>Month ##, 2019</a:t>
            </a:r>
          </a:p>
        </p:txBody>
      </p:sp>
      <p:sp>
        <p:nvSpPr>
          <p:cNvPr id="13" name="Folded Corner 12">
            <a:extLst>
              <a:ext uri="{FF2B5EF4-FFF2-40B4-BE49-F238E27FC236}">
                <a16:creationId xmlns:a16="http://schemas.microsoft.com/office/drawing/2014/main" id="{7442D234-1A29-F346-AB4A-FBD35CAD4940}"/>
              </a:ext>
              <a:ext uri="{C183D7F6-B498-43B3-948B-1728B52AA6E4}">
                <adec:decorative xmlns:adec="http://schemas.microsoft.com/office/drawing/2017/decorative" val="1"/>
              </a:ext>
            </a:extLst>
          </p:cNvPr>
          <p:cNvSpPr/>
          <p:nvPr userDrawn="1"/>
        </p:nvSpPr>
        <p:spPr>
          <a:xfrm>
            <a:off x="0" y="-2636006"/>
            <a:ext cx="8203474" cy="213359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Title slide with speaker details and date</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replace text placeholder with your own copy.</a:t>
            </a:r>
          </a:p>
          <a:p>
            <a:pPr rtl="0"/>
            <a:r>
              <a:rPr lang="es-ES"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84894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amber_titl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FACC53E-9EE0-5C45-AAAB-E32B871016E0}"/>
              </a:ext>
              <a:ext uri="{C183D7F6-B498-43B3-948B-1728B52AA6E4}">
                <adec:decorative xmlns:adec="http://schemas.microsoft.com/office/drawing/2017/decorative" val="1"/>
              </a:ext>
            </a:extLst>
          </p:cNvPr>
          <p:cNvSpPr/>
          <p:nvPr userDrawn="1"/>
        </p:nvSpPr>
        <p:spPr>
          <a:xfrm>
            <a:off x="2239654" y="1561784"/>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484F488-E4DC-6B42-851D-8B2EECCD1EBB}"/>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2" name="Freeform 21">
            <a:extLst>
              <a:ext uri="{FF2B5EF4-FFF2-40B4-BE49-F238E27FC236}">
                <a16:creationId xmlns:a16="http://schemas.microsoft.com/office/drawing/2014/main" id="{F5AF5A38-AEE0-B94F-97F0-ABEA3FA3D5C8}"/>
              </a:ext>
              <a:ext uri="{C183D7F6-B498-43B3-948B-1728B52AA6E4}">
                <adec:decorative xmlns:adec="http://schemas.microsoft.com/office/drawing/2017/decorative" val="1"/>
              </a:ext>
            </a:extLst>
          </p:cNvPr>
          <p:cNvSpPr/>
          <p:nvPr userDrawn="1"/>
        </p:nvSpPr>
        <p:spPr>
          <a:xfrm>
            <a:off x="2258725"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3" name="Title 2">
            <a:extLst>
              <a:ext uri="{FF2B5EF4-FFF2-40B4-BE49-F238E27FC236}">
                <a16:creationId xmlns:a16="http://schemas.microsoft.com/office/drawing/2014/main" id="{0E78895E-5B84-FF42-8D83-7A47389DB6B6}"/>
              </a:ext>
            </a:extLst>
          </p:cNvPr>
          <p:cNvSpPr>
            <a:spLocks noGrp="1"/>
          </p:cNvSpPr>
          <p:nvPr userDrawn="1">
            <p:ph type="title" hasCustomPrompt="1"/>
          </p:nvPr>
        </p:nvSpPr>
        <p:spPr>
          <a:xfrm>
            <a:off x="5879134" y="3786872"/>
            <a:ext cx="14390066" cy="3042767"/>
          </a:xfrm>
          <a:noFill/>
        </p:spPr>
        <p:txBody>
          <a:bodyPr vert="horz" lIns="0" tIns="45720" rIns="0" bIns="45720" rtlCol="0" anchor="b" anchorCtr="0">
            <a:noAutofit/>
          </a:bodyPr>
          <a:lstStyle>
            <a:lvl1pPr>
              <a:defRPr lang="en-US" sz="11500">
                <a:solidFill>
                  <a:schemeClr val="accent2"/>
                </a:solidFill>
                <a:ea typeface="+mn-ea"/>
                <a:cs typeface="+mn-cs"/>
              </a:defRPr>
            </a:lvl1pPr>
          </a:lstStyle>
          <a:p>
            <a:pPr marL="0" lvl="0" indent="0">
              <a:spcBef>
                <a:spcPts val="2000"/>
              </a:spcBef>
              <a:buFontTx/>
            </a:pPr>
            <a:r>
              <a:rPr lang="en-US"/>
              <a:t>Enter slide title here</a:t>
            </a:r>
          </a:p>
        </p:txBody>
      </p:sp>
      <p:sp>
        <p:nvSpPr>
          <p:cNvPr id="24" name="Text Placeholder 17">
            <a:extLst>
              <a:ext uri="{FF2B5EF4-FFF2-40B4-BE49-F238E27FC236}">
                <a16:creationId xmlns:a16="http://schemas.microsoft.com/office/drawing/2014/main" id="{57316A45-2C9E-BE42-8174-4A967605C1FF}"/>
              </a:ext>
            </a:extLst>
          </p:cNvPr>
          <p:cNvSpPr>
            <a:spLocks noGrp="1"/>
          </p:cNvSpPr>
          <p:nvPr userDrawn="1">
            <p:ph type="body" sz="quarter" idx="13" hasCustomPrompt="1"/>
          </p:nvPr>
        </p:nvSpPr>
        <p:spPr>
          <a:xfrm>
            <a:off x="5878513" y="6896066"/>
            <a:ext cx="8873807" cy="3042767"/>
          </a:xfrm>
        </p:spPr>
        <p:txBody>
          <a:bodyPr>
            <a:normAutofit/>
          </a:bodyPr>
          <a:lstStyle>
            <a:lvl1pPr marL="0" indent="0">
              <a:lnSpc>
                <a:spcPts val="5760"/>
              </a:lnSpc>
              <a:buFontTx/>
              <a:buNone/>
              <a:defRPr sz="48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two lines or less</a:t>
            </a:r>
          </a:p>
        </p:txBody>
      </p:sp>
      <p:sp>
        <p:nvSpPr>
          <p:cNvPr id="9" name="Folded Corner 8">
            <a:extLst>
              <a:ext uri="{FF2B5EF4-FFF2-40B4-BE49-F238E27FC236}">
                <a16:creationId xmlns:a16="http://schemas.microsoft.com/office/drawing/2014/main" id="{35DCBBC7-37A1-534B-B6B9-8AA6B6A6B83F}"/>
              </a:ext>
              <a:ext uri="{C183D7F6-B498-43B3-948B-1728B52AA6E4}">
                <adec:decorative xmlns:adec="http://schemas.microsoft.com/office/drawing/2017/decorative" val="1"/>
              </a:ext>
            </a:extLst>
          </p:cNvPr>
          <p:cNvSpPr/>
          <p:nvPr userDrawn="1"/>
        </p:nvSpPr>
        <p:spPr>
          <a:xfrm>
            <a:off x="0" y="-2108200"/>
            <a:ext cx="8763000" cy="1567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Title page with title and subtitle over brand shapes</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 </a:t>
            </a:r>
            <a:r>
              <a:rPr lang="es-ES" sz="2400" b="0">
                <a:solidFill>
                  <a:schemeClr val="tx1"/>
                </a:solidFill>
                <a:latin typeface="Source Sans Pro" charset="0"/>
                <a:ea typeface="Source Sans Pro" charset="0"/>
                <a:cs typeface="Source Sans Pro" charset="0"/>
              </a:rPr>
              <a:t>Use when you need more focus on the title.</a:t>
            </a:r>
          </a:p>
        </p:txBody>
      </p:sp>
      <p:pic>
        <p:nvPicPr>
          <p:cNvPr id="11" name="Logo">
            <a:extLst>
              <a:ext uri="{FF2B5EF4-FFF2-40B4-BE49-F238E27FC236}">
                <a16:creationId xmlns:a16="http://schemas.microsoft.com/office/drawing/2014/main" id="{1D5386A0-D371-4E4B-922A-6457A727193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39724"/>
            <a:ext cx="2182620" cy="552276"/>
          </a:xfrm>
          <a:prstGeom prst="rect">
            <a:avLst/>
          </a:prstGeom>
        </p:spPr>
      </p:pic>
    </p:spTree>
    <p:extLst>
      <p:ext uri="{BB962C8B-B14F-4D97-AF65-F5344CB8AC3E}">
        <p14:creationId xmlns:p14="http://schemas.microsoft.com/office/powerpoint/2010/main" val="21581752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arge image title 2">
    <p:bg>
      <p:bgPr>
        <a:solidFill>
          <a:srgbClr val="FDFAF5"/>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09CF5CA5-4A7D-7143-A6E7-B1784F84DD66}"/>
              </a:ext>
            </a:extLst>
          </p:cNvPr>
          <p:cNvSpPr>
            <a:spLocks noGrp="1"/>
          </p:cNvSpPr>
          <p:nvPr>
            <p:ph type="title" hasCustomPrompt="1"/>
          </p:nvPr>
        </p:nvSpPr>
        <p:spPr>
          <a:xfrm>
            <a:off x="1552802" y="3248640"/>
            <a:ext cx="6905398" cy="2923559"/>
          </a:xfrm>
          <a:prstGeom prst="rect">
            <a:avLst/>
          </a:prstGeom>
        </p:spPr>
        <p:txBody>
          <a:bodyPr vert="horz" lIns="0" tIns="45720" rIns="0" bIns="0" rtlCol="0" anchor="b">
            <a:noAutofit/>
          </a:bodyPr>
          <a:lstStyle>
            <a:lvl1pPr>
              <a:defRPr sz="6600"/>
            </a:lvl1pPr>
          </a:lstStyle>
          <a:p>
            <a:r>
              <a:rPr lang="en-US"/>
              <a:t>Enter slide title here in two lines</a:t>
            </a:r>
          </a:p>
        </p:txBody>
      </p:sp>
      <p:sp>
        <p:nvSpPr>
          <p:cNvPr id="12" name="Text Placeholder 2">
            <a:extLst>
              <a:ext uri="{FF2B5EF4-FFF2-40B4-BE49-F238E27FC236}">
                <a16:creationId xmlns:a16="http://schemas.microsoft.com/office/drawing/2014/main" id="{E24506A7-B18D-F242-B88E-3375CFCF7FF8}"/>
              </a:ext>
            </a:extLst>
          </p:cNvPr>
          <p:cNvSpPr>
            <a:spLocks noGrp="1"/>
          </p:cNvSpPr>
          <p:nvPr>
            <p:ph type="body" sz="quarter" idx="13" hasCustomPrompt="1"/>
          </p:nvPr>
        </p:nvSpPr>
        <p:spPr>
          <a:xfrm>
            <a:off x="1573552" y="6533454"/>
            <a:ext cx="6577014" cy="4014802"/>
          </a:xfrm>
        </p:spPr>
        <p:txBody>
          <a:bodyPr>
            <a:noAutofit/>
          </a:bodyPr>
          <a:lstStyle>
            <a:lvl1pPr>
              <a:lnSpc>
                <a:spcPts val="5760"/>
              </a:lnSpc>
              <a:defRPr sz="4400">
                <a:solidFill>
                  <a:schemeClr val="accent6"/>
                </a:solidFill>
              </a:defRPr>
            </a:lvl1pPr>
          </a:lstStyle>
          <a:p>
            <a:pPr lvl="0"/>
            <a:r>
              <a:rPr lang="en-US"/>
              <a:t>Lorem ipsum dolor sit </a:t>
            </a:r>
            <a:r>
              <a:rPr lang="en-US" err="1"/>
              <a:t>amet</a:t>
            </a:r>
            <a:r>
              <a:rPr lang="en-US"/>
              <a:t> </a:t>
            </a:r>
            <a:r>
              <a:rPr lang="en-US" err="1"/>
              <a:t>fuga</a:t>
            </a:r>
            <a:r>
              <a:rPr lang="en-US"/>
              <a:t> sed </a:t>
            </a:r>
            <a:r>
              <a:rPr lang="en-US" err="1"/>
              <a:t>amet</a:t>
            </a:r>
            <a:r>
              <a:rPr lang="en-US"/>
              <a:t> </a:t>
            </a:r>
            <a:r>
              <a:rPr lang="en-US" err="1"/>
              <a:t>possimus</a:t>
            </a:r>
            <a:r>
              <a:rPr lang="en-US"/>
              <a:t> </a:t>
            </a:r>
            <a:r>
              <a:rPr lang="en-US" err="1"/>
              <a:t>fuga</a:t>
            </a:r>
            <a:r>
              <a:rPr lang="en-US"/>
              <a:t>. non </a:t>
            </a:r>
            <a:r>
              <a:rPr lang="en-US" err="1"/>
              <a:t>sibi</a:t>
            </a:r>
            <a:r>
              <a:rPr lang="en-US"/>
              <a:t> </a:t>
            </a:r>
            <a:r>
              <a:rPr lang="en-US" err="1"/>
              <a:t>aut</a:t>
            </a:r>
            <a:r>
              <a:rPr lang="en-US"/>
              <a:t> id </a:t>
            </a:r>
            <a:r>
              <a:rPr lang="en-US" err="1"/>
              <a:t>unum</a:t>
            </a:r>
            <a:r>
              <a:rPr lang="en-US"/>
              <a:t>. </a:t>
            </a:r>
            <a:r>
              <a:rPr lang="en-US" err="1"/>
              <a:t>quibusdam</a:t>
            </a:r>
            <a:r>
              <a:rPr lang="en-US"/>
              <a:t> </a:t>
            </a:r>
            <a:r>
              <a:rPr lang="en-US" err="1"/>
              <a:t>officii</a:t>
            </a:r>
            <a:r>
              <a:rPr lang="en-US"/>
              <a:t> </a:t>
            </a:r>
            <a:r>
              <a:rPr lang="en-US" err="1"/>
              <a:t>voluptatem</a:t>
            </a:r>
            <a:endParaRPr lang="en-US"/>
          </a:p>
        </p:txBody>
      </p:sp>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8840788" y="0"/>
            <a:ext cx="15546387"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7" name="Folded Corner 6">
            <a:extLst>
              <a:ext uri="{FF2B5EF4-FFF2-40B4-BE49-F238E27FC236}">
                <a16:creationId xmlns:a16="http://schemas.microsoft.com/office/drawing/2014/main" id="{585957FD-6B89-6B47-A7BB-28ED16D272B3}"/>
              </a:ext>
              <a:ext uri="{C183D7F6-B498-43B3-948B-1728B52AA6E4}">
                <adec:decorative xmlns:adec="http://schemas.microsoft.com/office/drawing/2017/decorative" val="1"/>
              </a:ext>
            </a:extLst>
          </p:cNvPr>
          <p:cNvSpPr/>
          <p:nvPr userDrawn="1"/>
        </p:nvSpPr>
        <p:spPr>
          <a:xfrm>
            <a:off x="0" y="-2362201"/>
            <a:ext cx="14327187" cy="17341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Large landscape image flush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916177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description image 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448014" y="2940443"/>
            <a:ext cx="6745074" cy="1934012"/>
          </a:xfrm>
          <a:prstGeom prst="rect">
            <a:avLst/>
          </a:prstGeom>
        </p:spPr>
        <p:txBody>
          <a:bodyPr vert="horz" lIns="91440" tIns="45720" rIns="91440" bIns="45720" rtlCol="0" anchor="b" anchorCtr="0">
            <a:normAutofit/>
          </a:bodyPr>
          <a:lstStyle>
            <a:lvl1pPr>
              <a:defRPr>
                <a:solidFill>
                  <a:schemeClr val="accent2"/>
                </a:solidFill>
              </a:defRPr>
            </a:lvl1pPr>
          </a:lstStyle>
          <a:p>
            <a:r>
              <a:rPr lang="en-US"/>
              <a:t>Enter slide title here in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441696" y="5386436"/>
            <a:ext cx="6745075" cy="5336184"/>
          </a:xfrm>
        </p:spPr>
        <p:txBody>
          <a:bodyPr lIns="109728"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8840787" y="2909778"/>
            <a:ext cx="15546388" cy="7896445"/>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1981200"/>
            <a:ext cx="12574587" cy="15817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Image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101339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description image 2">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0" y="2909778"/>
            <a:ext cx="15546388" cy="7896445"/>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6162306" y="2940443"/>
            <a:ext cx="6745074" cy="1934012"/>
          </a:xfrm>
          <a:prstGeom prst="rect">
            <a:avLst/>
          </a:prstGeom>
        </p:spPr>
        <p:txBody>
          <a:bodyPr vert="horz" lIns="91440" tIns="45720" rIns="91440" bIns="45720" rtlCol="0" anchor="b" anchorCtr="0">
            <a:normAutofit/>
          </a:bodyPr>
          <a:lstStyle>
            <a:lvl1pPr>
              <a:defRPr>
                <a:solidFill>
                  <a:schemeClr val="accent2"/>
                </a:solidFill>
              </a:defRPr>
            </a:lvl1pPr>
          </a:lstStyle>
          <a:p>
            <a:r>
              <a:rPr lang="en-US"/>
              <a:t>Enter slide title here in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6155988" y="5386436"/>
            <a:ext cx="6745075" cy="5336184"/>
          </a:xfrm>
        </p:spPr>
        <p:txBody>
          <a:bodyPr lIns="109728"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2438401"/>
            <a:ext cx="12726987"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Image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5107269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description image collage ">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448014" y="2940443"/>
            <a:ext cx="6745074" cy="1934012"/>
          </a:xfrm>
          <a:prstGeom prst="rect">
            <a:avLst/>
          </a:prstGeom>
        </p:spPr>
        <p:txBody>
          <a:bodyPr vert="horz" lIns="91440" tIns="45720" rIns="91440" bIns="45720" rtlCol="0" anchor="b" anchorCtr="0">
            <a:normAutofit/>
          </a:bodyPr>
          <a:lstStyle>
            <a:lvl1pPr>
              <a:lnSpc>
                <a:spcPts val="6600"/>
              </a:lnSpc>
              <a:defRPr>
                <a:solidFill>
                  <a:schemeClr val="accent2"/>
                </a:solidFill>
              </a:defRPr>
            </a:lvl1pPr>
          </a:lstStyle>
          <a:p>
            <a:r>
              <a:rPr lang="en-US"/>
              <a:t>Enter slide title here in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441697" y="5386436"/>
            <a:ext cx="6745074" cy="5809662"/>
          </a:xfrm>
        </p:spPr>
        <p:txBody>
          <a:bodyPr lIns="109728"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8840788" y="1524001"/>
            <a:ext cx="7315200" cy="10668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14" name="Picture Placeholder 12">
            <a:extLst>
              <a:ext uri="{FF2B5EF4-FFF2-40B4-BE49-F238E27FC236}">
                <a16:creationId xmlns:a16="http://schemas.microsoft.com/office/drawing/2014/main" id="{CF307B90-2CCC-0B4B-8B74-AA385B290006}"/>
              </a:ext>
              <a:ext uri="{C183D7F6-B498-43B3-948B-1728B52AA6E4}">
                <adec:decorative xmlns:adec="http://schemas.microsoft.com/office/drawing/2017/decorative" val="1"/>
              </a:ext>
            </a:extLst>
          </p:cNvPr>
          <p:cNvSpPr>
            <a:spLocks noGrp="1"/>
          </p:cNvSpPr>
          <p:nvPr>
            <p:ph type="pic" sz="quarter" idx="11" hasCustomPrompt="1"/>
          </p:nvPr>
        </p:nvSpPr>
        <p:spPr>
          <a:xfrm>
            <a:off x="16501729" y="1524000"/>
            <a:ext cx="6283657" cy="3120898"/>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17" name="Picture Placeholder 15">
            <a:extLst>
              <a:ext uri="{FF2B5EF4-FFF2-40B4-BE49-F238E27FC236}">
                <a16:creationId xmlns:a16="http://schemas.microsoft.com/office/drawing/2014/main" id="{EA979289-3F52-3843-9E05-2C81886F4531}"/>
              </a:ext>
              <a:ext uri="{C183D7F6-B498-43B3-948B-1728B52AA6E4}">
                <adec:decorative xmlns:adec="http://schemas.microsoft.com/office/drawing/2017/decorative" val="1"/>
              </a:ext>
            </a:extLst>
          </p:cNvPr>
          <p:cNvSpPr>
            <a:spLocks noGrp="1"/>
          </p:cNvSpPr>
          <p:nvPr>
            <p:ph type="pic" sz="quarter" idx="12" hasCustomPrompt="1"/>
          </p:nvPr>
        </p:nvSpPr>
        <p:spPr>
          <a:xfrm>
            <a:off x="16501730" y="4965895"/>
            <a:ext cx="6283658" cy="7226106"/>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2438401"/>
            <a:ext cx="12726987"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Image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5540563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s image collage 1">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6512F2BB-119C-7B4C-8DEC-4542C824E2A6}"/>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C1AD46BB-78D6-C244-A469-FE74681530A0}"/>
              </a:ext>
            </a:extLst>
          </p:cNvPr>
          <p:cNvSpPr>
            <a:spLocks noGrp="1"/>
          </p:cNvSpPr>
          <p:nvPr>
            <p:ph type="title" hasCustomPrompt="1"/>
          </p:nvPr>
        </p:nvSpPr>
        <p:spPr>
          <a:xfrm>
            <a:off x="1423990" y="4744995"/>
            <a:ext cx="7556724" cy="2478504"/>
          </a:xfrm>
          <a:noFill/>
        </p:spPr>
        <p:txBody>
          <a:bodyPr vert="horz" lIns="0" tIns="45720" rIns="0" bIns="45720" rtlCol="0" anchor="b" anchorCtr="0">
            <a:noAutofit/>
          </a:bodyPr>
          <a:lstStyle>
            <a:lvl1pPr>
              <a:lnSpc>
                <a:spcPts val="8800"/>
              </a:lnSpc>
              <a:defRPr lang="en-US" sz="8800">
                <a:ea typeface="+mn-ea"/>
                <a:cs typeface="+mn-cs"/>
              </a:defRPr>
            </a:lvl1pPr>
          </a:lstStyle>
          <a:p>
            <a:pPr lvl="0"/>
            <a:r>
              <a:rPr lang="en-US"/>
              <a:t>Enter slide title here in two lines</a:t>
            </a:r>
          </a:p>
        </p:txBody>
      </p:sp>
      <p:sp>
        <p:nvSpPr>
          <p:cNvPr id="15" name="Text Placeholder 30">
            <a:extLst>
              <a:ext uri="{FF2B5EF4-FFF2-40B4-BE49-F238E27FC236}">
                <a16:creationId xmlns:a16="http://schemas.microsoft.com/office/drawing/2014/main" id="{F7BF9A6D-A368-1748-A4B4-0DC8A1BC84C9}"/>
              </a:ext>
            </a:extLst>
          </p:cNvPr>
          <p:cNvSpPr>
            <a:spLocks noGrp="1"/>
          </p:cNvSpPr>
          <p:nvPr>
            <p:ph type="body" sz="quarter" idx="21" hasCustomPrompt="1"/>
          </p:nvPr>
        </p:nvSpPr>
        <p:spPr>
          <a:xfrm>
            <a:off x="1474788" y="7430079"/>
            <a:ext cx="6186401" cy="1502393"/>
          </a:xfrm>
        </p:spPr>
        <p:txBody>
          <a:bodyPr>
            <a:noAutofit/>
          </a:bodyPr>
          <a:lstStyle>
            <a:lvl1pPr marL="0" indent="0">
              <a:lnSpc>
                <a:spcPts val="6480"/>
              </a:lnSpc>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24" name="Picture Placeholder 19">
            <a:extLst>
              <a:ext uri="{FF2B5EF4-FFF2-40B4-BE49-F238E27FC236}">
                <a16:creationId xmlns:a16="http://schemas.microsoft.com/office/drawing/2014/main" id="{9C410EEE-CD20-E74B-B73A-6D7901CC10E5}"/>
              </a:ext>
              <a:ext uri="{C183D7F6-B498-43B3-948B-1728B52AA6E4}">
                <adec:decorative xmlns:adec="http://schemas.microsoft.com/office/drawing/2017/decorative" val="1"/>
              </a:ext>
            </a:extLst>
          </p:cNvPr>
          <p:cNvSpPr>
            <a:spLocks noGrp="1"/>
          </p:cNvSpPr>
          <p:nvPr>
            <p:ph type="pic" sz="quarter" idx="10" hasCustomPrompt="1"/>
          </p:nvPr>
        </p:nvSpPr>
        <p:spPr>
          <a:xfrm>
            <a:off x="10720915" y="818709"/>
            <a:ext cx="3763925" cy="3767328"/>
          </a:xfrm>
          <a:pattFill prst="wdUpDiag">
            <a:fgClr>
              <a:srgbClr val="FADFD9"/>
            </a:fgClr>
            <a:bgClr>
              <a:schemeClr val="bg1"/>
            </a:bgClr>
          </a:pattFill>
        </p:spPr>
        <p:txBody>
          <a:bodyPr lIns="457200" rIns="457200" anchor="ctr" anchorCtr="0">
            <a:normAutofit/>
          </a:bodyPr>
          <a:lstStyle>
            <a:lvl1pPr marL="0" indent="0" algn="l">
              <a:buFontTx/>
              <a:buNone/>
              <a:defRPr sz="2400" b="0" i="0">
                <a:latin typeface="Community Light" panose="02000303040000020003" pitchFamily="2" charset="0"/>
              </a:defRPr>
            </a:lvl1pPr>
          </a:lstStyle>
          <a:p>
            <a:r>
              <a:rPr lang="en-US"/>
              <a:t>Drag and drop one image here</a:t>
            </a:r>
          </a:p>
        </p:txBody>
      </p:sp>
      <p:sp>
        <p:nvSpPr>
          <p:cNvPr id="25" name="Picture Placeholder 19">
            <a:extLst>
              <a:ext uri="{FF2B5EF4-FFF2-40B4-BE49-F238E27FC236}">
                <a16:creationId xmlns:a16="http://schemas.microsoft.com/office/drawing/2014/main" id="{F1AD9C98-DCA8-C84A-B720-3F181FF74097}"/>
              </a:ext>
              <a:ext uri="{C183D7F6-B498-43B3-948B-1728B52AA6E4}">
                <adec:decorative xmlns:adec="http://schemas.microsoft.com/office/drawing/2017/decorative" val="1"/>
              </a:ext>
            </a:extLst>
          </p:cNvPr>
          <p:cNvSpPr>
            <a:spLocks noGrp="1"/>
          </p:cNvSpPr>
          <p:nvPr>
            <p:ph type="pic" sz="quarter" idx="11" hasCustomPrompt="1"/>
          </p:nvPr>
        </p:nvSpPr>
        <p:spPr>
          <a:xfrm>
            <a:off x="14845043" y="818709"/>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6" name="Picture Placeholder 19">
            <a:extLst>
              <a:ext uri="{FF2B5EF4-FFF2-40B4-BE49-F238E27FC236}">
                <a16:creationId xmlns:a16="http://schemas.microsoft.com/office/drawing/2014/main" id="{568040CF-1E94-6842-9194-713C2B4BDA82}"/>
              </a:ext>
              <a:ext uri="{C183D7F6-B498-43B3-948B-1728B52AA6E4}">
                <adec:decorative xmlns:adec="http://schemas.microsoft.com/office/drawing/2017/decorative" val="1"/>
              </a:ext>
            </a:extLst>
          </p:cNvPr>
          <p:cNvSpPr>
            <a:spLocks noGrp="1"/>
          </p:cNvSpPr>
          <p:nvPr>
            <p:ph type="pic" sz="quarter" idx="12" hasCustomPrompt="1"/>
          </p:nvPr>
        </p:nvSpPr>
        <p:spPr>
          <a:xfrm>
            <a:off x="18990436" y="818709"/>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8" name="Picture Placeholder 19">
            <a:extLst>
              <a:ext uri="{FF2B5EF4-FFF2-40B4-BE49-F238E27FC236}">
                <a16:creationId xmlns:a16="http://schemas.microsoft.com/office/drawing/2014/main" id="{5CD8E3D7-A3EC-7B42-8FFA-3C4BF3773423}"/>
              </a:ext>
              <a:ext uri="{C183D7F6-B498-43B3-948B-1728B52AA6E4}">
                <adec:decorative xmlns:adec="http://schemas.microsoft.com/office/drawing/2017/decorative" val="1"/>
              </a:ext>
            </a:extLst>
          </p:cNvPr>
          <p:cNvSpPr>
            <a:spLocks noGrp="1"/>
          </p:cNvSpPr>
          <p:nvPr>
            <p:ph type="pic" sz="quarter" idx="14" hasCustomPrompt="1"/>
          </p:nvPr>
        </p:nvSpPr>
        <p:spPr>
          <a:xfrm>
            <a:off x="10720915"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9" name="Picture Placeholder 19">
            <a:extLst>
              <a:ext uri="{FF2B5EF4-FFF2-40B4-BE49-F238E27FC236}">
                <a16:creationId xmlns:a16="http://schemas.microsoft.com/office/drawing/2014/main" id="{9077D294-559B-EE48-B80E-3C207D36CE07}"/>
              </a:ext>
              <a:ext uri="{C183D7F6-B498-43B3-948B-1728B52AA6E4}">
                <adec:decorative xmlns:adec="http://schemas.microsoft.com/office/drawing/2017/decorative" val="1"/>
              </a:ext>
            </a:extLst>
          </p:cNvPr>
          <p:cNvSpPr>
            <a:spLocks noGrp="1"/>
          </p:cNvSpPr>
          <p:nvPr>
            <p:ph type="pic" sz="quarter" idx="15" hasCustomPrompt="1"/>
          </p:nvPr>
        </p:nvSpPr>
        <p:spPr>
          <a:xfrm>
            <a:off x="14866308"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0" name="Picture Placeholder 19">
            <a:extLst>
              <a:ext uri="{FF2B5EF4-FFF2-40B4-BE49-F238E27FC236}">
                <a16:creationId xmlns:a16="http://schemas.microsoft.com/office/drawing/2014/main" id="{7CFB663F-34ED-C64A-A8CE-0B95B2C20E03}"/>
              </a:ext>
              <a:ext uri="{C183D7F6-B498-43B3-948B-1728B52AA6E4}">
                <adec:decorative xmlns:adec="http://schemas.microsoft.com/office/drawing/2017/decorative" val="1"/>
              </a:ext>
            </a:extLst>
          </p:cNvPr>
          <p:cNvSpPr>
            <a:spLocks noGrp="1"/>
          </p:cNvSpPr>
          <p:nvPr>
            <p:ph type="pic" sz="quarter" idx="16" hasCustomPrompt="1"/>
          </p:nvPr>
        </p:nvSpPr>
        <p:spPr>
          <a:xfrm>
            <a:off x="19011701"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2" name="Picture Placeholder 19">
            <a:extLst>
              <a:ext uri="{FF2B5EF4-FFF2-40B4-BE49-F238E27FC236}">
                <a16:creationId xmlns:a16="http://schemas.microsoft.com/office/drawing/2014/main" id="{9D778AF7-79A7-6346-8335-4035E51FB8C0}"/>
              </a:ext>
              <a:ext uri="{C183D7F6-B498-43B3-948B-1728B52AA6E4}">
                <adec:decorative xmlns:adec="http://schemas.microsoft.com/office/drawing/2017/decorative" val="1"/>
              </a:ext>
            </a:extLst>
          </p:cNvPr>
          <p:cNvSpPr>
            <a:spLocks noGrp="1"/>
          </p:cNvSpPr>
          <p:nvPr>
            <p:ph type="pic" sz="quarter" idx="18" hasCustomPrompt="1"/>
          </p:nvPr>
        </p:nvSpPr>
        <p:spPr>
          <a:xfrm>
            <a:off x="10720915"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3" name="Picture Placeholder 19">
            <a:extLst>
              <a:ext uri="{FF2B5EF4-FFF2-40B4-BE49-F238E27FC236}">
                <a16:creationId xmlns:a16="http://schemas.microsoft.com/office/drawing/2014/main" id="{0A9DA65B-9544-AE45-9166-7D9FC65DE068}"/>
              </a:ext>
              <a:ext uri="{C183D7F6-B498-43B3-948B-1728B52AA6E4}">
                <adec:decorative xmlns:adec="http://schemas.microsoft.com/office/drawing/2017/decorative" val="1"/>
              </a:ext>
            </a:extLst>
          </p:cNvPr>
          <p:cNvSpPr>
            <a:spLocks noGrp="1"/>
          </p:cNvSpPr>
          <p:nvPr>
            <p:ph type="pic" sz="quarter" idx="19" hasCustomPrompt="1"/>
          </p:nvPr>
        </p:nvSpPr>
        <p:spPr>
          <a:xfrm>
            <a:off x="14866308"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4" name="Picture Placeholder 19">
            <a:extLst>
              <a:ext uri="{FF2B5EF4-FFF2-40B4-BE49-F238E27FC236}">
                <a16:creationId xmlns:a16="http://schemas.microsoft.com/office/drawing/2014/main" id="{FC0E6548-EB08-4142-8A9B-27A5F75362AE}"/>
              </a:ext>
              <a:ext uri="{C183D7F6-B498-43B3-948B-1728B52AA6E4}">
                <adec:decorative xmlns:adec="http://schemas.microsoft.com/office/drawing/2017/decorative" val="1"/>
              </a:ext>
            </a:extLst>
          </p:cNvPr>
          <p:cNvSpPr>
            <a:spLocks noGrp="1"/>
          </p:cNvSpPr>
          <p:nvPr>
            <p:ph type="pic" sz="quarter" idx="20" hasCustomPrompt="1"/>
          </p:nvPr>
        </p:nvSpPr>
        <p:spPr>
          <a:xfrm>
            <a:off x="19011701"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16" name="Folded Corner 15">
            <a:extLst>
              <a:ext uri="{FF2B5EF4-FFF2-40B4-BE49-F238E27FC236}">
                <a16:creationId xmlns:a16="http://schemas.microsoft.com/office/drawing/2014/main" id="{405466B1-28A4-4D47-A680-BCE57E540558}"/>
              </a:ext>
              <a:ext uri="{C183D7F6-B498-43B3-948B-1728B52AA6E4}">
                <adec:decorative xmlns:adec="http://schemas.microsoft.com/office/drawing/2017/decorative" val="1"/>
              </a:ext>
            </a:extLst>
          </p:cNvPr>
          <p:cNvSpPr/>
          <p:nvPr userDrawn="1"/>
        </p:nvSpPr>
        <p:spPr>
          <a:xfrm>
            <a:off x="0" y="-2819399"/>
            <a:ext cx="12726987" cy="219132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and support point with grid of images.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This is a good option to show a group of people of a community.</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8107208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description 4 images (16:9)">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525588" y="2940443"/>
            <a:ext cx="6667500" cy="1934012"/>
          </a:xfrm>
          <a:prstGeom prst="rect">
            <a:avLst/>
          </a:prstGeom>
        </p:spPr>
        <p:txBody>
          <a:bodyPr vert="horz" lIns="0" tIns="0" rIns="0" bIns="0" rtlCol="0" anchor="b" anchorCtr="0">
            <a:normAutofit/>
          </a:bodyPr>
          <a:lstStyle>
            <a:lvl1pPr>
              <a:lnSpc>
                <a:spcPts val="6600"/>
              </a:lnSpc>
              <a:defRPr>
                <a:solidFill>
                  <a:schemeClr val="accent2"/>
                </a:solidFill>
              </a:defRPr>
            </a:lvl1pPr>
          </a:lstStyle>
          <a:p>
            <a:r>
              <a:rPr lang="en-US"/>
              <a:t>Enter slide title here, up to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525588" y="5470038"/>
            <a:ext cx="6661183" cy="6120915"/>
          </a:xfrm>
        </p:spPr>
        <p:txBody>
          <a:bodyPr lIns="0" tIns="0" rIns="457200" bIns="0"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8840788" y="1524002"/>
            <a:ext cx="8298896" cy="468687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2" name="Picture Placeholder 9">
            <a:extLst>
              <a:ext uri="{FF2B5EF4-FFF2-40B4-BE49-F238E27FC236}">
                <a16:creationId xmlns:a16="http://schemas.microsoft.com/office/drawing/2014/main" id="{1F13522D-A22E-3345-8F84-AE716F62069C}"/>
              </a:ext>
              <a:ext uri="{C183D7F6-B498-43B3-948B-1728B52AA6E4}">
                <adec:decorative xmlns:adec="http://schemas.microsoft.com/office/drawing/2017/decorative" val="1"/>
              </a:ext>
            </a:extLst>
          </p:cNvPr>
          <p:cNvSpPr>
            <a:spLocks noGrp="1"/>
          </p:cNvSpPr>
          <p:nvPr>
            <p:ph type="pic" sz="quarter" idx="18" hasCustomPrompt="1"/>
          </p:nvPr>
        </p:nvSpPr>
        <p:spPr>
          <a:xfrm>
            <a:off x="8840788" y="6904076"/>
            <a:ext cx="8298896" cy="468687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5" name="Picture Placeholder 9">
            <a:extLst>
              <a:ext uri="{FF2B5EF4-FFF2-40B4-BE49-F238E27FC236}">
                <a16:creationId xmlns:a16="http://schemas.microsoft.com/office/drawing/2014/main" id="{0C7ED325-A227-B34C-B24C-3ED2179EA711}"/>
              </a:ext>
              <a:ext uri="{C183D7F6-B498-43B3-948B-1728B52AA6E4}">
                <adec:decorative xmlns:adec="http://schemas.microsoft.com/office/drawing/2017/decorative" val="1"/>
              </a:ext>
            </a:extLst>
          </p:cNvPr>
          <p:cNvSpPr>
            <a:spLocks noGrp="1"/>
          </p:cNvSpPr>
          <p:nvPr>
            <p:ph type="pic" sz="quarter" idx="19" hasCustomPrompt="1"/>
          </p:nvPr>
        </p:nvSpPr>
        <p:spPr>
          <a:xfrm>
            <a:off x="17835932" y="1524002"/>
            <a:ext cx="8298896" cy="468687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6" name="Picture Placeholder 9">
            <a:extLst>
              <a:ext uri="{FF2B5EF4-FFF2-40B4-BE49-F238E27FC236}">
                <a16:creationId xmlns:a16="http://schemas.microsoft.com/office/drawing/2014/main" id="{EFCA182B-EF34-6E4F-9CFD-31DF5B67490A}"/>
              </a:ext>
              <a:ext uri="{C183D7F6-B498-43B3-948B-1728B52AA6E4}">
                <adec:decorative xmlns:adec="http://schemas.microsoft.com/office/drawing/2017/decorative" val="1"/>
              </a:ext>
            </a:extLst>
          </p:cNvPr>
          <p:cNvSpPr>
            <a:spLocks noGrp="1"/>
          </p:cNvSpPr>
          <p:nvPr>
            <p:ph type="pic" sz="quarter" idx="20" hasCustomPrompt="1"/>
          </p:nvPr>
        </p:nvSpPr>
        <p:spPr>
          <a:xfrm>
            <a:off x="17835932" y="6904076"/>
            <a:ext cx="8298896" cy="468687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2514600"/>
            <a:ext cx="12574587" cy="22860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4 key pieces of work.</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These 4 placeholders are in 16:9 format.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1227792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description 4 images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525588" y="2940443"/>
            <a:ext cx="6667500" cy="1934012"/>
          </a:xfrm>
          <a:prstGeom prst="rect">
            <a:avLst/>
          </a:prstGeom>
        </p:spPr>
        <p:txBody>
          <a:bodyPr vert="horz" lIns="0" tIns="0" rIns="0" bIns="0" rtlCol="0" anchor="b" anchorCtr="0">
            <a:normAutofit/>
          </a:bodyPr>
          <a:lstStyle>
            <a:lvl1pPr>
              <a:defRPr>
                <a:solidFill>
                  <a:schemeClr val="accent2"/>
                </a:solidFill>
              </a:defRPr>
            </a:lvl1pPr>
          </a:lstStyle>
          <a:p>
            <a:r>
              <a:rPr lang="en-US"/>
              <a:t>Enter slide title here, up to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525588" y="5470038"/>
            <a:ext cx="6661183" cy="6120915"/>
          </a:xfrm>
        </p:spPr>
        <p:txBody>
          <a:bodyPr lIns="0" tIns="0" rIns="457200" bIns="0"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8840788" y="1524002"/>
            <a:ext cx="6667500" cy="1066799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5" name="Picture Placeholder 9">
            <a:extLst>
              <a:ext uri="{FF2B5EF4-FFF2-40B4-BE49-F238E27FC236}">
                <a16:creationId xmlns:a16="http://schemas.microsoft.com/office/drawing/2014/main" id="{0C7ED325-A227-B34C-B24C-3ED2179EA711}"/>
              </a:ext>
              <a:ext uri="{C183D7F6-B498-43B3-948B-1728B52AA6E4}">
                <adec:decorative xmlns:adec="http://schemas.microsoft.com/office/drawing/2017/decorative" val="1"/>
              </a:ext>
            </a:extLst>
          </p:cNvPr>
          <p:cNvSpPr>
            <a:spLocks noGrp="1"/>
          </p:cNvSpPr>
          <p:nvPr>
            <p:ph type="pic" sz="quarter" idx="19" hasCustomPrompt="1"/>
          </p:nvPr>
        </p:nvSpPr>
        <p:spPr>
          <a:xfrm>
            <a:off x="16157575" y="1524002"/>
            <a:ext cx="6627813" cy="1066799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2590800"/>
            <a:ext cx="12726987" cy="23622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2 key pieces of work.</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These placeholders are in vertical format.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9384843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description images (1:1)">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515B5F1A-D4CE-7249-A161-61EF32267334}"/>
              </a:ext>
            </a:extLst>
          </p:cNvPr>
          <p:cNvSpPr>
            <a:spLocks noGrp="1"/>
          </p:cNvSpPr>
          <p:nvPr>
            <p:ph type="title" hasCustomPrompt="1"/>
          </p:nvPr>
        </p:nvSpPr>
        <p:spPr>
          <a:xfrm>
            <a:off x="1525588" y="2940443"/>
            <a:ext cx="6667500" cy="1934012"/>
          </a:xfrm>
          <a:prstGeom prst="rect">
            <a:avLst/>
          </a:prstGeom>
        </p:spPr>
        <p:txBody>
          <a:bodyPr vert="horz" lIns="0" tIns="0" rIns="0" bIns="0" rtlCol="0" anchor="b" anchorCtr="0">
            <a:normAutofit/>
          </a:bodyPr>
          <a:lstStyle>
            <a:lvl1pPr>
              <a:defRPr>
                <a:solidFill>
                  <a:schemeClr val="accent2"/>
                </a:solidFill>
              </a:defRPr>
            </a:lvl1pPr>
          </a:lstStyle>
          <a:p>
            <a:r>
              <a:rPr lang="en-US"/>
              <a:t>Enter slide title here, up to two lines</a:t>
            </a:r>
          </a:p>
        </p:txBody>
      </p:sp>
      <p:sp>
        <p:nvSpPr>
          <p:cNvPr id="7" name="Text Placeholder 8">
            <a:extLst>
              <a:ext uri="{FF2B5EF4-FFF2-40B4-BE49-F238E27FC236}">
                <a16:creationId xmlns:a16="http://schemas.microsoft.com/office/drawing/2014/main" id="{6480E472-66AC-CE40-8EB2-66D26F47702C}"/>
              </a:ext>
            </a:extLst>
          </p:cNvPr>
          <p:cNvSpPr>
            <a:spLocks noGrp="1"/>
          </p:cNvSpPr>
          <p:nvPr>
            <p:ph type="body" sz="quarter" idx="17" hasCustomPrompt="1"/>
          </p:nvPr>
        </p:nvSpPr>
        <p:spPr>
          <a:xfrm>
            <a:off x="1525588" y="5470038"/>
            <a:ext cx="6661183" cy="6120915"/>
          </a:xfrm>
        </p:spPr>
        <p:txBody>
          <a:bodyPr lIns="0" tIns="0" rIns="457200" bIns="0" anchor="t">
            <a:normAutofit/>
          </a:bodyPr>
          <a:lstStyle>
            <a:lvl1pPr marL="0" indent="0">
              <a:lnSpc>
                <a:spcPts val="5280"/>
              </a:lnSpc>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short description here.</a:t>
            </a:r>
          </a:p>
        </p:txBody>
      </p:sp>
      <p:sp>
        <p:nvSpPr>
          <p:cNvPr id="11" name="Picture Placeholder 9">
            <a:extLst>
              <a:ext uri="{FF2B5EF4-FFF2-40B4-BE49-F238E27FC236}">
                <a16:creationId xmlns:a16="http://schemas.microsoft.com/office/drawing/2014/main" id="{CE50541B-E931-2347-8CA8-B4382B6B446A}"/>
              </a:ext>
              <a:ext uri="{C183D7F6-B498-43B3-948B-1728B52AA6E4}">
                <adec:decorative xmlns:adec="http://schemas.microsoft.com/office/drawing/2017/decorative" val="1"/>
              </a:ext>
            </a:extLst>
          </p:cNvPr>
          <p:cNvSpPr>
            <a:spLocks noGrp="1"/>
          </p:cNvSpPr>
          <p:nvPr>
            <p:ph type="pic" sz="quarter" idx="10" hasCustomPrompt="1"/>
          </p:nvPr>
        </p:nvSpPr>
        <p:spPr>
          <a:xfrm>
            <a:off x="10440987" y="1524002"/>
            <a:ext cx="10670952" cy="10667998"/>
          </a:xfrm>
          <a:pattFill prst="wdUpDiag">
            <a:fgClr>
              <a:srgbClr val="FADFD9"/>
            </a:fgClr>
            <a:bgClr>
              <a:schemeClr val="bg1"/>
            </a:bgClr>
          </a:pattFill>
          <a:ln w="6350">
            <a:solidFill>
              <a:srgbClr val="F1EDE6"/>
            </a:solidFill>
          </a:ln>
          <a:effectLst/>
        </p:spPr>
        <p:txBody>
          <a:bodyPr anchor="ctr">
            <a:normAutofit/>
          </a:bodyPr>
          <a:lstStyle>
            <a:lvl1pPr marL="0" indent="0" algn="ctr">
              <a:buFontTx/>
              <a:buNone/>
              <a:defRPr sz="4400"/>
            </a:lvl1pPr>
          </a:lstStyle>
          <a:p>
            <a:r>
              <a:rPr lang="en-US"/>
              <a:t>Drag and drop image here</a:t>
            </a:r>
          </a:p>
        </p:txBody>
      </p:sp>
      <p:sp>
        <p:nvSpPr>
          <p:cNvPr id="13" name="Folded Corner 12">
            <a:extLst>
              <a:ext uri="{FF2B5EF4-FFF2-40B4-BE49-F238E27FC236}">
                <a16:creationId xmlns:a16="http://schemas.microsoft.com/office/drawing/2014/main" id="{7547DFDA-97B4-6745-93E3-46876A6523D8}"/>
              </a:ext>
              <a:ext uri="{C183D7F6-B498-43B3-948B-1728B52AA6E4}">
                <adec:decorative xmlns:adec="http://schemas.microsoft.com/office/drawing/2017/decorative" val="1"/>
              </a:ext>
            </a:extLst>
          </p:cNvPr>
          <p:cNvSpPr/>
          <p:nvPr userDrawn="1"/>
        </p:nvSpPr>
        <p:spPr>
          <a:xfrm>
            <a:off x="0" y="-2209801"/>
            <a:ext cx="12955587" cy="15817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piece of work in 1:1 format, such as a social post.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6349979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collage 1">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31582" y="1524000"/>
            <a:ext cx="15546387" cy="10668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16155988" y="1513618"/>
            <a:ext cx="10670996" cy="10668000"/>
          </a:xfrm>
          <a:prstGeom prst="ellipse">
            <a:avLst/>
          </a:prstGeom>
          <a:pattFill prst="wdUpDiag">
            <a:fgClr>
              <a:srgbClr val="FADFD9"/>
            </a:fgClr>
            <a:bgClr>
              <a:schemeClr val="bg1"/>
            </a:bgClr>
          </a:pattFill>
        </p:spPr>
        <p:txBody>
          <a:bodyPr anchor="ctr" anchorCtr="0">
            <a:normAutofit/>
          </a:bodyPr>
          <a:lstStyle>
            <a:lvl1pPr marL="0" indent="0">
              <a:buFontTx/>
              <a:buNone/>
              <a:defRPr sz="4400"/>
            </a:lvl1pPr>
          </a:lstStyle>
          <a:p>
            <a:r>
              <a:rPr lang="en-US"/>
              <a:t>Drag and drop</a:t>
            </a:r>
          </a:p>
          <a:p>
            <a:r>
              <a:rPr lang="en-US"/>
              <a:t>image here</a:t>
            </a:r>
          </a:p>
        </p:txBody>
      </p:sp>
      <p:sp>
        <p:nvSpPr>
          <p:cNvPr id="4" name="Folded Corner 3">
            <a:extLst>
              <a:ext uri="{FF2B5EF4-FFF2-40B4-BE49-F238E27FC236}">
                <a16:creationId xmlns:a16="http://schemas.microsoft.com/office/drawing/2014/main" id="{CAA51D3D-5A4A-F140-9EC8-3A60F7385083}"/>
              </a:ext>
              <a:ext uri="{C183D7F6-B498-43B3-948B-1728B52AA6E4}">
                <adec:decorative xmlns:adec="http://schemas.microsoft.com/office/drawing/2017/decorative" val="1"/>
              </a:ext>
            </a:extLst>
          </p:cNvPr>
          <p:cNvSpPr/>
          <p:nvPr userDrawn="1"/>
        </p:nvSpPr>
        <p:spPr>
          <a:xfrm>
            <a:off x="0" y="-2514601"/>
            <a:ext cx="13107987" cy="18865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9066207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collage 2">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31582" y="0"/>
            <a:ext cx="15546387"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16155988" y="1513618"/>
            <a:ext cx="10670996" cy="10668000"/>
          </a:xfrm>
          <a:prstGeom prst="ellipse">
            <a:avLst/>
          </a:prstGeom>
          <a:pattFill prst="wdUpDiag">
            <a:fgClr>
              <a:srgbClr val="FADFD9"/>
            </a:fgClr>
            <a:bgClr>
              <a:schemeClr val="bg1"/>
            </a:bgClr>
          </a:pattFill>
        </p:spPr>
        <p:txBody>
          <a:bodyPr anchor="ctr" anchorCtr="0">
            <a:normAutofit/>
          </a:bodyPr>
          <a:lstStyle>
            <a:lvl1pPr marL="0" indent="0">
              <a:buFontTx/>
              <a:buNone/>
              <a:defRPr sz="4400"/>
            </a:lvl1pPr>
          </a:lstStyle>
          <a:p>
            <a:r>
              <a:rPr lang="en-US"/>
              <a:t>Drag and drop</a:t>
            </a:r>
          </a:p>
          <a:p>
            <a:r>
              <a:rPr lang="en-US"/>
              <a:t>image here</a:t>
            </a:r>
          </a:p>
        </p:txBody>
      </p:sp>
      <p:sp>
        <p:nvSpPr>
          <p:cNvPr id="5" name="Folded Corner 4">
            <a:extLst>
              <a:ext uri="{FF2B5EF4-FFF2-40B4-BE49-F238E27FC236}">
                <a16:creationId xmlns:a16="http://schemas.microsoft.com/office/drawing/2014/main" id="{26355AAF-9F15-ED48-8785-65140A2A9F21}"/>
              </a:ext>
              <a:ext uri="{C183D7F6-B498-43B3-948B-1728B52AA6E4}">
                <adec:decorative xmlns:adec="http://schemas.microsoft.com/office/drawing/2017/decorative" val="1"/>
              </a:ext>
            </a:extLst>
          </p:cNvPr>
          <p:cNvSpPr/>
          <p:nvPr userDrawn="1"/>
        </p:nvSpPr>
        <p:spPr>
          <a:xfrm>
            <a:off x="0" y="-2514601"/>
            <a:ext cx="13107987" cy="18865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48774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en_title and imag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9025467-C683-1A45-8871-DDA38374D1C9}"/>
              </a:ext>
              <a:ext uri="{C183D7F6-B498-43B3-948B-1728B52AA6E4}">
                <adec:decorative xmlns:adec="http://schemas.microsoft.com/office/drawing/2017/decorative" val="1"/>
              </a:ext>
            </a:extLst>
          </p:cNvPr>
          <p:cNvSpPr/>
          <p:nvPr userDrawn="1"/>
        </p:nvSpPr>
        <p:spPr>
          <a:xfrm>
            <a:off x="3740322" y="1552906"/>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355BE56F-7510-FF4F-9124-D7AFF51A7EE3}"/>
              </a:ext>
            </a:extLst>
          </p:cNvPr>
          <p:cNvSpPr>
            <a:spLocks noGrp="1"/>
          </p:cNvSpPr>
          <p:nvPr>
            <p:ph type="title" hasCustomPrompt="1"/>
          </p:nvPr>
        </p:nvSpPr>
        <p:spPr>
          <a:xfrm>
            <a:off x="1483161" y="4267200"/>
            <a:ext cx="8058404" cy="2678112"/>
          </a:xfrm>
          <a:noFill/>
        </p:spPr>
        <p:txBody>
          <a:bodyPr vert="horz" lIns="0" tIns="45720" rIns="0" bIns="45720" rtlCol="0" anchor="b" anchorCtr="0">
            <a:normAutofit/>
          </a:bodyPr>
          <a:lstStyle>
            <a:lvl1pPr>
              <a:defRPr lang="en-US" sz="9600" dirty="0">
                <a:solidFill>
                  <a:schemeClr val="accent1"/>
                </a:solidFill>
                <a:ea typeface="+mn-ea"/>
                <a:cs typeface="+mn-cs"/>
              </a:defRPr>
            </a:lvl1pPr>
          </a:lstStyle>
          <a:p>
            <a:pPr marL="0" lvl="0" indent="0">
              <a:spcBef>
                <a:spcPts val="2000"/>
              </a:spcBef>
              <a:buFont typeface="Arial" panose="020B0604020202020204" pitchFamily="34" charset="0"/>
            </a:pPr>
            <a:r>
              <a:rPr lang="en-US"/>
              <a:t>Enter slide title here up to 2 lines</a:t>
            </a:r>
          </a:p>
        </p:txBody>
      </p:sp>
      <p:sp>
        <p:nvSpPr>
          <p:cNvPr id="16" name="subtitle">
            <a:extLst>
              <a:ext uri="{FF2B5EF4-FFF2-40B4-BE49-F238E27FC236}">
                <a16:creationId xmlns:a16="http://schemas.microsoft.com/office/drawing/2014/main" id="{82FCC23A-527D-EC4B-8AF0-9C3F26E1FEF7}"/>
              </a:ext>
            </a:extLst>
          </p:cNvPr>
          <p:cNvSpPr>
            <a:spLocks noGrp="1"/>
          </p:cNvSpPr>
          <p:nvPr>
            <p:ph type="body" sz="quarter" idx="12" hasCustomPrompt="1"/>
          </p:nvPr>
        </p:nvSpPr>
        <p:spPr>
          <a:xfrm>
            <a:off x="1525587" y="6976627"/>
            <a:ext cx="8015977" cy="2142409"/>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2 lines or less</a:t>
            </a:r>
          </a:p>
        </p:txBody>
      </p:sp>
      <p:sp>
        <p:nvSpPr>
          <p:cNvPr id="14" name="slice">
            <a:extLst>
              <a:ext uri="{FF2B5EF4-FFF2-40B4-BE49-F238E27FC236}">
                <a16:creationId xmlns:a16="http://schemas.microsoft.com/office/drawing/2014/main" id="{A555A0DA-BEB3-6344-A296-CB422D4CF169}"/>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846485A0-8EBF-474D-99F6-C321D079EC21}"/>
              </a:ext>
              <a:ext uri="{C183D7F6-B498-43B3-948B-1728B52AA6E4}">
                <adec:decorative xmlns:adec="http://schemas.microsoft.com/office/drawing/2017/decorative" val="1"/>
              </a:ext>
            </a:extLst>
          </p:cNvPr>
          <p:cNvSpPr>
            <a:spLocks noGrp="1"/>
          </p:cNvSpPr>
          <p:nvPr>
            <p:ph type="pic" sz="quarter" idx="10" hasCustomPrompt="1"/>
          </p:nvPr>
        </p:nvSpPr>
        <p:spPr>
          <a:xfrm>
            <a:off x="12199338" y="0"/>
            <a:ext cx="12193588" cy="13716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a:t>       Drag and drop image here</a:t>
            </a:r>
          </a:p>
        </p:txBody>
      </p:sp>
      <p:sp>
        <p:nvSpPr>
          <p:cNvPr id="12" name="Folded Corner 11">
            <a:extLst>
              <a:ext uri="{FF2B5EF4-FFF2-40B4-BE49-F238E27FC236}">
                <a16:creationId xmlns:a16="http://schemas.microsoft.com/office/drawing/2014/main" id="{0DE168E2-9159-144C-8228-0D555D585B3F}"/>
              </a:ext>
              <a:ext uri="{C183D7F6-B498-43B3-948B-1728B52AA6E4}">
                <adec:decorative xmlns:adec="http://schemas.microsoft.com/office/drawing/2017/decorative" val="1"/>
              </a:ext>
            </a:extLst>
          </p:cNvPr>
          <p:cNvSpPr/>
          <p:nvPr userDrawn="1"/>
        </p:nvSpPr>
        <p:spPr>
          <a:xfrm>
            <a:off x="-1" y="-2743200"/>
            <a:ext cx="107457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 </a:t>
            </a:r>
            <a:r>
              <a:rPr lang="es-ES" sz="2400">
                <a:solidFill>
                  <a:schemeClr val="tx1"/>
                </a:solidFill>
                <a:latin typeface="Source Sans Pro" charset="0"/>
                <a:ea typeface="Source Sans Pro" charset="0"/>
                <a:cs typeface="Source Sans Pro" charset="0"/>
              </a:rPr>
              <a:t>: Portrait image flush right with placeholder text descriptor on left.</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2400">
              <a:solidFill>
                <a:schemeClr val="tx1"/>
              </a:solidFill>
              <a:latin typeface="Community" panose="02000303040000020003" pitchFamily="2"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9E2A1A04-A1BC-0743-8056-E6502B89F01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1660506"/>
            <a:ext cx="2182620" cy="552276"/>
          </a:xfrm>
          <a:prstGeom prst="rect">
            <a:avLst/>
          </a:prstGeom>
        </p:spPr>
      </p:pic>
    </p:spTree>
    <p:extLst>
      <p:ext uri="{BB962C8B-B14F-4D97-AF65-F5344CB8AC3E}">
        <p14:creationId xmlns:p14="http://schemas.microsoft.com/office/powerpoint/2010/main" val="26579361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collage 3">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8858373" y="1524000"/>
            <a:ext cx="15546387" cy="10668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2477905" y="1513618"/>
            <a:ext cx="10670996" cy="10668000"/>
          </a:xfrm>
          <a:prstGeom prst="ellipse">
            <a:avLst/>
          </a:prstGeom>
          <a:pattFill prst="wdUpDiag">
            <a:fgClr>
              <a:srgbClr val="FADFD9"/>
            </a:fgClr>
            <a:bgClr>
              <a:schemeClr val="bg1"/>
            </a:bgClr>
          </a:pattFill>
        </p:spPr>
        <p:txBody>
          <a:bodyPr anchor="ctr" anchorCtr="0">
            <a:normAutofit/>
          </a:bodyPr>
          <a:lstStyle>
            <a:lvl1pPr marL="0" indent="0">
              <a:buFontTx/>
              <a:buNone/>
              <a:defRPr sz="4400"/>
            </a:lvl1pPr>
          </a:lstStyle>
          <a:p>
            <a:r>
              <a:rPr lang="en-US"/>
              <a:t>	Drag and drop</a:t>
            </a:r>
          </a:p>
          <a:p>
            <a:r>
              <a:rPr lang="en-US"/>
              <a:t>	image here</a:t>
            </a:r>
          </a:p>
        </p:txBody>
      </p:sp>
      <p:sp>
        <p:nvSpPr>
          <p:cNvPr id="4" name="Folded Corner 3">
            <a:extLst>
              <a:ext uri="{FF2B5EF4-FFF2-40B4-BE49-F238E27FC236}">
                <a16:creationId xmlns:a16="http://schemas.microsoft.com/office/drawing/2014/main" id="{0B4F1E27-2EAC-BE4D-B9AB-B58FD0C2CD2F}"/>
              </a:ext>
              <a:ext uri="{C183D7F6-B498-43B3-948B-1728B52AA6E4}">
                <adec:decorative xmlns:adec="http://schemas.microsoft.com/office/drawing/2017/decorative" val="1"/>
              </a:ext>
            </a:extLst>
          </p:cNvPr>
          <p:cNvSpPr/>
          <p:nvPr userDrawn="1"/>
        </p:nvSpPr>
        <p:spPr>
          <a:xfrm>
            <a:off x="0" y="-2438401"/>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3866791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collage 4">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8858373" y="0"/>
            <a:ext cx="15546387"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3" name="Picture Placeholder 2">
            <a:extLst>
              <a:ext uri="{FF2B5EF4-FFF2-40B4-BE49-F238E27FC236}">
                <a16:creationId xmlns:a16="http://schemas.microsoft.com/office/drawing/2014/main" id="{A508CB4F-DC13-5D45-8758-2CE34F86D6C7}"/>
              </a:ext>
              <a:ext uri="{C183D7F6-B498-43B3-948B-1728B52AA6E4}">
                <adec:decorative xmlns:adec="http://schemas.microsoft.com/office/drawing/2017/decorative" val="1"/>
              </a:ext>
            </a:extLst>
          </p:cNvPr>
          <p:cNvSpPr>
            <a:spLocks noGrp="1"/>
          </p:cNvSpPr>
          <p:nvPr>
            <p:ph type="pic" sz="quarter" idx="11" hasCustomPrompt="1"/>
          </p:nvPr>
        </p:nvSpPr>
        <p:spPr>
          <a:xfrm>
            <a:off x="-2477905" y="1513618"/>
            <a:ext cx="10670996" cy="10668000"/>
          </a:xfrm>
          <a:prstGeom prst="ellipse">
            <a:avLst/>
          </a:prstGeom>
          <a:pattFill prst="wdUpDiag">
            <a:fgClr>
              <a:srgbClr val="FADFD9"/>
            </a:fgClr>
            <a:bgClr>
              <a:schemeClr val="bg1"/>
            </a:bgClr>
          </a:pattFill>
        </p:spPr>
        <p:txBody>
          <a:bodyPr anchor="ctr" anchorCtr="0">
            <a:normAutofit/>
          </a:bodyPr>
          <a:lstStyle>
            <a:lvl1pPr marL="0" indent="0">
              <a:buFontTx/>
              <a:buNone/>
              <a:defRPr sz="4400"/>
            </a:lvl1pPr>
          </a:lstStyle>
          <a:p>
            <a:r>
              <a:rPr lang="en-US"/>
              <a:t>	Drag and drop</a:t>
            </a:r>
          </a:p>
          <a:p>
            <a:r>
              <a:rPr lang="en-US"/>
              <a:t>	image here</a:t>
            </a:r>
          </a:p>
        </p:txBody>
      </p:sp>
      <p:sp>
        <p:nvSpPr>
          <p:cNvPr id="5" name="Folded Corner 4">
            <a:extLst>
              <a:ext uri="{FF2B5EF4-FFF2-40B4-BE49-F238E27FC236}">
                <a16:creationId xmlns:a16="http://schemas.microsoft.com/office/drawing/2014/main" id="{46A007F7-3D25-7A40-992D-16C267DE53BF}"/>
              </a:ext>
              <a:ext uri="{C183D7F6-B498-43B3-948B-1728B52AA6E4}">
                <adec:decorative xmlns:adec="http://schemas.microsoft.com/office/drawing/2017/decorative" val="1"/>
              </a:ext>
            </a:extLst>
          </p:cNvPr>
          <p:cNvSpPr/>
          <p:nvPr userDrawn="1"/>
        </p:nvSpPr>
        <p:spPr>
          <a:xfrm>
            <a:off x="0" y="-2438401"/>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two images framed by LinkedIn’s brand shapes.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702629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F9C1A4-6D74-5640-A765-AC446DBBC0CB}"/>
              </a:ext>
              <a:ext uri="{C183D7F6-B498-43B3-948B-1728B52AA6E4}">
                <adec:decorative xmlns:adec="http://schemas.microsoft.com/office/drawing/2017/decorative" val="1"/>
              </a:ext>
            </a:extLst>
          </p:cNvPr>
          <p:cNvSpPr>
            <a:spLocks noGrp="1"/>
          </p:cNvSpPr>
          <p:nvPr>
            <p:ph type="pic" sz="quarter" idx="10"/>
          </p:nvPr>
        </p:nvSpPr>
        <p:spPr>
          <a:xfrm>
            <a:off x="0" y="0"/>
            <a:ext cx="24387175" cy="13716000"/>
          </a:xfrm>
          <a:pattFill prst="wdUpDiag">
            <a:fgClr>
              <a:srgbClr val="FADFD9"/>
            </a:fgClr>
            <a:bgClr>
              <a:srgbClr val="FEFBF5"/>
            </a:bgClr>
          </a:pattFill>
        </p:spPr>
        <p:txBody>
          <a:bodyPr anchor="ctr">
            <a:normAutofit/>
          </a:bodyPr>
          <a:lstStyle>
            <a:lvl1pPr marL="0" indent="0" algn="ctr">
              <a:buFontTx/>
              <a:buNone/>
              <a:defRPr sz="4800"/>
            </a:lvl1pPr>
          </a:lstStyle>
          <a:p>
            <a:r>
              <a:rPr lang="en-US"/>
              <a:t>Click icon to add picture</a:t>
            </a:r>
          </a:p>
        </p:txBody>
      </p:sp>
      <p:sp>
        <p:nvSpPr>
          <p:cNvPr id="3" name="Folded Corner 2">
            <a:extLst>
              <a:ext uri="{FF2B5EF4-FFF2-40B4-BE49-F238E27FC236}">
                <a16:creationId xmlns:a16="http://schemas.microsoft.com/office/drawing/2014/main" id="{5C4DAE85-14A9-EF47-BDE6-DD3F7CE06625}"/>
              </a:ext>
              <a:ext uri="{C183D7F6-B498-43B3-948B-1728B52AA6E4}">
                <adec:decorative xmlns:adec="http://schemas.microsoft.com/office/drawing/2017/decorative" val="1"/>
              </a:ext>
            </a:extLst>
          </p:cNvPr>
          <p:cNvSpPr/>
          <p:nvPr userDrawn="1"/>
        </p:nvSpPr>
        <p:spPr>
          <a:xfrm>
            <a:off x="0" y="-2438401"/>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an image only.</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 Use this layout for impact of a compelling photograph.</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6704116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s on full page imag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EB38F29-74BF-1844-A629-2E26C512DC30}"/>
              </a:ext>
              <a:ext uri="{C183D7F6-B498-43B3-948B-1728B52AA6E4}">
                <adec:decorative xmlns:adec="http://schemas.microsoft.com/office/drawing/2017/decorative" val="1"/>
              </a:ext>
            </a:extLst>
          </p:cNvPr>
          <p:cNvSpPr>
            <a:spLocks noGrp="1"/>
          </p:cNvSpPr>
          <p:nvPr>
            <p:ph type="pic" sz="quarter" idx="10" hasCustomPrompt="1"/>
          </p:nvPr>
        </p:nvSpPr>
        <p:spPr>
          <a:xfrm>
            <a:off x="-1" y="0"/>
            <a:ext cx="24387176" cy="13716000"/>
          </a:xfrm>
          <a:custGeom>
            <a:avLst/>
            <a:gdLst>
              <a:gd name="connsiteX0" fmla="*/ 6707189 w 24387176"/>
              <a:gd name="connsiteY0" fmla="*/ 1676400 h 13716000"/>
              <a:gd name="connsiteX1" fmla="*/ 1525589 w 24387176"/>
              <a:gd name="connsiteY1" fmla="*/ 6858000 h 13716000"/>
              <a:gd name="connsiteX2" fmla="*/ 6707189 w 24387176"/>
              <a:gd name="connsiteY2" fmla="*/ 12039600 h 13716000"/>
              <a:gd name="connsiteX3" fmla="*/ 11888788 w 24387176"/>
              <a:gd name="connsiteY3" fmla="*/ 6858000 h 13716000"/>
              <a:gd name="connsiteX4" fmla="*/ 6707189 w 24387176"/>
              <a:gd name="connsiteY4" fmla="*/ 1676400 h 13716000"/>
              <a:gd name="connsiteX5" fmla="*/ 0 w 24387176"/>
              <a:gd name="connsiteY5" fmla="*/ 0 h 13716000"/>
              <a:gd name="connsiteX6" fmla="*/ 24387176 w 24387176"/>
              <a:gd name="connsiteY6" fmla="*/ 0 h 13716000"/>
              <a:gd name="connsiteX7" fmla="*/ 24387176 w 24387176"/>
              <a:gd name="connsiteY7" fmla="*/ 13716000 h 13716000"/>
              <a:gd name="connsiteX8" fmla="*/ 0 w 24387176"/>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7176" h="13716000">
                <a:moveTo>
                  <a:pt x="6707189" y="1676400"/>
                </a:moveTo>
                <a:cubicBezTo>
                  <a:pt x="3845469" y="1676400"/>
                  <a:pt x="1525589" y="3996281"/>
                  <a:pt x="1525589" y="6858000"/>
                </a:cubicBezTo>
                <a:cubicBezTo>
                  <a:pt x="1525589" y="9719719"/>
                  <a:pt x="3845469" y="12039600"/>
                  <a:pt x="6707189" y="12039600"/>
                </a:cubicBezTo>
                <a:cubicBezTo>
                  <a:pt x="9568907" y="12039600"/>
                  <a:pt x="11888788" y="9719719"/>
                  <a:pt x="11888788" y="6858000"/>
                </a:cubicBezTo>
                <a:cubicBezTo>
                  <a:pt x="11888788" y="3996281"/>
                  <a:pt x="9568907" y="1676400"/>
                  <a:pt x="6707189" y="1676400"/>
                </a:cubicBezTo>
                <a:close/>
                <a:moveTo>
                  <a:pt x="0" y="0"/>
                </a:moveTo>
                <a:lnTo>
                  <a:pt x="24387176" y="0"/>
                </a:lnTo>
                <a:lnTo>
                  <a:pt x="24387176" y="13716000"/>
                </a:lnTo>
                <a:lnTo>
                  <a:pt x="0" y="13716000"/>
                </a:lnTo>
                <a:close/>
              </a:path>
            </a:pathLst>
          </a:custGeom>
          <a:pattFill prst="wdUpDiag">
            <a:fgClr>
              <a:srgbClr val="FADFD9"/>
            </a:fgClr>
            <a:bgClr>
              <a:srgbClr val="FEFBF5"/>
            </a:bgClr>
          </a:pattFill>
        </p:spPr>
        <p:txBody>
          <a:bodyPr wrap="square" rIns="1554480" anchor="ctr" anchorCtr="0">
            <a:noAutofit/>
          </a:bodyPr>
          <a:lstStyle>
            <a:lvl1pPr marL="0" indent="0" algn="r">
              <a:buFontTx/>
              <a:buNone/>
              <a:defRPr sz="4800"/>
            </a:lvl1pPr>
          </a:lstStyle>
          <a:p>
            <a:r>
              <a:rPr lang="en-US"/>
              <a:t>Drag and drop image from global shoot</a:t>
            </a:r>
          </a:p>
        </p:txBody>
      </p:sp>
      <p:sp>
        <p:nvSpPr>
          <p:cNvPr id="5" name="Title 1">
            <a:extLst>
              <a:ext uri="{FF2B5EF4-FFF2-40B4-BE49-F238E27FC236}">
                <a16:creationId xmlns:a16="http://schemas.microsoft.com/office/drawing/2014/main" id="{E9243437-47EF-6846-91CC-D19015EA4D0F}"/>
              </a:ext>
            </a:extLst>
          </p:cNvPr>
          <p:cNvSpPr>
            <a:spLocks noGrp="1"/>
          </p:cNvSpPr>
          <p:nvPr>
            <p:ph type="title" hasCustomPrompt="1"/>
          </p:nvPr>
        </p:nvSpPr>
        <p:spPr>
          <a:xfrm>
            <a:off x="3634722" y="4300151"/>
            <a:ext cx="6197593" cy="2710249"/>
          </a:xfrm>
        </p:spPr>
        <p:txBody>
          <a:bodyPr/>
          <a:lstStyle>
            <a:lvl1pPr>
              <a:defRPr lang="en-US" sz="8800" kern="1200" baseline="0" smtClean="0">
                <a:solidFill>
                  <a:schemeClr val="accent2"/>
                </a:solidFill>
                <a:latin typeface="Community Light" panose="02000303040000020003" pitchFamily="2" charset="0"/>
                <a:ea typeface="+mn-ea"/>
                <a:cs typeface="+mn-cs"/>
              </a:defRPr>
            </a:lvl1pPr>
          </a:lstStyle>
          <a:p>
            <a:pPr lvl="0"/>
            <a:r>
              <a:rPr lang="en-US"/>
              <a:t>Enter slide title in 2 lines</a:t>
            </a:r>
          </a:p>
        </p:txBody>
      </p:sp>
      <p:sp>
        <p:nvSpPr>
          <p:cNvPr id="6" name="Text Placeholder 9">
            <a:extLst>
              <a:ext uri="{FF2B5EF4-FFF2-40B4-BE49-F238E27FC236}">
                <a16:creationId xmlns:a16="http://schemas.microsoft.com/office/drawing/2014/main" id="{93D53A51-4ECB-AE42-9CB7-081FEDB8699B}"/>
              </a:ext>
            </a:extLst>
          </p:cNvPr>
          <p:cNvSpPr>
            <a:spLocks noGrp="1"/>
          </p:cNvSpPr>
          <p:nvPr>
            <p:ph type="body" sz="quarter" idx="12" hasCustomPrompt="1"/>
          </p:nvPr>
        </p:nvSpPr>
        <p:spPr>
          <a:xfrm flipH="1">
            <a:off x="3691994" y="7086600"/>
            <a:ext cx="6140321" cy="2710249"/>
          </a:xfrm>
        </p:spPr>
        <p:txBody>
          <a:bodyPr>
            <a:noAutofit/>
          </a:bodyPr>
          <a:lstStyle>
            <a:lvl1pPr>
              <a:defRPr sz="4800">
                <a:solidFill>
                  <a:schemeClr val="accent6"/>
                </a:solidFill>
              </a:defRPr>
            </a:lvl1pPr>
            <a:lvl2pPr>
              <a:defRPr sz="8800"/>
            </a:lvl2pPr>
            <a:lvl3pPr>
              <a:defRPr sz="8800"/>
            </a:lvl3pPr>
            <a:lvl4pPr>
              <a:defRPr sz="8800"/>
            </a:lvl4pPr>
            <a:lvl5pPr>
              <a:defRPr sz="8800"/>
            </a:lvl5pPr>
          </a:lstStyle>
          <a:p>
            <a:pPr lvl="0"/>
            <a:r>
              <a:rPr lang="en-US"/>
              <a:t>Enter your subtitle here,</a:t>
            </a:r>
            <a:br>
              <a:rPr lang="en-US"/>
            </a:br>
            <a:r>
              <a:rPr lang="en-US"/>
              <a:t>in less than three lines.</a:t>
            </a:r>
          </a:p>
        </p:txBody>
      </p:sp>
      <p:sp>
        <p:nvSpPr>
          <p:cNvPr id="8" name="Folded Corner 7">
            <a:extLst>
              <a:ext uri="{FF2B5EF4-FFF2-40B4-BE49-F238E27FC236}">
                <a16:creationId xmlns:a16="http://schemas.microsoft.com/office/drawing/2014/main" id="{752D1652-1560-A249-81D6-EC3064BEFB67}"/>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key message in the context of a full-bleed image.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7260803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s on full page imag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EB38F29-74BF-1844-A629-2E26C512DC30}"/>
              </a:ext>
              <a:ext uri="{C183D7F6-B498-43B3-948B-1728B52AA6E4}">
                <adec:decorative xmlns:adec="http://schemas.microsoft.com/office/drawing/2017/decorative" val="1"/>
              </a:ext>
            </a:extLst>
          </p:cNvPr>
          <p:cNvSpPr>
            <a:spLocks noGrp="1"/>
          </p:cNvSpPr>
          <p:nvPr>
            <p:ph type="pic" sz="quarter" idx="10" hasCustomPrompt="1"/>
          </p:nvPr>
        </p:nvSpPr>
        <p:spPr>
          <a:xfrm flipH="1">
            <a:off x="-1" y="0"/>
            <a:ext cx="24387176" cy="13716000"/>
          </a:xfrm>
          <a:custGeom>
            <a:avLst/>
            <a:gdLst>
              <a:gd name="connsiteX0" fmla="*/ 6707189 w 24387176"/>
              <a:gd name="connsiteY0" fmla="*/ 1676400 h 13716000"/>
              <a:gd name="connsiteX1" fmla="*/ 1525589 w 24387176"/>
              <a:gd name="connsiteY1" fmla="*/ 6858000 h 13716000"/>
              <a:gd name="connsiteX2" fmla="*/ 6707189 w 24387176"/>
              <a:gd name="connsiteY2" fmla="*/ 12039600 h 13716000"/>
              <a:gd name="connsiteX3" fmla="*/ 11888788 w 24387176"/>
              <a:gd name="connsiteY3" fmla="*/ 6858000 h 13716000"/>
              <a:gd name="connsiteX4" fmla="*/ 6707189 w 24387176"/>
              <a:gd name="connsiteY4" fmla="*/ 1676400 h 13716000"/>
              <a:gd name="connsiteX5" fmla="*/ 0 w 24387176"/>
              <a:gd name="connsiteY5" fmla="*/ 0 h 13716000"/>
              <a:gd name="connsiteX6" fmla="*/ 24387176 w 24387176"/>
              <a:gd name="connsiteY6" fmla="*/ 0 h 13716000"/>
              <a:gd name="connsiteX7" fmla="*/ 24387176 w 24387176"/>
              <a:gd name="connsiteY7" fmla="*/ 13716000 h 13716000"/>
              <a:gd name="connsiteX8" fmla="*/ 0 w 24387176"/>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7176" h="13716000">
                <a:moveTo>
                  <a:pt x="6707189" y="1676400"/>
                </a:moveTo>
                <a:cubicBezTo>
                  <a:pt x="3845469" y="1676400"/>
                  <a:pt x="1525589" y="3996281"/>
                  <a:pt x="1525589" y="6858000"/>
                </a:cubicBezTo>
                <a:cubicBezTo>
                  <a:pt x="1525589" y="9719719"/>
                  <a:pt x="3845469" y="12039600"/>
                  <a:pt x="6707189" y="12039600"/>
                </a:cubicBezTo>
                <a:cubicBezTo>
                  <a:pt x="9568907" y="12039600"/>
                  <a:pt x="11888788" y="9719719"/>
                  <a:pt x="11888788" y="6858000"/>
                </a:cubicBezTo>
                <a:cubicBezTo>
                  <a:pt x="11888788" y="3996281"/>
                  <a:pt x="9568907" y="1676400"/>
                  <a:pt x="6707189" y="1676400"/>
                </a:cubicBezTo>
                <a:close/>
                <a:moveTo>
                  <a:pt x="0" y="0"/>
                </a:moveTo>
                <a:lnTo>
                  <a:pt x="24387176" y="0"/>
                </a:lnTo>
                <a:lnTo>
                  <a:pt x="24387176" y="13716000"/>
                </a:lnTo>
                <a:lnTo>
                  <a:pt x="0" y="13716000"/>
                </a:lnTo>
                <a:close/>
              </a:path>
            </a:pathLst>
          </a:custGeom>
          <a:pattFill prst="wdUpDiag">
            <a:fgClr>
              <a:srgbClr val="FADFD9"/>
            </a:fgClr>
            <a:bgClr>
              <a:srgbClr val="FEFBF5"/>
            </a:bgClr>
          </a:pattFill>
        </p:spPr>
        <p:txBody>
          <a:bodyPr wrap="square" lIns="1554480" rIns="0" anchor="ctr" anchorCtr="0">
            <a:noAutofit/>
          </a:bodyPr>
          <a:lstStyle>
            <a:lvl1pPr marL="0" indent="0" algn="l">
              <a:buFontTx/>
              <a:buNone/>
              <a:defRPr sz="4800"/>
            </a:lvl1pPr>
          </a:lstStyle>
          <a:p>
            <a:r>
              <a:rPr lang="en-US"/>
              <a:t>Drag and drop image from global shoot</a:t>
            </a:r>
          </a:p>
        </p:txBody>
      </p:sp>
      <p:sp>
        <p:nvSpPr>
          <p:cNvPr id="5" name="Title 1">
            <a:extLst>
              <a:ext uri="{FF2B5EF4-FFF2-40B4-BE49-F238E27FC236}">
                <a16:creationId xmlns:a16="http://schemas.microsoft.com/office/drawing/2014/main" id="{E9243437-47EF-6846-91CC-D19015EA4D0F}"/>
              </a:ext>
            </a:extLst>
          </p:cNvPr>
          <p:cNvSpPr>
            <a:spLocks noGrp="1"/>
          </p:cNvSpPr>
          <p:nvPr>
            <p:ph type="title" hasCustomPrompt="1"/>
          </p:nvPr>
        </p:nvSpPr>
        <p:spPr>
          <a:xfrm>
            <a:off x="14588068" y="4300151"/>
            <a:ext cx="6197595" cy="2710249"/>
          </a:xfrm>
        </p:spPr>
        <p:txBody>
          <a:bodyPr/>
          <a:lstStyle>
            <a:lvl1pPr>
              <a:defRPr lang="en-US" sz="8800" kern="1200" baseline="0" smtClean="0">
                <a:solidFill>
                  <a:schemeClr val="accent2"/>
                </a:solidFill>
                <a:latin typeface="Community Light" panose="02000303040000020003" pitchFamily="2" charset="0"/>
                <a:ea typeface="+mn-ea"/>
                <a:cs typeface="+mn-cs"/>
              </a:defRPr>
            </a:lvl1pPr>
          </a:lstStyle>
          <a:p>
            <a:pPr lvl="0"/>
            <a:r>
              <a:rPr lang="en-US"/>
              <a:t>Enter slide title in 2 lines</a:t>
            </a:r>
          </a:p>
        </p:txBody>
      </p:sp>
      <p:sp>
        <p:nvSpPr>
          <p:cNvPr id="6" name="Text Placeholder 9">
            <a:extLst>
              <a:ext uri="{FF2B5EF4-FFF2-40B4-BE49-F238E27FC236}">
                <a16:creationId xmlns:a16="http://schemas.microsoft.com/office/drawing/2014/main" id="{93D53A51-4ECB-AE42-9CB7-081FEDB8699B}"/>
              </a:ext>
            </a:extLst>
          </p:cNvPr>
          <p:cNvSpPr>
            <a:spLocks noGrp="1"/>
          </p:cNvSpPr>
          <p:nvPr>
            <p:ph type="body" sz="quarter" idx="12" hasCustomPrompt="1"/>
          </p:nvPr>
        </p:nvSpPr>
        <p:spPr>
          <a:xfrm flipH="1">
            <a:off x="14645340" y="7086600"/>
            <a:ext cx="6140321" cy="2710249"/>
          </a:xfrm>
        </p:spPr>
        <p:txBody>
          <a:bodyPr>
            <a:noAutofit/>
          </a:bodyPr>
          <a:lstStyle>
            <a:lvl1pPr>
              <a:defRPr sz="4800">
                <a:solidFill>
                  <a:schemeClr val="accent6"/>
                </a:solidFill>
              </a:defRPr>
            </a:lvl1pPr>
            <a:lvl2pPr>
              <a:defRPr sz="8800"/>
            </a:lvl2pPr>
            <a:lvl3pPr>
              <a:defRPr sz="8800"/>
            </a:lvl3pPr>
            <a:lvl4pPr>
              <a:defRPr sz="8800"/>
            </a:lvl4pPr>
            <a:lvl5pPr>
              <a:defRPr sz="8800"/>
            </a:lvl5pPr>
          </a:lstStyle>
          <a:p>
            <a:pPr lvl="0"/>
            <a:r>
              <a:rPr lang="en-US"/>
              <a:t>Enter your subtitle here,</a:t>
            </a:r>
            <a:br>
              <a:rPr lang="en-US"/>
            </a:br>
            <a:r>
              <a:rPr lang="en-US"/>
              <a:t>in less than three lines.</a:t>
            </a:r>
          </a:p>
        </p:txBody>
      </p:sp>
      <p:sp>
        <p:nvSpPr>
          <p:cNvPr id="7" name="Folded Corner 6">
            <a:extLst>
              <a:ext uri="{FF2B5EF4-FFF2-40B4-BE49-F238E27FC236}">
                <a16:creationId xmlns:a16="http://schemas.microsoft.com/office/drawing/2014/main" id="{4A752271-0533-5C49-9CB4-B6592116AFAE}"/>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key message in the context of a full-bleed image.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219188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s on image and insight 1">
    <p:bg>
      <p:bgPr>
        <a:solidFill>
          <a:srgbClr val="FEFAF5"/>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248E478-28A5-5640-A82F-01F6A7AA19A8}"/>
              </a:ext>
              <a:ext uri="{C183D7F6-B498-43B3-948B-1728B52AA6E4}">
                <adec:decorative xmlns:adec="http://schemas.microsoft.com/office/drawing/2017/decorative" val="1"/>
              </a:ext>
            </a:extLst>
          </p:cNvPr>
          <p:cNvSpPr>
            <a:spLocks noGrp="1"/>
          </p:cNvSpPr>
          <p:nvPr>
            <p:ph type="pic" sz="quarter" idx="10" hasCustomPrompt="1"/>
          </p:nvPr>
        </p:nvSpPr>
        <p:spPr>
          <a:xfrm>
            <a:off x="1" y="0"/>
            <a:ext cx="12193587" cy="13716000"/>
          </a:xfrm>
          <a:custGeom>
            <a:avLst/>
            <a:gdLst>
              <a:gd name="connsiteX0" fmla="*/ 6112619 w 12193587"/>
              <a:gd name="connsiteY0" fmla="*/ 1567542 h 13716000"/>
              <a:gd name="connsiteX1" fmla="*/ 800390 w 12193587"/>
              <a:gd name="connsiteY1" fmla="*/ 6879771 h 13716000"/>
              <a:gd name="connsiteX2" fmla="*/ 6112619 w 12193587"/>
              <a:gd name="connsiteY2" fmla="*/ 12192000 h 13716000"/>
              <a:gd name="connsiteX3" fmla="*/ 11424847 w 12193587"/>
              <a:gd name="connsiteY3" fmla="*/ 6879771 h 13716000"/>
              <a:gd name="connsiteX4" fmla="*/ 6112619 w 12193587"/>
              <a:gd name="connsiteY4" fmla="*/ 1567542 h 13716000"/>
              <a:gd name="connsiteX5" fmla="*/ 0 w 12193587"/>
              <a:gd name="connsiteY5" fmla="*/ 0 h 13716000"/>
              <a:gd name="connsiteX6" fmla="*/ 12193587 w 12193587"/>
              <a:gd name="connsiteY6" fmla="*/ 0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6112619" y="1567542"/>
                </a:moveTo>
                <a:cubicBezTo>
                  <a:pt x="3178756" y="1567542"/>
                  <a:pt x="800390" y="3945909"/>
                  <a:pt x="800390" y="6879771"/>
                </a:cubicBezTo>
                <a:cubicBezTo>
                  <a:pt x="800390" y="9813634"/>
                  <a:pt x="3178756" y="12192000"/>
                  <a:pt x="6112619" y="12192000"/>
                </a:cubicBezTo>
                <a:cubicBezTo>
                  <a:pt x="9046481" y="12192000"/>
                  <a:pt x="11424847" y="9813634"/>
                  <a:pt x="11424847" y="6879771"/>
                </a:cubicBezTo>
                <a:cubicBezTo>
                  <a:pt x="11424847" y="3945909"/>
                  <a:pt x="9046481" y="1567542"/>
                  <a:pt x="6112619" y="1567542"/>
                </a:cubicBezTo>
                <a:close/>
                <a:moveTo>
                  <a:pt x="0" y="0"/>
                </a:moveTo>
                <a:lnTo>
                  <a:pt x="12193587" y="0"/>
                </a:lnTo>
                <a:lnTo>
                  <a:pt x="12193587" y="13716000"/>
                </a:lnTo>
                <a:lnTo>
                  <a:pt x="0" y="13716000"/>
                </a:lnTo>
                <a:close/>
              </a:path>
            </a:pathLst>
          </a:custGeom>
          <a:pattFill prst="wdUpDiag">
            <a:fgClr>
              <a:srgbClr val="FADFD9"/>
            </a:fgClr>
            <a:bgClr>
              <a:srgbClr val="FEFBF5"/>
            </a:bgClr>
          </a:pattFill>
        </p:spPr>
        <p:txBody>
          <a:bodyPr wrap="square" tIns="457200" anchor="t" anchorCtr="0">
            <a:noAutofit/>
          </a:bodyPr>
          <a:lstStyle>
            <a:lvl1pPr marL="0" indent="0" algn="ctr">
              <a:buFontTx/>
              <a:buNone/>
              <a:defRPr sz="4800"/>
            </a:lvl1pPr>
          </a:lstStyle>
          <a:p>
            <a:r>
              <a:rPr lang="en-US"/>
              <a:t>Drag and drop photo into image placeholder</a:t>
            </a:r>
          </a:p>
        </p:txBody>
      </p:sp>
      <p:sp>
        <p:nvSpPr>
          <p:cNvPr id="11" name="Title 1">
            <a:extLst>
              <a:ext uri="{FF2B5EF4-FFF2-40B4-BE49-F238E27FC236}">
                <a16:creationId xmlns:a16="http://schemas.microsoft.com/office/drawing/2014/main" id="{A64E66E2-5CC4-E54B-9A89-1A3A9E24A9B4}"/>
              </a:ext>
            </a:extLst>
          </p:cNvPr>
          <p:cNvSpPr>
            <a:spLocks noGrp="1"/>
          </p:cNvSpPr>
          <p:nvPr>
            <p:ph type="title" hasCustomPrompt="1"/>
          </p:nvPr>
        </p:nvSpPr>
        <p:spPr>
          <a:xfrm>
            <a:off x="3262189" y="4300151"/>
            <a:ext cx="6197595" cy="2710249"/>
          </a:xfrm>
        </p:spPr>
        <p:txBody>
          <a:bodyPr/>
          <a:lstStyle>
            <a:lvl1pPr>
              <a:defRPr lang="en-US" sz="8800" kern="1200" baseline="0" smtClean="0">
                <a:solidFill>
                  <a:schemeClr val="accent2"/>
                </a:solidFill>
                <a:latin typeface="Community Light" panose="02000303040000020003" pitchFamily="2" charset="0"/>
                <a:ea typeface="+mn-ea"/>
                <a:cs typeface="+mn-cs"/>
              </a:defRPr>
            </a:lvl1pPr>
          </a:lstStyle>
          <a:p>
            <a:pPr lvl="0"/>
            <a:r>
              <a:rPr lang="en-US"/>
              <a:t>Slide title here in 2 lines</a:t>
            </a:r>
          </a:p>
        </p:txBody>
      </p:sp>
      <p:sp>
        <p:nvSpPr>
          <p:cNvPr id="12" name="Text Placeholder 9">
            <a:extLst>
              <a:ext uri="{FF2B5EF4-FFF2-40B4-BE49-F238E27FC236}">
                <a16:creationId xmlns:a16="http://schemas.microsoft.com/office/drawing/2014/main" id="{27838BAF-8EFF-8F48-8AF2-76609DC0A064}"/>
              </a:ext>
            </a:extLst>
          </p:cNvPr>
          <p:cNvSpPr>
            <a:spLocks noGrp="1"/>
          </p:cNvSpPr>
          <p:nvPr>
            <p:ph type="body" sz="quarter" idx="12" hasCustomPrompt="1"/>
          </p:nvPr>
        </p:nvSpPr>
        <p:spPr>
          <a:xfrm flipH="1">
            <a:off x="3319463" y="7086600"/>
            <a:ext cx="6058202" cy="3048000"/>
          </a:xfrm>
        </p:spPr>
        <p:txBody>
          <a:bodyPr>
            <a:noAutofit/>
          </a:bodyPr>
          <a:lstStyle>
            <a:lvl1pPr>
              <a:defRPr sz="4800">
                <a:solidFill>
                  <a:schemeClr val="accent6"/>
                </a:solidFill>
              </a:defRPr>
            </a:lvl1pPr>
            <a:lvl2pPr>
              <a:defRPr sz="8800"/>
            </a:lvl2pPr>
            <a:lvl3pPr>
              <a:defRPr sz="8800"/>
            </a:lvl3pPr>
            <a:lvl4pPr>
              <a:defRPr sz="8800"/>
            </a:lvl4pPr>
            <a:lvl5pPr>
              <a:defRPr sz="8800"/>
            </a:lvl5pPr>
          </a:lstStyle>
          <a:p>
            <a:pPr lvl="0"/>
            <a:r>
              <a:rPr lang="en-US"/>
              <a:t>Enter your subtitle here,</a:t>
            </a:r>
            <a:br>
              <a:rPr lang="en-US"/>
            </a:br>
            <a:r>
              <a:rPr lang="en-US"/>
              <a:t>in less than three lines.</a:t>
            </a:r>
          </a:p>
        </p:txBody>
      </p:sp>
      <p:sp>
        <p:nvSpPr>
          <p:cNvPr id="14" name="Title 1">
            <a:extLst>
              <a:ext uri="{FF2B5EF4-FFF2-40B4-BE49-F238E27FC236}">
                <a16:creationId xmlns:a16="http://schemas.microsoft.com/office/drawing/2014/main" id="{A596639B-86A2-F44A-9E0E-5C4301494A50}"/>
              </a:ext>
            </a:extLst>
          </p:cNvPr>
          <p:cNvSpPr txBox="1">
            <a:spLocks/>
          </p:cNvSpPr>
          <p:nvPr userDrawn="1"/>
        </p:nvSpPr>
        <p:spPr>
          <a:xfrm>
            <a:off x="15194520" y="4300151"/>
            <a:ext cx="6163252" cy="5834449"/>
          </a:xfrm>
          <a:prstGeom prst="rect">
            <a:avLst/>
          </a:prstGeom>
        </p:spPr>
        <p:txBody>
          <a:bodyPr vert="horz" lIns="0" tIns="45720" rIns="0" bIns="45720" rtlCol="0" anchor="t" anchorCtr="0">
            <a:normAutofit fontScale="92500"/>
          </a:bodyPr>
          <a:lstStyle>
            <a:lvl1pPr algn="l" defTabSz="1828800" rtl="0" eaLnBrk="1" latinLnBrk="0" hangingPunct="1">
              <a:lnSpc>
                <a:spcPct val="90000"/>
              </a:lnSpc>
              <a:spcBef>
                <a:spcPct val="0"/>
              </a:spcBef>
              <a:buNone/>
              <a:defRPr lang="en-US" sz="8800" kern="1200" baseline="0" smtClean="0">
                <a:solidFill>
                  <a:schemeClr val="accent2"/>
                </a:solidFill>
                <a:latin typeface="Community Light" panose="02000303040000020003" pitchFamily="2" charset="0"/>
                <a:ea typeface="+mn-ea"/>
                <a:cs typeface="+mn-cs"/>
              </a:defRPr>
            </a:lvl1pPr>
          </a:lstStyle>
          <a:p>
            <a:pPr rtl="0"/>
            <a:r>
              <a:rPr lang="es-ES" sz="9600"/>
              <a:t>Enter key insight or main idea, up to four lines</a:t>
            </a:r>
          </a:p>
        </p:txBody>
      </p:sp>
      <p:sp>
        <p:nvSpPr>
          <p:cNvPr id="6" name="Folded Corner 5">
            <a:extLst>
              <a:ext uri="{FF2B5EF4-FFF2-40B4-BE49-F238E27FC236}">
                <a16:creationId xmlns:a16="http://schemas.microsoft.com/office/drawing/2014/main" id="{EFED0C2D-9CD9-C846-AE32-EC610BF26EEB}"/>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pair key message and image with a key insight.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169406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s on image and insight 2">
    <p:bg>
      <p:bgPr>
        <a:solidFill>
          <a:srgbClr val="FEFAF5"/>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248E478-28A5-5640-A82F-01F6A7AA19A8}"/>
              </a:ext>
              <a:ext uri="{C183D7F6-B498-43B3-948B-1728B52AA6E4}">
                <adec:decorative xmlns:adec="http://schemas.microsoft.com/office/drawing/2017/decorative" val="1"/>
              </a:ext>
            </a:extLst>
          </p:cNvPr>
          <p:cNvSpPr>
            <a:spLocks noGrp="1"/>
          </p:cNvSpPr>
          <p:nvPr>
            <p:ph type="pic" sz="quarter" idx="10" hasCustomPrompt="1"/>
          </p:nvPr>
        </p:nvSpPr>
        <p:spPr>
          <a:xfrm>
            <a:off x="12193587" y="0"/>
            <a:ext cx="12193587" cy="13716000"/>
          </a:xfrm>
          <a:custGeom>
            <a:avLst/>
            <a:gdLst>
              <a:gd name="connsiteX0" fmla="*/ 6112619 w 12193587"/>
              <a:gd name="connsiteY0" fmla="*/ 1567542 h 13716000"/>
              <a:gd name="connsiteX1" fmla="*/ 800390 w 12193587"/>
              <a:gd name="connsiteY1" fmla="*/ 6879771 h 13716000"/>
              <a:gd name="connsiteX2" fmla="*/ 6112619 w 12193587"/>
              <a:gd name="connsiteY2" fmla="*/ 12192000 h 13716000"/>
              <a:gd name="connsiteX3" fmla="*/ 11424847 w 12193587"/>
              <a:gd name="connsiteY3" fmla="*/ 6879771 h 13716000"/>
              <a:gd name="connsiteX4" fmla="*/ 6112619 w 12193587"/>
              <a:gd name="connsiteY4" fmla="*/ 1567542 h 13716000"/>
              <a:gd name="connsiteX5" fmla="*/ 0 w 12193587"/>
              <a:gd name="connsiteY5" fmla="*/ 0 h 13716000"/>
              <a:gd name="connsiteX6" fmla="*/ 12193587 w 12193587"/>
              <a:gd name="connsiteY6" fmla="*/ 0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6112619" y="1567542"/>
                </a:moveTo>
                <a:cubicBezTo>
                  <a:pt x="3178756" y="1567542"/>
                  <a:pt x="800390" y="3945909"/>
                  <a:pt x="800390" y="6879771"/>
                </a:cubicBezTo>
                <a:cubicBezTo>
                  <a:pt x="800390" y="9813634"/>
                  <a:pt x="3178756" y="12192000"/>
                  <a:pt x="6112619" y="12192000"/>
                </a:cubicBezTo>
                <a:cubicBezTo>
                  <a:pt x="9046481" y="12192000"/>
                  <a:pt x="11424847" y="9813634"/>
                  <a:pt x="11424847" y="6879771"/>
                </a:cubicBezTo>
                <a:cubicBezTo>
                  <a:pt x="11424847" y="3945909"/>
                  <a:pt x="9046481" y="1567542"/>
                  <a:pt x="6112619" y="1567542"/>
                </a:cubicBezTo>
                <a:close/>
                <a:moveTo>
                  <a:pt x="0" y="0"/>
                </a:moveTo>
                <a:lnTo>
                  <a:pt x="12193587" y="0"/>
                </a:lnTo>
                <a:lnTo>
                  <a:pt x="12193587" y="13716000"/>
                </a:lnTo>
                <a:lnTo>
                  <a:pt x="0" y="13716000"/>
                </a:lnTo>
                <a:close/>
              </a:path>
            </a:pathLst>
          </a:custGeom>
          <a:pattFill prst="wdUpDiag">
            <a:fgClr>
              <a:srgbClr val="FADFD9"/>
            </a:fgClr>
            <a:bgClr>
              <a:srgbClr val="FEFBF5"/>
            </a:bgClr>
          </a:pattFill>
        </p:spPr>
        <p:txBody>
          <a:bodyPr wrap="square" tIns="457200" anchor="t" anchorCtr="0">
            <a:noAutofit/>
          </a:bodyPr>
          <a:lstStyle>
            <a:lvl1pPr marL="0" indent="0" algn="ctr">
              <a:buFontTx/>
              <a:buNone/>
              <a:defRPr sz="4800"/>
            </a:lvl1pPr>
          </a:lstStyle>
          <a:p>
            <a:r>
              <a:rPr lang="en-US"/>
              <a:t>Drag and drop photo into image placeholder</a:t>
            </a:r>
          </a:p>
        </p:txBody>
      </p:sp>
      <p:sp>
        <p:nvSpPr>
          <p:cNvPr id="11" name="Title 1">
            <a:extLst>
              <a:ext uri="{FF2B5EF4-FFF2-40B4-BE49-F238E27FC236}">
                <a16:creationId xmlns:a16="http://schemas.microsoft.com/office/drawing/2014/main" id="{A64E66E2-5CC4-E54B-9A89-1A3A9E24A9B4}"/>
              </a:ext>
            </a:extLst>
          </p:cNvPr>
          <p:cNvSpPr>
            <a:spLocks noGrp="1"/>
          </p:cNvSpPr>
          <p:nvPr>
            <p:ph type="title" hasCustomPrompt="1"/>
          </p:nvPr>
        </p:nvSpPr>
        <p:spPr>
          <a:xfrm>
            <a:off x="15455775" y="4300151"/>
            <a:ext cx="6197595" cy="2710249"/>
          </a:xfrm>
        </p:spPr>
        <p:txBody>
          <a:bodyPr/>
          <a:lstStyle>
            <a:lvl1pPr>
              <a:defRPr lang="en-US" sz="8800" kern="1200" baseline="0" smtClean="0">
                <a:solidFill>
                  <a:schemeClr val="accent2"/>
                </a:solidFill>
                <a:latin typeface="Community Light" panose="02000303040000020003" pitchFamily="2" charset="0"/>
                <a:ea typeface="+mn-ea"/>
                <a:cs typeface="+mn-cs"/>
              </a:defRPr>
            </a:lvl1pPr>
          </a:lstStyle>
          <a:p>
            <a:pPr lvl="0"/>
            <a:r>
              <a:rPr lang="en-US"/>
              <a:t>Slide title here in 2 lines</a:t>
            </a:r>
          </a:p>
        </p:txBody>
      </p:sp>
      <p:sp>
        <p:nvSpPr>
          <p:cNvPr id="12" name="Text Placeholder 9">
            <a:extLst>
              <a:ext uri="{FF2B5EF4-FFF2-40B4-BE49-F238E27FC236}">
                <a16:creationId xmlns:a16="http://schemas.microsoft.com/office/drawing/2014/main" id="{27838BAF-8EFF-8F48-8AF2-76609DC0A064}"/>
              </a:ext>
            </a:extLst>
          </p:cNvPr>
          <p:cNvSpPr>
            <a:spLocks noGrp="1"/>
          </p:cNvSpPr>
          <p:nvPr>
            <p:ph type="body" sz="quarter" idx="12" hasCustomPrompt="1"/>
          </p:nvPr>
        </p:nvSpPr>
        <p:spPr>
          <a:xfrm flipH="1">
            <a:off x="15513049" y="7086600"/>
            <a:ext cx="6058202" cy="3048000"/>
          </a:xfrm>
        </p:spPr>
        <p:txBody>
          <a:bodyPr>
            <a:noAutofit/>
          </a:bodyPr>
          <a:lstStyle>
            <a:lvl1pPr>
              <a:defRPr sz="4800">
                <a:solidFill>
                  <a:schemeClr val="accent6"/>
                </a:solidFill>
              </a:defRPr>
            </a:lvl1pPr>
            <a:lvl2pPr>
              <a:defRPr sz="8800"/>
            </a:lvl2pPr>
            <a:lvl3pPr>
              <a:defRPr sz="8800"/>
            </a:lvl3pPr>
            <a:lvl4pPr>
              <a:defRPr sz="8800"/>
            </a:lvl4pPr>
            <a:lvl5pPr>
              <a:defRPr sz="8800"/>
            </a:lvl5pPr>
          </a:lstStyle>
          <a:p>
            <a:pPr lvl="0"/>
            <a:r>
              <a:rPr lang="en-US"/>
              <a:t>Enter your subtitle here,</a:t>
            </a:r>
            <a:br>
              <a:rPr lang="en-US"/>
            </a:br>
            <a:r>
              <a:rPr lang="en-US"/>
              <a:t>in less than three lines.</a:t>
            </a:r>
          </a:p>
        </p:txBody>
      </p:sp>
      <p:sp>
        <p:nvSpPr>
          <p:cNvPr id="14" name="Title 1">
            <a:extLst>
              <a:ext uri="{FF2B5EF4-FFF2-40B4-BE49-F238E27FC236}">
                <a16:creationId xmlns:a16="http://schemas.microsoft.com/office/drawing/2014/main" id="{A596639B-86A2-F44A-9E0E-5C4301494A50}"/>
              </a:ext>
            </a:extLst>
          </p:cNvPr>
          <p:cNvSpPr txBox="1">
            <a:spLocks/>
          </p:cNvSpPr>
          <p:nvPr userDrawn="1"/>
        </p:nvSpPr>
        <p:spPr>
          <a:xfrm>
            <a:off x="2815924" y="4300151"/>
            <a:ext cx="6198055" cy="5834449"/>
          </a:xfrm>
          <a:prstGeom prst="rect">
            <a:avLst/>
          </a:prstGeom>
        </p:spPr>
        <p:txBody>
          <a:bodyPr vert="horz" lIns="0" tIns="45720" rIns="0" bIns="45720" rtlCol="0" anchor="t" anchorCtr="0">
            <a:normAutofit fontScale="92500"/>
          </a:bodyPr>
          <a:lstStyle>
            <a:lvl1pPr algn="l" defTabSz="1828800" rtl="0" eaLnBrk="1" latinLnBrk="0" hangingPunct="1">
              <a:lnSpc>
                <a:spcPct val="90000"/>
              </a:lnSpc>
              <a:spcBef>
                <a:spcPct val="0"/>
              </a:spcBef>
              <a:buNone/>
              <a:defRPr lang="en-US" sz="8800" kern="1200" baseline="0" smtClean="0">
                <a:solidFill>
                  <a:schemeClr val="accent2"/>
                </a:solidFill>
                <a:latin typeface="Community Light" panose="02000303040000020003" pitchFamily="2" charset="0"/>
                <a:ea typeface="+mn-ea"/>
                <a:cs typeface="+mn-cs"/>
              </a:defRPr>
            </a:lvl1pPr>
          </a:lstStyle>
          <a:p>
            <a:pPr rtl="0"/>
            <a:r>
              <a:rPr lang="es-ES" sz="9600"/>
              <a:t>Enter key insight or main idea, up to four lines</a:t>
            </a:r>
          </a:p>
        </p:txBody>
      </p:sp>
      <p:sp>
        <p:nvSpPr>
          <p:cNvPr id="6" name="Folded Corner 5">
            <a:extLst>
              <a:ext uri="{FF2B5EF4-FFF2-40B4-BE49-F238E27FC236}">
                <a16:creationId xmlns:a16="http://schemas.microsoft.com/office/drawing/2014/main" id="{91806BB5-5278-9E43-9C18-F343F5A89BF5}"/>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pair key message and image with a key insight.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7339416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quare image collage">
    <p:spTree>
      <p:nvGrpSpPr>
        <p:cNvPr id="1" name=""/>
        <p:cNvGrpSpPr/>
        <p:nvPr/>
      </p:nvGrpSpPr>
      <p:grpSpPr>
        <a:xfrm>
          <a:off x="0" y="0"/>
          <a:ext cx="0" cy="0"/>
          <a:chOff x="0" y="0"/>
          <a:chExt cx="0" cy="0"/>
        </a:xfrm>
      </p:grpSpPr>
      <p:sp>
        <p:nvSpPr>
          <p:cNvPr id="24" name="Picture Placeholder 19">
            <a:extLst>
              <a:ext uri="{FF2B5EF4-FFF2-40B4-BE49-F238E27FC236}">
                <a16:creationId xmlns:a16="http://schemas.microsoft.com/office/drawing/2014/main" id="{9C410EEE-CD20-E74B-B73A-6D7901CC10E5}"/>
              </a:ext>
              <a:ext uri="{C183D7F6-B498-43B3-948B-1728B52AA6E4}">
                <adec:decorative xmlns:adec="http://schemas.microsoft.com/office/drawing/2017/decorative" val="1"/>
              </a:ext>
            </a:extLst>
          </p:cNvPr>
          <p:cNvSpPr>
            <a:spLocks noGrp="1"/>
          </p:cNvSpPr>
          <p:nvPr>
            <p:ph type="pic" sz="quarter" idx="10" hasCustomPrompt="1"/>
          </p:nvPr>
        </p:nvSpPr>
        <p:spPr>
          <a:xfrm>
            <a:off x="10311624" y="818709"/>
            <a:ext cx="3763925" cy="3767328"/>
          </a:xfrm>
          <a:pattFill prst="wdUpDiag">
            <a:fgClr>
              <a:srgbClr val="FADFD9"/>
            </a:fgClr>
            <a:bgClr>
              <a:schemeClr val="bg1"/>
            </a:bgClr>
          </a:pattFill>
        </p:spPr>
        <p:txBody>
          <a:bodyPr lIns="457200" rIns="457200" anchor="ctr" anchorCtr="0">
            <a:normAutofit/>
          </a:bodyPr>
          <a:lstStyle>
            <a:lvl1pPr marL="0" indent="0" algn="l">
              <a:buFontTx/>
              <a:buNone/>
              <a:defRPr sz="2400" b="0" i="0">
                <a:latin typeface="Community Light" panose="02000303040000020003" pitchFamily="2" charset="0"/>
              </a:defRPr>
            </a:lvl1pPr>
          </a:lstStyle>
          <a:p>
            <a:r>
              <a:rPr lang="en-US"/>
              <a:t>Drag and drop one image here</a:t>
            </a:r>
          </a:p>
        </p:txBody>
      </p:sp>
      <p:sp>
        <p:nvSpPr>
          <p:cNvPr id="25" name="Picture Placeholder 19">
            <a:extLst>
              <a:ext uri="{FF2B5EF4-FFF2-40B4-BE49-F238E27FC236}">
                <a16:creationId xmlns:a16="http://schemas.microsoft.com/office/drawing/2014/main" id="{F1AD9C98-DCA8-C84A-B720-3F181FF74097}"/>
              </a:ext>
              <a:ext uri="{C183D7F6-B498-43B3-948B-1728B52AA6E4}">
                <adec:decorative xmlns:adec="http://schemas.microsoft.com/office/drawing/2017/decorative" val="1"/>
              </a:ext>
            </a:extLst>
          </p:cNvPr>
          <p:cNvSpPr>
            <a:spLocks noGrp="1"/>
          </p:cNvSpPr>
          <p:nvPr>
            <p:ph type="pic" sz="quarter" idx="11" hasCustomPrompt="1"/>
          </p:nvPr>
        </p:nvSpPr>
        <p:spPr>
          <a:xfrm>
            <a:off x="14435752" y="818709"/>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6" name="Picture Placeholder 19">
            <a:extLst>
              <a:ext uri="{FF2B5EF4-FFF2-40B4-BE49-F238E27FC236}">
                <a16:creationId xmlns:a16="http://schemas.microsoft.com/office/drawing/2014/main" id="{568040CF-1E94-6842-9194-713C2B4BDA82}"/>
              </a:ext>
              <a:ext uri="{C183D7F6-B498-43B3-948B-1728B52AA6E4}">
                <adec:decorative xmlns:adec="http://schemas.microsoft.com/office/drawing/2017/decorative" val="1"/>
              </a:ext>
            </a:extLst>
          </p:cNvPr>
          <p:cNvSpPr>
            <a:spLocks noGrp="1"/>
          </p:cNvSpPr>
          <p:nvPr>
            <p:ph type="pic" sz="quarter" idx="12" hasCustomPrompt="1"/>
          </p:nvPr>
        </p:nvSpPr>
        <p:spPr>
          <a:xfrm>
            <a:off x="18581145" y="818709"/>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8" name="Picture Placeholder 19">
            <a:extLst>
              <a:ext uri="{FF2B5EF4-FFF2-40B4-BE49-F238E27FC236}">
                <a16:creationId xmlns:a16="http://schemas.microsoft.com/office/drawing/2014/main" id="{5CD8E3D7-A3EC-7B42-8FFA-3C4BF3773423}"/>
              </a:ext>
              <a:ext uri="{C183D7F6-B498-43B3-948B-1728B52AA6E4}">
                <adec:decorative xmlns:adec="http://schemas.microsoft.com/office/drawing/2017/decorative" val="1"/>
              </a:ext>
            </a:extLst>
          </p:cNvPr>
          <p:cNvSpPr>
            <a:spLocks noGrp="1"/>
          </p:cNvSpPr>
          <p:nvPr>
            <p:ph type="pic" sz="quarter" idx="14" hasCustomPrompt="1"/>
          </p:nvPr>
        </p:nvSpPr>
        <p:spPr>
          <a:xfrm>
            <a:off x="10311624"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9" name="Picture Placeholder 19">
            <a:extLst>
              <a:ext uri="{FF2B5EF4-FFF2-40B4-BE49-F238E27FC236}">
                <a16:creationId xmlns:a16="http://schemas.microsoft.com/office/drawing/2014/main" id="{9077D294-559B-EE48-B80E-3C207D36CE07}"/>
              </a:ext>
              <a:ext uri="{C183D7F6-B498-43B3-948B-1728B52AA6E4}">
                <adec:decorative xmlns:adec="http://schemas.microsoft.com/office/drawing/2017/decorative" val="1"/>
              </a:ext>
            </a:extLst>
          </p:cNvPr>
          <p:cNvSpPr>
            <a:spLocks noGrp="1"/>
          </p:cNvSpPr>
          <p:nvPr>
            <p:ph type="pic" sz="quarter" idx="15" hasCustomPrompt="1"/>
          </p:nvPr>
        </p:nvSpPr>
        <p:spPr>
          <a:xfrm>
            <a:off x="14457017"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0" name="Picture Placeholder 19">
            <a:extLst>
              <a:ext uri="{FF2B5EF4-FFF2-40B4-BE49-F238E27FC236}">
                <a16:creationId xmlns:a16="http://schemas.microsoft.com/office/drawing/2014/main" id="{7CFB663F-34ED-C64A-A8CE-0B95B2C20E03}"/>
              </a:ext>
              <a:ext uri="{C183D7F6-B498-43B3-948B-1728B52AA6E4}">
                <adec:decorative xmlns:adec="http://schemas.microsoft.com/office/drawing/2017/decorative" val="1"/>
              </a:ext>
            </a:extLst>
          </p:cNvPr>
          <p:cNvSpPr>
            <a:spLocks noGrp="1"/>
          </p:cNvSpPr>
          <p:nvPr>
            <p:ph type="pic" sz="quarter" idx="16" hasCustomPrompt="1"/>
          </p:nvPr>
        </p:nvSpPr>
        <p:spPr>
          <a:xfrm>
            <a:off x="18602410"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2" name="Picture Placeholder 19">
            <a:extLst>
              <a:ext uri="{FF2B5EF4-FFF2-40B4-BE49-F238E27FC236}">
                <a16:creationId xmlns:a16="http://schemas.microsoft.com/office/drawing/2014/main" id="{9D778AF7-79A7-6346-8335-4035E51FB8C0}"/>
              </a:ext>
              <a:ext uri="{C183D7F6-B498-43B3-948B-1728B52AA6E4}">
                <adec:decorative xmlns:adec="http://schemas.microsoft.com/office/drawing/2017/decorative" val="1"/>
              </a:ext>
            </a:extLst>
          </p:cNvPr>
          <p:cNvSpPr>
            <a:spLocks noGrp="1"/>
          </p:cNvSpPr>
          <p:nvPr>
            <p:ph type="pic" sz="quarter" idx="18" hasCustomPrompt="1"/>
          </p:nvPr>
        </p:nvSpPr>
        <p:spPr>
          <a:xfrm>
            <a:off x="10311624"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3" name="Picture Placeholder 19">
            <a:extLst>
              <a:ext uri="{FF2B5EF4-FFF2-40B4-BE49-F238E27FC236}">
                <a16:creationId xmlns:a16="http://schemas.microsoft.com/office/drawing/2014/main" id="{0A9DA65B-9544-AE45-9166-7D9FC65DE068}"/>
              </a:ext>
              <a:ext uri="{C183D7F6-B498-43B3-948B-1728B52AA6E4}">
                <adec:decorative xmlns:adec="http://schemas.microsoft.com/office/drawing/2017/decorative" val="1"/>
              </a:ext>
            </a:extLst>
          </p:cNvPr>
          <p:cNvSpPr>
            <a:spLocks noGrp="1"/>
          </p:cNvSpPr>
          <p:nvPr>
            <p:ph type="pic" sz="quarter" idx="19" hasCustomPrompt="1"/>
          </p:nvPr>
        </p:nvSpPr>
        <p:spPr>
          <a:xfrm>
            <a:off x="14457017"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34" name="Picture Placeholder 19">
            <a:extLst>
              <a:ext uri="{FF2B5EF4-FFF2-40B4-BE49-F238E27FC236}">
                <a16:creationId xmlns:a16="http://schemas.microsoft.com/office/drawing/2014/main" id="{FC0E6548-EB08-4142-8A9B-27A5F75362AE}"/>
              </a:ext>
              <a:ext uri="{C183D7F6-B498-43B3-948B-1728B52AA6E4}">
                <adec:decorative xmlns:adec="http://schemas.microsoft.com/office/drawing/2017/decorative" val="1"/>
              </a:ext>
            </a:extLst>
          </p:cNvPr>
          <p:cNvSpPr>
            <a:spLocks noGrp="1"/>
          </p:cNvSpPr>
          <p:nvPr>
            <p:ph type="pic" sz="quarter" idx="20" hasCustomPrompt="1"/>
          </p:nvPr>
        </p:nvSpPr>
        <p:spPr>
          <a:xfrm>
            <a:off x="18602410"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17" name="Picture Placeholder 19">
            <a:extLst>
              <a:ext uri="{FF2B5EF4-FFF2-40B4-BE49-F238E27FC236}">
                <a16:creationId xmlns:a16="http://schemas.microsoft.com/office/drawing/2014/main" id="{7368C22A-B933-2040-A743-B1ABE25C6B17}"/>
              </a:ext>
              <a:ext uri="{C183D7F6-B498-43B3-948B-1728B52AA6E4}">
                <adec:decorative xmlns:adec="http://schemas.microsoft.com/office/drawing/2017/decorative" val="1"/>
              </a:ext>
            </a:extLst>
          </p:cNvPr>
          <p:cNvSpPr>
            <a:spLocks noGrp="1"/>
          </p:cNvSpPr>
          <p:nvPr>
            <p:ph type="pic" sz="quarter" idx="22" hasCustomPrompt="1"/>
          </p:nvPr>
        </p:nvSpPr>
        <p:spPr>
          <a:xfrm>
            <a:off x="6157066" y="818709"/>
            <a:ext cx="3763925" cy="3767328"/>
          </a:xfrm>
          <a:pattFill prst="wdUpDiag">
            <a:fgClr>
              <a:srgbClr val="FADFD9"/>
            </a:fgClr>
            <a:bgClr>
              <a:schemeClr val="bg1"/>
            </a:bgClr>
          </a:pattFill>
        </p:spPr>
        <p:txBody>
          <a:bodyPr lIns="457200" rIns="457200" anchor="ctr" anchorCtr="0">
            <a:normAutofit/>
          </a:bodyPr>
          <a:lstStyle>
            <a:lvl1pPr marL="0" indent="0" algn="l">
              <a:buFontTx/>
              <a:buNone/>
              <a:defRPr sz="2400" b="0" i="0">
                <a:latin typeface="Community Light" panose="02000303040000020003" pitchFamily="2" charset="0"/>
              </a:defRPr>
            </a:lvl1pPr>
          </a:lstStyle>
          <a:p>
            <a:r>
              <a:rPr lang="en-US"/>
              <a:t>Drag and drop one image here</a:t>
            </a:r>
          </a:p>
        </p:txBody>
      </p:sp>
      <p:sp>
        <p:nvSpPr>
          <p:cNvPr id="18" name="Picture Placeholder 19">
            <a:extLst>
              <a:ext uri="{FF2B5EF4-FFF2-40B4-BE49-F238E27FC236}">
                <a16:creationId xmlns:a16="http://schemas.microsoft.com/office/drawing/2014/main" id="{14B9BC06-21C4-B84D-8294-B620C366C780}"/>
              </a:ext>
              <a:ext uri="{C183D7F6-B498-43B3-948B-1728B52AA6E4}">
                <adec:decorative xmlns:adec="http://schemas.microsoft.com/office/drawing/2017/decorative" val="1"/>
              </a:ext>
            </a:extLst>
          </p:cNvPr>
          <p:cNvSpPr>
            <a:spLocks noGrp="1"/>
          </p:cNvSpPr>
          <p:nvPr>
            <p:ph type="pic" sz="quarter" idx="23" hasCustomPrompt="1"/>
          </p:nvPr>
        </p:nvSpPr>
        <p:spPr>
          <a:xfrm>
            <a:off x="6157066"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19" name="Picture Placeholder 19">
            <a:extLst>
              <a:ext uri="{FF2B5EF4-FFF2-40B4-BE49-F238E27FC236}">
                <a16:creationId xmlns:a16="http://schemas.microsoft.com/office/drawing/2014/main" id="{2AF22B1A-C6B9-9C46-9757-0BAA83AFA991}"/>
              </a:ext>
              <a:ext uri="{C183D7F6-B498-43B3-948B-1728B52AA6E4}">
                <adec:decorative xmlns:adec="http://schemas.microsoft.com/office/drawing/2017/decorative" val="1"/>
              </a:ext>
            </a:extLst>
          </p:cNvPr>
          <p:cNvSpPr>
            <a:spLocks noGrp="1"/>
          </p:cNvSpPr>
          <p:nvPr>
            <p:ph type="pic" sz="quarter" idx="24" hasCustomPrompt="1"/>
          </p:nvPr>
        </p:nvSpPr>
        <p:spPr>
          <a:xfrm>
            <a:off x="6157066"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0" name="Picture Placeholder 19">
            <a:extLst>
              <a:ext uri="{FF2B5EF4-FFF2-40B4-BE49-F238E27FC236}">
                <a16:creationId xmlns:a16="http://schemas.microsoft.com/office/drawing/2014/main" id="{D751C339-972F-5247-ACA6-DDD143C64918}"/>
              </a:ext>
              <a:ext uri="{C183D7F6-B498-43B3-948B-1728B52AA6E4}">
                <adec:decorative xmlns:adec="http://schemas.microsoft.com/office/drawing/2017/decorative" val="1"/>
              </a:ext>
            </a:extLst>
          </p:cNvPr>
          <p:cNvSpPr>
            <a:spLocks noGrp="1"/>
          </p:cNvSpPr>
          <p:nvPr>
            <p:ph type="pic" sz="quarter" idx="25" hasCustomPrompt="1"/>
          </p:nvPr>
        </p:nvSpPr>
        <p:spPr>
          <a:xfrm>
            <a:off x="2022387" y="818709"/>
            <a:ext cx="3763925" cy="3767328"/>
          </a:xfrm>
          <a:pattFill prst="wdUpDiag">
            <a:fgClr>
              <a:srgbClr val="FADFD9"/>
            </a:fgClr>
            <a:bgClr>
              <a:schemeClr val="bg1"/>
            </a:bgClr>
          </a:pattFill>
        </p:spPr>
        <p:txBody>
          <a:bodyPr lIns="457200" rIns="457200" anchor="ctr" anchorCtr="0">
            <a:normAutofit/>
          </a:bodyPr>
          <a:lstStyle>
            <a:lvl1pPr marL="0" indent="0" algn="l">
              <a:buFontTx/>
              <a:buNone/>
              <a:defRPr sz="2400" b="0" i="0">
                <a:latin typeface="Community Light" panose="02000303040000020003" pitchFamily="2" charset="0"/>
              </a:defRPr>
            </a:lvl1pPr>
          </a:lstStyle>
          <a:p>
            <a:r>
              <a:rPr lang="en-US"/>
              <a:t>Drag and drop one image here</a:t>
            </a:r>
          </a:p>
        </p:txBody>
      </p:sp>
      <p:sp>
        <p:nvSpPr>
          <p:cNvPr id="21" name="Picture Placeholder 19">
            <a:extLst>
              <a:ext uri="{FF2B5EF4-FFF2-40B4-BE49-F238E27FC236}">
                <a16:creationId xmlns:a16="http://schemas.microsoft.com/office/drawing/2014/main" id="{2F27F18E-F4EE-0548-86FB-66189F53208E}"/>
              </a:ext>
              <a:ext uri="{C183D7F6-B498-43B3-948B-1728B52AA6E4}">
                <adec:decorative xmlns:adec="http://schemas.microsoft.com/office/drawing/2017/decorative" val="1"/>
              </a:ext>
            </a:extLst>
          </p:cNvPr>
          <p:cNvSpPr>
            <a:spLocks noGrp="1"/>
          </p:cNvSpPr>
          <p:nvPr>
            <p:ph type="pic" sz="quarter" idx="26" hasCustomPrompt="1"/>
          </p:nvPr>
        </p:nvSpPr>
        <p:spPr>
          <a:xfrm>
            <a:off x="2022387" y="4926421"/>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2" name="Picture Placeholder 19">
            <a:extLst>
              <a:ext uri="{FF2B5EF4-FFF2-40B4-BE49-F238E27FC236}">
                <a16:creationId xmlns:a16="http://schemas.microsoft.com/office/drawing/2014/main" id="{356C95AD-6028-044D-BF59-58F542B84141}"/>
              </a:ext>
              <a:ext uri="{C183D7F6-B498-43B3-948B-1728B52AA6E4}">
                <adec:decorative xmlns:adec="http://schemas.microsoft.com/office/drawing/2017/decorative" val="1"/>
              </a:ext>
            </a:extLst>
          </p:cNvPr>
          <p:cNvSpPr>
            <a:spLocks noGrp="1"/>
          </p:cNvSpPr>
          <p:nvPr>
            <p:ph type="pic" sz="quarter" idx="27" hasCustomPrompt="1"/>
          </p:nvPr>
        </p:nvSpPr>
        <p:spPr>
          <a:xfrm>
            <a:off x="2022387" y="9055397"/>
            <a:ext cx="3763925" cy="3767328"/>
          </a:xfrm>
          <a:pattFill prst="wdUpDiag">
            <a:fgClr>
              <a:srgbClr val="FADFD9"/>
            </a:fgClr>
            <a:bgClr>
              <a:schemeClr val="bg1"/>
            </a:bgClr>
          </a:pattFill>
        </p:spPr>
        <p:txBody>
          <a:bodyPr lIns="457200" rIns="457200" anchor="ctr" anchorCtr="0">
            <a:normAutofit/>
          </a:bodyPr>
          <a:lstStyle>
            <a:lvl1pPr marL="0" marR="0" indent="0" algn="l" defTabSz="1828800" rtl="0" eaLnBrk="1" fontAlgn="auto" latinLnBrk="0" hangingPunct="1">
              <a:lnSpc>
                <a:spcPct val="90000"/>
              </a:lnSpc>
              <a:spcBef>
                <a:spcPts val="2000"/>
              </a:spcBef>
              <a:spcAft>
                <a:spcPts val="0"/>
              </a:spcAft>
              <a:buClrTx/>
              <a:buSzTx/>
              <a:buFontTx/>
              <a:buNone/>
              <a:tabLst/>
              <a:defRPr sz="2400" b="0" i="0">
                <a:latin typeface="Community Light" panose="02000303040000020003" pitchFamily="2" charset="0"/>
              </a:defRPr>
            </a:lvl1pPr>
          </a:lstStyle>
          <a:p>
            <a:r>
              <a:rPr lang="en-US"/>
              <a:t>Drag and drop one image here</a:t>
            </a:r>
          </a:p>
        </p:txBody>
      </p:sp>
      <p:sp>
        <p:nvSpPr>
          <p:cNvPr id="23" name="Folded Corner 22">
            <a:extLst>
              <a:ext uri="{FF2B5EF4-FFF2-40B4-BE49-F238E27FC236}">
                <a16:creationId xmlns:a16="http://schemas.microsoft.com/office/drawing/2014/main" id="{E330D75C-EA47-D449-93EA-83D641C83821}"/>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grid of images such as headshots or categories.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5964653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ircle image collage">
    <p:spTree>
      <p:nvGrpSpPr>
        <p:cNvPr id="1" name=""/>
        <p:cNvGrpSpPr/>
        <p:nvPr/>
      </p:nvGrpSpPr>
      <p:grpSpPr>
        <a:xfrm>
          <a:off x="0" y="0"/>
          <a:ext cx="0" cy="0"/>
          <a:chOff x="0" y="0"/>
          <a:chExt cx="0" cy="0"/>
        </a:xfrm>
      </p:grpSpPr>
      <p:sp>
        <p:nvSpPr>
          <p:cNvPr id="20" name="Picture Placeholder 18">
            <a:extLst>
              <a:ext uri="{FF2B5EF4-FFF2-40B4-BE49-F238E27FC236}">
                <a16:creationId xmlns:a16="http://schemas.microsoft.com/office/drawing/2014/main" id="{1814E18F-DEAD-3440-89FF-ED77D4973F31}"/>
              </a:ext>
              <a:ext uri="{C183D7F6-B498-43B3-948B-1728B52AA6E4}">
                <adec:decorative xmlns:adec="http://schemas.microsoft.com/office/drawing/2017/decorative" val="1"/>
              </a:ext>
            </a:extLst>
          </p:cNvPr>
          <p:cNvSpPr>
            <a:spLocks noGrp="1"/>
          </p:cNvSpPr>
          <p:nvPr>
            <p:ph type="pic" sz="quarter" idx="10" hasCustomPrompt="1"/>
          </p:nvPr>
        </p:nvSpPr>
        <p:spPr>
          <a:xfrm>
            <a:off x="6023797" y="789615"/>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22" name="Picture Placeholder 18">
            <a:extLst>
              <a:ext uri="{FF2B5EF4-FFF2-40B4-BE49-F238E27FC236}">
                <a16:creationId xmlns:a16="http://schemas.microsoft.com/office/drawing/2014/main" id="{8184F7FF-79C2-8E43-A182-46AD7E6BA6BC}"/>
              </a:ext>
              <a:ext uri="{C183D7F6-B498-43B3-948B-1728B52AA6E4}">
                <adec:decorative xmlns:adec="http://schemas.microsoft.com/office/drawing/2017/decorative" val="1"/>
              </a:ext>
            </a:extLst>
          </p:cNvPr>
          <p:cNvSpPr>
            <a:spLocks noGrp="1"/>
          </p:cNvSpPr>
          <p:nvPr>
            <p:ph type="pic" sz="quarter" idx="11" hasCustomPrompt="1"/>
          </p:nvPr>
        </p:nvSpPr>
        <p:spPr>
          <a:xfrm>
            <a:off x="10379602" y="789615"/>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24" name="Picture Placeholder 18">
            <a:extLst>
              <a:ext uri="{FF2B5EF4-FFF2-40B4-BE49-F238E27FC236}">
                <a16:creationId xmlns:a16="http://schemas.microsoft.com/office/drawing/2014/main" id="{3E1BD2F4-8C87-3B4B-8A7E-5586669982C8}"/>
              </a:ext>
              <a:ext uri="{C183D7F6-B498-43B3-948B-1728B52AA6E4}">
                <adec:decorative xmlns:adec="http://schemas.microsoft.com/office/drawing/2017/decorative" val="1"/>
              </a:ext>
            </a:extLst>
          </p:cNvPr>
          <p:cNvSpPr>
            <a:spLocks noGrp="1"/>
          </p:cNvSpPr>
          <p:nvPr>
            <p:ph type="pic" sz="quarter" idx="12" hasCustomPrompt="1"/>
          </p:nvPr>
        </p:nvSpPr>
        <p:spPr>
          <a:xfrm>
            <a:off x="14735407" y="789615"/>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26" name="Picture Placeholder 18">
            <a:extLst>
              <a:ext uri="{FF2B5EF4-FFF2-40B4-BE49-F238E27FC236}">
                <a16:creationId xmlns:a16="http://schemas.microsoft.com/office/drawing/2014/main" id="{B3556D9A-278E-3349-9F00-450772CE18F2}"/>
              </a:ext>
              <a:ext uri="{C183D7F6-B498-43B3-948B-1728B52AA6E4}">
                <adec:decorative xmlns:adec="http://schemas.microsoft.com/office/drawing/2017/decorative" val="1"/>
              </a:ext>
            </a:extLst>
          </p:cNvPr>
          <p:cNvSpPr>
            <a:spLocks noGrp="1"/>
          </p:cNvSpPr>
          <p:nvPr>
            <p:ph type="pic" sz="quarter" idx="13" hasCustomPrompt="1"/>
          </p:nvPr>
        </p:nvSpPr>
        <p:spPr>
          <a:xfrm>
            <a:off x="19091211" y="789615"/>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31" name="Picture Placeholder 18">
            <a:extLst>
              <a:ext uri="{FF2B5EF4-FFF2-40B4-BE49-F238E27FC236}">
                <a16:creationId xmlns:a16="http://schemas.microsoft.com/office/drawing/2014/main" id="{AE4D50C5-8010-B641-B54C-AF2A8B059E76}"/>
              </a:ext>
              <a:ext uri="{C183D7F6-B498-43B3-948B-1728B52AA6E4}">
                <adec:decorative xmlns:adec="http://schemas.microsoft.com/office/drawing/2017/decorative" val="1"/>
              </a:ext>
            </a:extLst>
          </p:cNvPr>
          <p:cNvSpPr>
            <a:spLocks noGrp="1"/>
          </p:cNvSpPr>
          <p:nvPr>
            <p:ph type="pic" sz="quarter" idx="14" hasCustomPrompt="1"/>
          </p:nvPr>
        </p:nvSpPr>
        <p:spPr>
          <a:xfrm>
            <a:off x="6023797" y="5088713"/>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32" name="Picture Placeholder 18">
            <a:extLst>
              <a:ext uri="{FF2B5EF4-FFF2-40B4-BE49-F238E27FC236}">
                <a16:creationId xmlns:a16="http://schemas.microsoft.com/office/drawing/2014/main" id="{29414DEF-3FA1-6E41-BD50-FDE868196257}"/>
              </a:ext>
              <a:ext uri="{C183D7F6-B498-43B3-948B-1728B52AA6E4}">
                <adec:decorative xmlns:adec="http://schemas.microsoft.com/office/drawing/2017/decorative" val="1"/>
              </a:ext>
            </a:extLst>
          </p:cNvPr>
          <p:cNvSpPr>
            <a:spLocks noGrp="1"/>
          </p:cNvSpPr>
          <p:nvPr>
            <p:ph type="pic" sz="quarter" idx="15" hasCustomPrompt="1"/>
          </p:nvPr>
        </p:nvSpPr>
        <p:spPr>
          <a:xfrm>
            <a:off x="10379602" y="5088713"/>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33" name="Picture Placeholder 18">
            <a:extLst>
              <a:ext uri="{FF2B5EF4-FFF2-40B4-BE49-F238E27FC236}">
                <a16:creationId xmlns:a16="http://schemas.microsoft.com/office/drawing/2014/main" id="{49CD13AE-1240-3443-AA7F-31D381E7AB3E}"/>
              </a:ext>
              <a:ext uri="{C183D7F6-B498-43B3-948B-1728B52AA6E4}">
                <adec:decorative xmlns:adec="http://schemas.microsoft.com/office/drawing/2017/decorative" val="1"/>
              </a:ext>
            </a:extLst>
          </p:cNvPr>
          <p:cNvSpPr>
            <a:spLocks noGrp="1"/>
          </p:cNvSpPr>
          <p:nvPr>
            <p:ph type="pic" sz="quarter" idx="16" hasCustomPrompt="1"/>
          </p:nvPr>
        </p:nvSpPr>
        <p:spPr>
          <a:xfrm>
            <a:off x="14735407" y="5088713"/>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34" name="Picture Placeholder 18">
            <a:extLst>
              <a:ext uri="{FF2B5EF4-FFF2-40B4-BE49-F238E27FC236}">
                <a16:creationId xmlns:a16="http://schemas.microsoft.com/office/drawing/2014/main" id="{B3D4F6EC-C061-444C-B04A-2AC7640B365F}"/>
              </a:ext>
              <a:ext uri="{C183D7F6-B498-43B3-948B-1728B52AA6E4}">
                <adec:decorative xmlns:adec="http://schemas.microsoft.com/office/drawing/2017/decorative" val="1"/>
              </a:ext>
            </a:extLst>
          </p:cNvPr>
          <p:cNvSpPr>
            <a:spLocks noGrp="1"/>
          </p:cNvSpPr>
          <p:nvPr>
            <p:ph type="pic" sz="quarter" idx="17" hasCustomPrompt="1"/>
          </p:nvPr>
        </p:nvSpPr>
        <p:spPr>
          <a:xfrm>
            <a:off x="19091211" y="5088713"/>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39" name="Picture Placeholder 18">
            <a:extLst>
              <a:ext uri="{FF2B5EF4-FFF2-40B4-BE49-F238E27FC236}">
                <a16:creationId xmlns:a16="http://schemas.microsoft.com/office/drawing/2014/main" id="{60683886-D1ED-2040-A0F6-A2D3F45B00F4}"/>
              </a:ext>
              <a:ext uri="{C183D7F6-B498-43B3-948B-1728B52AA6E4}">
                <adec:decorative xmlns:adec="http://schemas.microsoft.com/office/drawing/2017/decorative" val="1"/>
              </a:ext>
            </a:extLst>
          </p:cNvPr>
          <p:cNvSpPr>
            <a:spLocks noGrp="1"/>
          </p:cNvSpPr>
          <p:nvPr>
            <p:ph type="pic" sz="quarter" idx="18" hasCustomPrompt="1"/>
          </p:nvPr>
        </p:nvSpPr>
        <p:spPr>
          <a:xfrm>
            <a:off x="6023797" y="9366546"/>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40" name="Picture Placeholder 18">
            <a:extLst>
              <a:ext uri="{FF2B5EF4-FFF2-40B4-BE49-F238E27FC236}">
                <a16:creationId xmlns:a16="http://schemas.microsoft.com/office/drawing/2014/main" id="{BA9ECCE1-D72E-9142-A6C8-8E44D2E481FA}"/>
              </a:ext>
              <a:ext uri="{C183D7F6-B498-43B3-948B-1728B52AA6E4}">
                <adec:decorative xmlns:adec="http://schemas.microsoft.com/office/drawing/2017/decorative" val="1"/>
              </a:ext>
            </a:extLst>
          </p:cNvPr>
          <p:cNvSpPr>
            <a:spLocks noGrp="1"/>
          </p:cNvSpPr>
          <p:nvPr>
            <p:ph type="pic" sz="quarter" idx="19" hasCustomPrompt="1"/>
          </p:nvPr>
        </p:nvSpPr>
        <p:spPr>
          <a:xfrm>
            <a:off x="10379602" y="9366546"/>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41" name="Picture Placeholder 18">
            <a:extLst>
              <a:ext uri="{FF2B5EF4-FFF2-40B4-BE49-F238E27FC236}">
                <a16:creationId xmlns:a16="http://schemas.microsoft.com/office/drawing/2014/main" id="{8698A784-4FA1-1E42-88CE-84F83EB0278D}"/>
              </a:ext>
              <a:ext uri="{C183D7F6-B498-43B3-948B-1728B52AA6E4}">
                <adec:decorative xmlns:adec="http://schemas.microsoft.com/office/drawing/2017/decorative" val="1"/>
              </a:ext>
            </a:extLst>
          </p:cNvPr>
          <p:cNvSpPr>
            <a:spLocks noGrp="1"/>
          </p:cNvSpPr>
          <p:nvPr>
            <p:ph type="pic" sz="quarter" idx="20" hasCustomPrompt="1"/>
          </p:nvPr>
        </p:nvSpPr>
        <p:spPr>
          <a:xfrm>
            <a:off x="14735407" y="9366546"/>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42" name="Picture Placeholder 18">
            <a:extLst>
              <a:ext uri="{FF2B5EF4-FFF2-40B4-BE49-F238E27FC236}">
                <a16:creationId xmlns:a16="http://schemas.microsoft.com/office/drawing/2014/main" id="{B71F79FD-2BF6-6447-B86B-3DDB17D64BFD}"/>
              </a:ext>
              <a:ext uri="{C183D7F6-B498-43B3-948B-1728B52AA6E4}">
                <adec:decorative xmlns:adec="http://schemas.microsoft.com/office/drawing/2017/decorative" val="1"/>
              </a:ext>
            </a:extLst>
          </p:cNvPr>
          <p:cNvSpPr>
            <a:spLocks noGrp="1"/>
          </p:cNvSpPr>
          <p:nvPr>
            <p:ph type="pic" sz="quarter" idx="21" hasCustomPrompt="1"/>
          </p:nvPr>
        </p:nvSpPr>
        <p:spPr>
          <a:xfrm>
            <a:off x="19091211" y="9366546"/>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14" name="Picture Placeholder 18">
            <a:extLst>
              <a:ext uri="{FF2B5EF4-FFF2-40B4-BE49-F238E27FC236}">
                <a16:creationId xmlns:a16="http://schemas.microsoft.com/office/drawing/2014/main" id="{4B60D680-7F88-3F47-9606-C2BCB07795FB}"/>
              </a:ext>
              <a:ext uri="{C183D7F6-B498-43B3-948B-1728B52AA6E4}">
                <adec:decorative xmlns:adec="http://schemas.microsoft.com/office/drawing/2017/decorative" val="1"/>
              </a:ext>
            </a:extLst>
          </p:cNvPr>
          <p:cNvSpPr>
            <a:spLocks noGrp="1"/>
          </p:cNvSpPr>
          <p:nvPr>
            <p:ph type="pic" sz="quarter" idx="22" hasCustomPrompt="1"/>
          </p:nvPr>
        </p:nvSpPr>
        <p:spPr>
          <a:xfrm>
            <a:off x="1719809" y="789615"/>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15" name="Picture Placeholder 18">
            <a:extLst>
              <a:ext uri="{FF2B5EF4-FFF2-40B4-BE49-F238E27FC236}">
                <a16:creationId xmlns:a16="http://schemas.microsoft.com/office/drawing/2014/main" id="{DC232A2A-3909-B44F-8FF1-A60519ED1ADA}"/>
              </a:ext>
              <a:ext uri="{C183D7F6-B498-43B3-948B-1728B52AA6E4}">
                <adec:decorative xmlns:adec="http://schemas.microsoft.com/office/drawing/2017/decorative" val="1"/>
              </a:ext>
            </a:extLst>
          </p:cNvPr>
          <p:cNvSpPr>
            <a:spLocks noGrp="1"/>
          </p:cNvSpPr>
          <p:nvPr>
            <p:ph type="pic" sz="quarter" idx="23" hasCustomPrompt="1"/>
          </p:nvPr>
        </p:nvSpPr>
        <p:spPr>
          <a:xfrm>
            <a:off x="1719809" y="5088713"/>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16" name="Picture Placeholder 18">
            <a:extLst>
              <a:ext uri="{FF2B5EF4-FFF2-40B4-BE49-F238E27FC236}">
                <a16:creationId xmlns:a16="http://schemas.microsoft.com/office/drawing/2014/main" id="{CE3A377A-AD80-BC4A-99DC-2826E459FB43}"/>
              </a:ext>
              <a:ext uri="{C183D7F6-B498-43B3-948B-1728B52AA6E4}">
                <adec:decorative xmlns:adec="http://schemas.microsoft.com/office/drawing/2017/decorative" val="1"/>
              </a:ext>
            </a:extLst>
          </p:cNvPr>
          <p:cNvSpPr>
            <a:spLocks noGrp="1"/>
          </p:cNvSpPr>
          <p:nvPr>
            <p:ph type="pic" sz="quarter" idx="24" hasCustomPrompt="1"/>
          </p:nvPr>
        </p:nvSpPr>
        <p:spPr>
          <a:xfrm>
            <a:off x="1719809" y="9366546"/>
            <a:ext cx="3465576" cy="3465576"/>
          </a:xfrm>
          <a:prstGeom prst="ellipse">
            <a:avLst/>
          </a:prstGeom>
          <a:pattFill prst="wdUpDiag">
            <a:fgClr>
              <a:srgbClr val="FADFD9"/>
            </a:fgClr>
            <a:bgClr>
              <a:schemeClr val="bg1"/>
            </a:bgClr>
          </a:pattFill>
        </p:spPr>
        <p:txBody>
          <a:bodyPr lIns="0" rIns="457200" anchor="ctr">
            <a:normAutofit/>
          </a:bodyPr>
          <a:lstStyle>
            <a:lvl1pPr marL="0" indent="0" algn="l">
              <a:buFontTx/>
              <a:buNone/>
              <a:defRPr sz="2400" b="0"/>
            </a:lvl1pPr>
          </a:lstStyle>
          <a:p>
            <a:r>
              <a:rPr lang="en-US"/>
              <a:t>Drag and drop one image here</a:t>
            </a:r>
          </a:p>
        </p:txBody>
      </p:sp>
      <p:sp>
        <p:nvSpPr>
          <p:cNvPr id="17" name="Folded Corner 16">
            <a:extLst>
              <a:ext uri="{FF2B5EF4-FFF2-40B4-BE49-F238E27FC236}">
                <a16:creationId xmlns:a16="http://schemas.microsoft.com/office/drawing/2014/main" id="{EEEDD5C3-EF4E-914E-ADA5-040E6E866E35}"/>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grid of circular images such as headshots or categories.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075297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 vertical images">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25AEF35D-29CF-2341-84C8-5C5E81F74044}"/>
              </a:ext>
              <a:ext uri="{C183D7F6-B498-43B3-948B-1728B52AA6E4}">
                <adec:decorative xmlns:adec="http://schemas.microsoft.com/office/drawing/2017/decorative" val="1"/>
              </a:ext>
            </a:extLst>
          </p:cNvPr>
          <p:cNvSpPr>
            <a:spLocks noGrp="1"/>
          </p:cNvSpPr>
          <p:nvPr>
            <p:ph type="pic" sz="quarter" idx="10" hasCustomPrompt="1"/>
          </p:nvPr>
        </p:nvSpPr>
        <p:spPr>
          <a:xfrm>
            <a:off x="1526719" y="1524000"/>
            <a:ext cx="6666369" cy="10668000"/>
          </a:xfrm>
          <a:pattFill prst="wdUpDiag">
            <a:fgClr>
              <a:srgbClr val="FADFD9"/>
            </a:fgClr>
            <a:bgClr>
              <a:schemeClr val="bg1"/>
            </a:bgClr>
          </a:pattFill>
        </p:spPr>
        <p:txBody>
          <a:bodyPr anchor="ctr">
            <a:normAutofit/>
          </a:bodyPr>
          <a:lstStyle>
            <a:lvl1pPr marL="0" indent="0" algn="ctr">
              <a:buFontTx/>
              <a:buNone/>
              <a:defRPr sz="4400">
                <a:solidFill>
                  <a:schemeClr val="accent6"/>
                </a:solidFill>
              </a:defRPr>
            </a:lvl1pPr>
          </a:lstStyle>
          <a:p>
            <a:r>
              <a:rPr lang="en-US"/>
              <a:t>Drag and drop image here</a:t>
            </a:r>
          </a:p>
        </p:txBody>
      </p:sp>
      <p:sp>
        <p:nvSpPr>
          <p:cNvPr id="3" name="Picture Placeholder 12">
            <a:extLst>
              <a:ext uri="{FF2B5EF4-FFF2-40B4-BE49-F238E27FC236}">
                <a16:creationId xmlns:a16="http://schemas.microsoft.com/office/drawing/2014/main" id="{8D8C3D49-73D2-354A-A3D5-8499DE3D3906}"/>
              </a:ext>
              <a:ext uri="{C183D7F6-B498-43B3-948B-1728B52AA6E4}">
                <adec:decorative xmlns:adec="http://schemas.microsoft.com/office/drawing/2017/decorative" val="1"/>
              </a:ext>
            </a:extLst>
          </p:cNvPr>
          <p:cNvSpPr>
            <a:spLocks noGrp="1"/>
          </p:cNvSpPr>
          <p:nvPr>
            <p:ph type="pic" sz="quarter" idx="11" hasCustomPrompt="1"/>
          </p:nvPr>
        </p:nvSpPr>
        <p:spPr>
          <a:xfrm>
            <a:off x="8853282" y="1524000"/>
            <a:ext cx="6666370" cy="10668000"/>
          </a:xfrm>
          <a:pattFill prst="wdUpDiag">
            <a:fgClr>
              <a:srgbClr val="FADFD9"/>
            </a:fgClr>
            <a:bgClr>
              <a:schemeClr val="bg1"/>
            </a:bgClr>
          </a:pattFill>
        </p:spPr>
        <p:txBody>
          <a:bodyPr anchor="ctr">
            <a:normAutofit/>
          </a:bodyPr>
          <a:lstStyle>
            <a:lvl1pPr marL="0" indent="0" algn="ctr">
              <a:buFontTx/>
              <a:buNone/>
              <a:defRPr sz="4400">
                <a:solidFill>
                  <a:schemeClr val="accent6"/>
                </a:solidFill>
              </a:defRPr>
            </a:lvl1pPr>
          </a:lstStyle>
          <a:p>
            <a:r>
              <a:rPr lang="en-US"/>
              <a:t>Drag and drop image here</a:t>
            </a:r>
          </a:p>
        </p:txBody>
      </p:sp>
      <p:sp>
        <p:nvSpPr>
          <p:cNvPr id="4" name="Picture Placeholder 12">
            <a:extLst>
              <a:ext uri="{FF2B5EF4-FFF2-40B4-BE49-F238E27FC236}">
                <a16:creationId xmlns:a16="http://schemas.microsoft.com/office/drawing/2014/main" id="{8889A337-CAB1-CC42-8D50-4DBC174CB2E2}"/>
              </a:ext>
              <a:ext uri="{C183D7F6-B498-43B3-948B-1728B52AA6E4}">
                <adec:decorative xmlns:adec="http://schemas.microsoft.com/office/drawing/2017/decorative" val="1"/>
              </a:ext>
            </a:extLst>
          </p:cNvPr>
          <p:cNvSpPr>
            <a:spLocks noGrp="1"/>
          </p:cNvSpPr>
          <p:nvPr>
            <p:ph type="pic" sz="quarter" idx="12" hasCustomPrompt="1"/>
          </p:nvPr>
        </p:nvSpPr>
        <p:spPr>
          <a:xfrm>
            <a:off x="16157119" y="1524000"/>
            <a:ext cx="6666370" cy="10668000"/>
          </a:xfrm>
          <a:pattFill prst="wdUpDiag">
            <a:fgClr>
              <a:srgbClr val="FADFD9"/>
            </a:fgClr>
            <a:bgClr>
              <a:schemeClr val="bg1"/>
            </a:bgClr>
          </a:pattFill>
        </p:spPr>
        <p:txBody>
          <a:bodyPr anchor="ctr">
            <a:normAutofit/>
          </a:bodyPr>
          <a:lstStyle>
            <a:lvl1pPr marL="0" indent="0" algn="ctr">
              <a:buFontTx/>
              <a:buNone/>
              <a:defRPr sz="4400">
                <a:solidFill>
                  <a:schemeClr val="accent6"/>
                </a:solidFill>
              </a:defRPr>
            </a:lvl1pPr>
          </a:lstStyle>
          <a:p>
            <a:r>
              <a:rPr lang="en-US"/>
              <a:t>Drag and drop image here</a:t>
            </a:r>
          </a:p>
        </p:txBody>
      </p:sp>
      <p:sp>
        <p:nvSpPr>
          <p:cNvPr id="5" name="Folded Corner 4">
            <a:extLst>
              <a:ext uri="{FF2B5EF4-FFF2-40B4-BE49-F238E27FC236}">
                <a16:creationId xmlns:a16="http://schemas.microsoft.com/office/drawing/2014/main" id="{35613133-0F5D-6E41-9492-3D5D625ACAE4}"/>
              </a:ext>
              <a:ext uri="{C183D7F6-B498-43B3-948B-1728B52AA6E4}">
                <adec:decorative xmlns:adec="http://schemas.microsoft.com/office/drawing/2017/decorative" val="1"/>
              </a:ext>
            </a:extLst>
          </p:cNvPr>
          <p:cNvSpPr/>
          <p:nvPr userDrawn="1"/>
        </p:nvSpPr>
        <p:spPr>
          <a:xfrm>
            <a:off x="36223" y="-2362200"/>
            <a:ext cx="12498388"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images side by side.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49443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mber_title and image">
    <p:bg>
      <p:bgPr>
        <a:solidFill>
          <a:srgbClr val="FDFAF5"/>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FCD7C31-BA96-D941-93C5-876A08A9FAEB}"/>
              </a:ext>
              <a:ext uri="{C183D7F6-B498-43B3-948B-1728B52AA6E4}">
                <adec:decorative xmlns:adec="http://schemas.microsoft.com/office/drawing/2017/decorative" val="1"/>
              </a:ext>
            </a:extLst>
          </p:cNvPr>
          <p:cNvSpPr/>
          <p:nvPr userDrawn="1"/>
        </p:nvSpPr>
        <p:spPr>
          <a:xfrm>
            <a:off x="3740322" y="1552906"/>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a:extLst>
              <a:ext uri="{FF2B5EF4-FFF2-40B4-BE49-F238E27FC236}">
                <a16:creationId xmlns:a16="http://schemas.microsoft.com/office/drawing/2014/main" id="{C9A5A748-8D3D-9D42-A88F-5126998B95CF}"/>
              </a:ext>
            </a:extLst>
          </p:cNvPr>
          <p:cNvSpPr>
            <a:spLocks noGrp="1"/>
          </p:cNvSpPr>
          <p:nvPr>
            <p:ph type="title" hasCustomPrompt="1"/>
          </p:nvPr>
        </p:nvSpPr>
        <p:spPr>
          <a:xfrm>
            <a:off x="1483161" y="4267200"/>
            <a:ext cx="7978891" cy="2678112"/>
          </a:xfrm>
          <a:noFill/>
        </p:spPr>
        <p:txBody>
          <a:bodyPr vert="horz" lIns="0" tIns="45720" rIns="0" bIns="45720" rtlCol="0" anchor="b" anchorCtr="0">
            <a:normAutofit/>
          </a:bodyPr>
          <a:lstStyle>
            <a:lvl1pPr>
              <a:defRPr lang="en-US" sz="9600" dirty="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up to 2 lines</a:t>
            </a:r>
          </a:p>
        </p:txBody>
      </p:sp>
      <p:sp>
        <p:nvSpPr>
          <p:cNvPr id="11" name="subtitle">
            <a:extLst>
              <a:ext uri="{FF2B5EF4-FFF2-40B4-BE49-F238E27FC236}">
                <a16:creationId xmlns:a16="http://schemas.microsoft.com/office/drawing/2014/main" id="{A52E9E6A-AC29-5349-A06D-B596FD0D77BA}"/>
              </a:ext>
            </a:extLst>
          </p:cNvPr>
          <p:cNvSpPr>
            <a:spLocks noGrp="1"/>
          </p:cNvSpPr>
          <p:nvPr>
            <p:ph type="body" sz="quarter" idx="12" hasCustomPrompt="1"/>
          </p:nvPr>
        </p:nvSpPr>
        <p:spPr>
          <a:xfrm>
            <a:off x="1525588" y="6976627"/>
            <a:ext cx="7936464" cy="2142409"/>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2 lines or less</a:t>
            </a:r>
          </a:p>
        </p:txBody>
      </p:sp>
      <p:sp>
        <p:nvSpPr>
          <p:cNvPr id="12" name="slice">
            <a:extLst>
              <a:ext uri="{FF2B5EF4-FFF2-40B4-BE49-F238E27FC236}">
                <a16:creationId xmlns:a16="http://schemas.microsoft.com/office/drawing/2014/main" id="{982CEEB8-C128-5A45-A032-18DB4AB55FCD}"/>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a:extLst>
              <a:ext uri="{FF2B5EF4-FFF2-40B4-BE49-F238E27FC236}">
                <a16:creationId xmlns:a16="http://schemas.microsoft.com/office/drawing/2014/main" id="{BB04F243-2949-F948-A4B3-BCF5448C6923}"/>
              </a:ext>
              <a:ext uri="{C183D7F6-B498-43B3-948B-1728B52AA6E4}">
                <adec:decorative xmlns:adec="http://schemas.microsoft.com/office/drawing/2017/decorative" val="1"/>
              </a:ext>
            </a:extLst>
          </p:cNvPr>
          <p:cNvSpPr>
            <a:spLocks noGrp="1"/>
          </p:cNvSpPr>
          <p:nvPr>
            <p:ph type="pic" sz="quarter" idx="10" hasCustomPrompt="1"/>
          </p:nvPr>
        </p:nvSpPr>
        <p:spPr>
          <a:xfrm>
            <a:off x="12199338" y="0"/>
            <a:ext cx="12193588" cy="13716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a:t>       Drag and drop image here</a:t>
            </a:r>
          </a:p>
        </p:txBody>
      </p:sp>
      <p:pic>
        <p:nvPicPr>
          <p:cNvPr id="13" name="Logo">
            <a:extLst>
              <a:ext uri="{FF2B5EF4-FFF2-40B4-BE49-F238E27FC236}">
                <a16:creationId xmlns:a16="http://schemas.microsoft.com/office/drawing/2014/main" id="{85FD299B-5270-8D48-80ED-344FCBE2E06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1660506"/>
            <a:ext cx="2182620" cy="552276"/>
          </a:xfrm>
          <a:prstGeom prst="rect">
            <a:avLst/>
          </a:prstGeom>
        </p:spPr>
      </p:pic>
      <p:sp>
        <p:nvSpPr>
          <p:cNvPr id="14" name="Folded Corner 13">
            <a:extLst>
              <a:ext uri="{FF2B5EF4-FFF2-40B4-BE49-F238E27FC236}">
                <a16:creationId xmlns:a16="http://schemas.microsoft.com/office/drawing/2014/main" id="{A0EA9A75-FCB7-F44F-B725-87F7CBC42866}"/>
              </a:ext>
              <a:ext uri="{C183D7F6-B498-43B3-948B-1728B52AA6E4}">
                <adec:decorative xmlns:adec="http://schemas.microsoft.com/office/drawing/2017/decorative" val="1"/>
              </a:ext>
            </a:extLst>
          </p:cNvPr>
          <p:cNvSpPr/>
          <p:nvPr userDrawn="1"/>
        </p:nvSpPr>
        <p:spPr>
          <a:xfrm>
            <a:off x="-1" y="-2743200"/>
            <a:ext cx="107457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 </a:t>
            </a:r>
            <a:r>
              <a:rPr lang="es-ES" sz="2400">
                <a:solidFill>
                  <a:schemeClr val="tx1"/>
                </a:solidFill>
                <a:latin typeface="Source Sans Pro" charset="0"/>
                <a:ea typeface="Source Sans Pro" charset="0"/>
                <a:cs typeface="Source Sans Pro" charset="0"/>
              </a:rPr>
              <a:t>: Portrait image flush right with placeholder text descriptor on left.</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2400">
              <a:solidFill>
                <a:schemeClr val="tx1"/>
              </a:solidFill>
              <a:latin typeface="Community" panose="02000303040000020003" pitchFamily="2"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2596456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s 2 topic side by side">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12521856" y="3125973"/>
            <a:ext cx="10263532" cy="9066027"/>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13050001" y="482541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1525588" y="3125973"/>
            <a:ext cx="10371226" cy="9066026"/>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2119369" y="482541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2119369" y="3812094"/>
            <a:ext cx="6775136" cy="1266825"/>
          </a:xfrm>
        </p:spPr>
        <p:txBody>
          <a:bodyPr>
            <a:normAutofit/>
          </a:bodyPr>
          <a:lstStyle>
            <a:lvl1pPr marL="0" indent="0" algn="l">
              <a:buNone/>
              <a:defRPr sz="5400">
                <a:solidFill>
                  <a:srgbClr val="38434E"/>
                </a:solidFill>
              </a:defRPr>
            </a:lvl1pPr>
          </a:lstStyle>
          <a:p>
            <a:pPr lvl="0"/>
            <a:r>
              <a:rPr lang="en-US"/>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2119369" y="5271124"/>
            <a:ext cx="8984060" cy="6439181"/>
          </a:xfrm>
        </p:spPr>
        <p:txBody>
          <a:bodyPr>
            <a:normAutofit/>
          </a:bodyPr>
          <a:lstStyle>
            <a:lvl1pPr marL="0" indent="0" algn="l">
              <a:lnSpc>
                <a:spcPts val="4320"/>
              </a:lnSpc>
              <a:spcBef>
                <a:spcPts val="2000"/>
              </a:spcBef>
              <a:buFontTx/>
              <a:buNone/>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a:t>
            </a:r>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13001423" y="3812094"/>
            <a:ext cx="6753870" cy="1266825"/>
          </a:xfrm>
        </p:spPr>
        <p:txBody>
          <a:bodyPr>
            <a:normAutofit/>
          </a:bodyPr>
          <a:lstStyle>
            <a:lvl1pPr marL="0" indent="0">
              <a:buNone/>
              <a:defRPr sz="5400">
                <a:solidFill>
                  <a:srgbClr val="38434E"/>
                </a:solidFill>
              </a:defRPr>
            </a:lvl1pPr>
          </a:lstStyle>
          <a:p>
            <a:pPr lvl="0"/>
            <a:r>
              <a:rPr lang="en-US"/>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13051710" y="5271124"/>
            <a:ext cx="8959204" cy="6439181"/>
          </a:xfrm>
        </p:spPr>
        <p:txBody>
          <a:bodyPr>
            <a:normAutofit/>
          </a:bodyPr>
          <a:lstStyle>
            <a:lvl1pPr marL="0" indent="0">
              <a:lnSpc>
                <a:spcPts val="4320"/>
              </a:lnSpc>
              <a:buFontTx/>
              <a:buNone/>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a:t>
            </a:r>
          </a:p>
        </p:txBody>
      </p:sp>
      <p:sp>
        <p:nvSpPr>
          <p:cNvPr id="18" name="Folded Corner 17">
            <a:extLst>
              <a:ext uri="{FF2B5EF4-FFF2-40B4-BE49-F238E27FC236}">
                <a16:creationId xmlns:a16="http://schemas.microsoft.com/office/drawing/2014/main" id="{5E8BF074-F1AE-C14E-BD27-EEBF6B5D4F00}"/>
              </a:ext>
              <a:ext uri="{C183D7F6-B498-43B3-948B-1728B52AA6E4}">
                <adec:decorative xmlns:adec="http://schemas.microsoft.com/office/drawing/2017/decorative" val="1"/>
              </a:ext>
            </a:extLst>
          </p:cNvPr>
          <p:cNvSpPr/>
          <p:nvPr/>
        </p:nvSpPr>
        <p:spPr>
          <a:xfrm>
            <a:off x="76200" y="-2362200"/>
            <a:ext cx="14631987" cy="17997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text layout is for expanding upon 2 main points with a additional titles and descriptor</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1704537412"/>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percentages and description">
    <p:bg>
      <p:bgPr>
        <a:solidFill>
          <a:srgbClr val="F2EDE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AEB67E-1058-434A-94DF-1D98726C1F5C}"/>
              </a:ext>
              <a:ext uri="{C183D7F6-B498-43B3-948B-1728B52AA6E4}">
                <adec:decorative xmlns:adec="http://schemas.microsoft.com/office/drawing/2017/decorative" val="1"/>
              </a:ext>
            </a:extLst>
          </p:cNvPr>
          <p:cNvSpPr/>
          <p:nvPr userDrawn="1"/>
        </p:nvSpPr>
        <p:spPr>
          <a:xfrm>
            <a:off x="0" y="1"/>
            <a:ext cx="12193587" cy="13715998"/>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6EA79-1795-924B-983B-DB878E3C9064}"/>
              </a:ext>
            </a:extLst>
          </p:cNvPr>
          <p:cNvSpPr>
            <a:spLocks noGrp="1"/>
          </p:cNvSpPr>
          <p:nvPr>
            <p:ph type="title" hasCustomPrompt="1"/>
          </p:nvPr>
        </p:nvSpPr>
        <p:spPr>
          <a:xfrm>
            <a:off x="1" y="3741162"/>
            <a:ext cx="12193586" cy="5624513"/>
          </a:xfrm>
          <a:noFill/>
          <a:ln>
            <a:noFill/>
          </a:ln>
        </p:spPr>
        <p:txBody>
          <a:bodyPr vert="horz" lIns="0" tIns="0" rIns="0" bIns="0" rtlCol="0" anchor="ctr">
            <a:normAutofit/>
          </a:bodyPr>
          <a:lstStyle>
            <a:lvl1pPr algn="ctr">
              <a:defRPr lang="en-US" sz="40000" kern="0">
                <a:solidFill>
                  <a:schemeClr val="accent3"/>
                </a:solidFill>
                <a:ea typeface="Source Sans Pro" charset="0"/>
                <a:cs typeface="Source Sans Pro" charset="0"/>
              </a:defRPr>
            </a:lvl1pPr>
          </a:lstStyle>
          <a:p>
            <a:pPr marL="0" lvl="0" indent="0" algn="ctr" defTabSz="914349">
              <a:spcBef>
                <a:spcPts val="2000"/>
              </a:spcBef>
              <a:buFont typeface="Arial" panose="020B0604020202020204" pitchFamily="34" charset="0"/>
            </a:pPr>
            <a:r>
              <a:rPr lang="en-US"/>
              <a:t>##%</a:t>
            </a:r>
          </a:p>
        </p:txBody>
      </p:sp>
      <p:sp>
        <p:nvSpPr>
          <p:cNvPr id="14" name="Text Placeholder 13">
            <a:extLst>
              <a:ext uri="{FF2B5EF4-FFF2-40B4-BE49-F238E27FC236}">
                <a16:creationId xmlns:a16="http://schemas.microsoft.com/office/drawing/2014/main" id="{A3356100-B9E0-5246-9174-58819D317F51}"/>
              </a:ext>
            </a:extLst>
          </p:cNvPr>
          <p:cNvSpPr>
            <a:spLocks noGrp="1"/>
          </p:cNvSpPr>
          <p:nvPr>
            <p:ph type="body" sz="quarter" idx="12" hasCustomPrompt="1"/>
          </p:nvPr>
        </p:nvSpPr>
        <p:spPr>
          <a:xfrm>
            <a:off x="0" y="9383753"/>
            <a:ext cx="12193585"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12193589" y="3741162"/>
            <a:ext cx="12193586" cy="5624513"/>
          </a:xfrm>
          <a:noFill/>
          <a:ln>
            <a:noFill/>
          </a:ln>
        </p:spPr>
        <p:txBody>
          <a:bodyPr lIns="0" tIns="0" rIns="0" bIns="0" anchor="ctr"/>
          <a:lstStyle>
            <a:lvl1pPr>
              <a:defRPr lang="en-US" sz="40000" kern="0" smtClean="0">
                <a:solidFill>
                  <a:schemeClr val="accent2"/>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a:t>
            </a:r>
          </a:p>
        </p:txBody>
      </p:sp>
      <p:sp>
        <p:nvSpPr>
          <p:cNvPr id="15" name="Text Placeholder 13">
            <a:extLst>
              <a:ext uri="{FF2B5EF4-FFF2-40B4-BE49-F238E27FC236}">
                <a16:creationId xmlns:a16="http://schemas.microsoft.com/office/drawing/2014/main" id="{0E6C9F3C-915A-974A-95CD-31158885C6C1}"/>
              </a:ext>
            </a:extLst>
          </p:cNvPr>
          <p:cNvSpPr>
            <a:spLocks noGrp="1"/>
          </p:cNvSpPr>
          <p:nvPr>
            <p:ph type="body" sz="quarter" idx="13" hasCustomPrompt="1"/>
          </p:nvPr>
        </p:nvSpPr>
        <p:spPr>
          <a:xfrm>
            <a:off x="12193588" y="9383753"/>
            <a:ext cx="12193587"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7" name="Folded Corner 6">
            <a:extLst>
              <a:ext uri="{FF2B5EF4-FFF2-40B4-BE49-F238E27FC236}">
                <a16:creationId xmlns:a16="http://schemas.microsoft.com/office/drawing/2014/main" id="{3F3AA9BA-D430-9943-8B75-9DE51C2E5653}"/>
              </a:ext>
              <a:ext uri="{C183D7F6-B498-43B3-948B-1728B52AA6E4}">
                <adec:decorative xmlns:adec="http://schemas.microsoft.com/office/drawing/2017/decorative" val="1"/>
              </a:ext>
            </a:extLst>
          </p:cNvPr>
          <p:cNvSpPr/>
          <p:nvPr userDrawn="1"/>
        </p:nvSpPr>
        <p:spPr>
          <a:xfrm>
            <a:off x="76200" y="-2057400"/>
            <a:ext cx="11583987" cy="1494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text layout is to compare and contrast 2 percentage statistics.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5010084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hree percentages and descripti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320E-6392-B44F-85C4-61911FC53151}"/>
              </a:ext>
            </a:extLst>
          </p:cNvPr>
          <p:cNvSpPr>
            <a:spLocks noGrp="1"/>
          </p:cNvSpPr>
          <p:nvPr>
            <p:ph type="title" hasCustomPrompt="1"/>
          </p:nvPr>
        </p:nvSpPr>
        <p:spPr>
          <a:xfrm>
            <a:off x="1525585" y="3022706"/>
            <a:ext cx="6667502" cy="5624513"/>
          </a:xfrm>
          <a:noFill/>
          <a:ln>
            <a:noFill/>
          </a:ln>
        </p:spPr>
        <p:txBody>
          <a:bodyPr vert="horz" lIns="0" tIns="0" rIns="0" bIns="0" rtlCol="0" anchor="ctr" anchorCtr="0">
            <a:normAutofit/>
          </a:bodyPr>
          <a:lstStyle>
            <a:lvl1pPr>
              <a:defRPr lang="en-US" sz="27500" kern="0">
                <a:solidFill>
                  <a:schemeClr val="accent3"/>
                </a:solidFill>
                <a:ea typeface="Source Sans Pro" charset="0"/>
                <a:cs typeface="Source Sans Pro" charset="0"/>
              </a:defRPr>
            </a:lvl1pPr>
          </a:lstStyle>
          <a:p>
            <a:pPr marL="0" lvl="0" indent="0" algn="ctr" defTabSz="914349">
              <a:spcBef>
                <a:spcPts val="2000"/>
              </a:spcBef>
              <a:buFont typeface="Arial" panose="020B0604020202020204" pitchFamily="34" charset="0"/>
            </a:pPr>
            <a:r>
              <a:rPr lang="en-US"/>
              <a:t>##%</a:t>
            </a:r>
          </a:p>
        </p:txBody>
      </p:sp>
      <p:sp>
        <p:nvSpPr>
          <p:cNvPr id="15" name="Text Placeholder 13">
            <a:extLst>
              <a:ext uri="{FF2B5EF4-FFF2-40B4-BE49-F238E27FC236}">
                <a16:creationId xmlns:a16="http://schemas.microsoft.com/office/drawing/2014/main" id="{D99C7536-4CDA-C84B-9B72-5E6FA60A17BE}"/>
              </a:ext>
            </a:extLst>
          </p:cNvPr>
          <p:cNvSpPr>
            <a:spLocks noGrp="1"/>
          </p:cNvSpPr>
          <p:nvPr>
            <p:ph type="body" sz="quarter" idx="13" hasCustomPrompt="1"/>
          </p:nvPr>
        </p:nvSpPr>
        <p:spPr>
          <a:xfrm>
            <a:off x="1525588" y="9383753"/>
            <a:ext cx="6667500" cy="1553878"/>
          </a:xfrm>
        </p:spPr>
        <p:txBody>
          <a:bodyPr>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a:t>
            </a:r>
            <a:br>
              <a:rPr lang="en-US" sz="3600" kern="0">
                <a:solidFill>
                  <a:srgbClr val="3B4345"/>
                </a:solidFill>
                <a:latin typeface="Community Light" panose="02000303040000020003" pitchFamily="2" charset="0"/>
                <a:ea typeface="Source Sans Pro" charset="0"/>
                <a:cs typeface="Source Sans Pro Light"/>
              </a:rPr>
            </a:br>
            <a:r>
              <a:rPr lang="en-US" sz="3600" kern="0">
                <a:solidFill>
                  <a:srgbClr val="3B4345"/>
                </a:solidFill>
                <a:latin typeface="Community Light" panose="02000303040000020003" pitchFamily="2" charset="0"/>
                <a:ea typeface="Source Sans Pro" charset="0"/>
                <a:cs typeface="Source Sans Pro Light"/>
              </a:rPr>
              <a:t>Not a big paragraph.</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8840788" y="3022706"/>
            <a:ext cx="6667500" cy="5624513"/>
          </a:xfrm>
          <a:noFill/>
          <a:ln>
            <a:noFill/>
          </a:ln>
        </p:spPr>
        <p:txBody>
          <a:bodyPr lIns="0" tIns="0" rIns="0" bIns="0" anchor="ctr">
            <a:normAutofit/>
          </a:bodyPr>
          <a:lstStyle>
            <a:lvl1pPr>
              <a:defRPr lang="en-US" sz="27500" kern="0" smtClean="0">
                <a:solidFill>
                  <a:schemeClr val="accent5"/>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a:t>
            </a:r>
          </a:p>
        </p:txBody>
      </p:sp>
      <p:sp>
        <p:nvSpPr>
          <p:cNvPr id="16" name="Text Placeholder 13">
            <a:extLst>
              <a:ext uri="{FF2B5EF4-FFF2-40B4-BE49-F238E27FC236}">
                <a16:creationId xmlns:a16="http://schemas.microsoft.com/office/drawing/2014/main" id="{6E9B8198-35FC-4945-9FC5-688CA41D71ED}"/>
              </a:ext>
            </a:extLst>
          </p:cNvPr>
          <p:cNvSpPr>
            <a:spLocks noGrp="1"/>
          </p:cNvSpPr>
          <p:nvPr>
            <p:ph type="body" sz="quarter" idx="14" hasCustomPrompt="1"/>
          </p:nvPr>
        </p:nvSpPr>
        <p:spPr>
          <a:xfrm>
            <a:off x="8840787" y="9383753"/>
            <a:ext cx="6667501" cy="1553878"/>
          </a:xfrm>
        </p:spPr>
        <p:txBody>
          <a:bodyPr>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a:t>
            </a:r>
            <a:br>
              <a:rPr lang="en-US" sz="3600" kern="0">
                <a:solidFill>
                  <a:srgbClr val="3B4345"/>
                </a:solidFill>
                <a:latin typeface="Community Light" panose="02000303040000020003" pitchFamily="2" charset="0"/>
                <a:ea typeface="Source Sans Pro" charset="0"/>
                <a:cs typeface="Source Sans Pro Light"/>
              </a:rPr>
            </a:br>
            <a:r>
              <a:rPr lang="en-US" sz="3600" kern="0">
                <a:solidFill>
                  <a:srgbClr val="3B4345"/>
                </a:solidFill>
                <a:latin typeface="Community Light" panose="02000303040000020003" pitchFamily="2" charset="0"/>
                <a:ea typeface="Source Sans Pro" charset="0"/>
                <a:cs typeface="Source Sans Pro Light"/>
              </a:rPr>
              <a:t>Not a big paragraph.</a:t>
            </a:r>
          </a:p>
        </p:txBody>
      </p:sp>
      <p:sp>
        <p:nvSpPr>
          <p:cNvPr id="8" name="Text Placeholder 10">
            <a:extLst>
              <a:ext uri="{FF2B5EF4-FFF2-40B4-BE49-F238E27FC236}">
                <a16:creationId xmlns:a16="http://schemas.microsoft.com/office/drawing/2014/main" id="{0668C8F7-BC4A-624E-AC09-63C6B2F8ED8D}"/>
              </a:ext>
            </a:extLst>
          </p:cNvPr>
          <p:cNvSpPr>
            <a:spLocks noGrp="1"/>
          </p:cNvSpPr>
          <p:nvPr>
            <p:ph type="body" sz="quarter" idx="12" hasCustomPrompt="1"/>
          </p:nvPr>
        </p:nvSpPr>
        <p:spPr>
          <a:xfrm>
            <a:off x="16155989" y="3022706"/>
            <a:ext cx="6629399" cy="5624513"/>
          </a:xfrm>
          <a:noFill/>
          <a:ln>
            <a:noFill/>
          </a:ln>
        </p:spPr>
        <p:txBody>
          <a:bodyPr lIns="0" tIns="0" rIns="0" bIns="0" anchor="ctr">
            <a:normAutofit/>
          </a:bodyPr>
          <a:lstStyle>
            <a:lvl1pPr>
              <a:defRPr lang="en-US" sz="27500" kern="0" smtClean="0">
                <a:solidFill>
                  <a:schemeClr val="tx2"/>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a:t>
            </a:r>
          </a:p>
        </p:txBody>
      </p:sp>
      <p:sp>
        <p:nvSpPr>
          <p:cNvPr id="17" name="Text Placeholder 13">
            <a:extLst>
              <a:ext uri="{FF2B5EF4-FFF2-40B4-BE49-F238E27FC236}">
                <a16:creationId xmlns:a16="http://schemas.microsoft.com/office/drawing/2014/main" id="{BFD59FA7-7BFF-0A46-A0E5-7DCBF2330281}"/>
              </a:ext>
            </a:extLst>
          </p:cNvPr>
          <p:cNvSpPr>
            <a:spLocks noGrp="1"/>
          </p:cNvSpPr>
          <p:nvPr>
            <p:ph type="body" sz="quarter" idx="15" hasCustomPrompt="1"/>
          </p:nvPr>
        </p:nvSpPr>
        <p:spPr>
          <a:xfrm>
            <a:off x="16155987" y="9383753"/>
            <a:ext cx="6629401" cy="1553878"/>
          </a:xfrm>
        </p:spPr>
        <p:txBody>
          <a:bodyPr>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a:t>
            </a:r>
            <a:br>
              <a:rPr lang="en-US" sz="3600" kern="0">
                <a:solidFill>
                  <a:srgbClr val="3B4345"/>
                </a:solidFill>
                <a:latin typeface="Community Light" panose="02000303040000020003" pitchFamily="2" charset="0"/>
                <a:ea typeface="Source Sans Pro" charset="0"/>
                <a:cs typeface="Source Sans Pro Light"/>
              </a:rPr>
            </a:br>
            <a:r>
              <a:rPr lang="en-US" sz="3600" kern="0">
                <a:solidFill>
                  <a:srgbClr val="3B4345"/>
                </a:solidFill>
                <a:latin typeface="Community Light" panose="02000303040000020003" pitchFamily="2" charset="0"/>
                <a:ea typeface="Source Sans Pro" charset="0"/>
                <a:cs typeface="Source Sans Pro Light"/>
              </a:rPr>
              <a:t>Not a big paragraph.</a:t>
            </a:r>
          </a:p>
        </p:txBody>
      </p:sp>
      <p:sp>
        <p:nvSpPr>
          <p:cNvPr id="10" name="Folded Corner 9">
            <a:extLst>
              <a:ext uri="{FF2B5EF4-FFF2-40B4-BE49-F238E27FC236}">
                <a16:creationId xmlns:a16="http://schemas.microsoft.com/office/drawing/2014/main" id="{72773A8C-6063-5448-803E-F77D2D921E45}"/>
              </a:ext>
              <a:ext uri="{C183D7F6-B498-43B3-948B-1728B52AA6E4}">
                <adec:decorative xmlns:adec="http://schemas.microsoft.com/office/drawing/2017/decorative" val="1"/>
              </a:ext>
            </a:extLst>
          </p:cNvPr>
          <p:cNvSpPr/>
          <p:nvPr userDrawn="1"/>
        </p:nvSpPr>
        <p:spPr>
          <a:xfrm>
            <a:off x="76200" y="-2057400"/>
            <a:ext cx="14631987" cy="1494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text layout is to compare and contrast 3 percentage statistics.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34180193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ause + effect 1">
    <p:bg>
      <p:bgPr>
        <a:solidFill>
          <a:srgbClr val="FCE2BA"/>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AEB67E-1058-434A-94DF-1D98726C1F5C}"/>
              </a:ext>
            </a:extLst>
          </p:cNvPr>
          <p:cNvSpPr/>
          <p:nvPr userDrawn="1"/>
        </p:nvSpPr>
        <p:spPr>
          <a:xfrm>
            <a:off x="0" y="1"/>
            <a:ext cx="12193587" cy="13715998"/>
          </a:xfrm>
          <a:prstGeom prst="rect">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D98FF1FA-A4A7-0842-910C-827AFA24D0CE}"/>
              </a:ext>
            </a:extLst>
          </p:cNvPr>
          <p:cNvSpPr>
            <a:spLocks noGrp="1"/>
          </p:cNvSpPr>
          <p:nvPr>
            <p:ph type="body" sz="quarter" idx="10" hasCustomPrompt="1"/>
          </p:nvPr>
        </p:nvSpPr>
        <p:spPr>
          <a:xfrm>
            <a:off x="298938" y="3741162"/>
            <a:ext cx="11589850" cy="5624513"/>
          </a:xfrm>
          <a:noFill/>
          <a:ln>
            <a:noFill/>
          </a:ln>
        </p:spPr>
        <p:txBody>
          <a:bodyPr lIns="0" tIns="0" rIns="0" bIns="0" anchor="ctr">
            <a:normAutofit/>
          </a:bodyPr>
          <a:lstStyle>
            <a:lvl1pPr algn="ctr">
              <a:defRPr lang="en-US" sz="14400" kern="0" smtClean="0">
                <a:solidFill>
                  <a:schemeClr val="accent2"/>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Enter cause</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12492525" y="3741162"/>
            <a:ext cx="11595712" cy="5624513"/>
          </a:xfrm>
          <a:noFill/>
          <a:ln>
            <a:noFill/>
          </a:ln>
        </p:spPr>
        <p:txBody>
          <a:bodyPr lIns="0" tIns="0" rIns="0" bIns="0" anchor="ctr">
            <a:normAutofit/>
          </a:bodyPr>
          <a:lstStyle>
            <a:lvl1pPr algn="ctr">
              <a:defRPr lang="en-US" sz="14400" kern="0" smtClean="0">
                <a:solidFill>
                  <a:schemeClr val="accent3"/>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Enter effect</a:t>
            </a:r>
          </a:p>
        </p:txBody>
      </p:sp>
      <p:sp>
        <p:nvSpPr>
          <p:cNvPr id="14" name="Text Placeholder 13">
            <a:extLst>
              <a:ext uri="{FF2B5EF4-FFF2-40B4-BE49-F238E27FC236}">
                <a16:creationId xmlns:a16="http://schemas.microsoft.com/office/drawing/2014/main" id="{A3356100-B9E0-5246-9174-58819D317F51}"/>
              </a:ext>
            </a:extLst>
          </p:cNvPr>
          <p:cNvSpPr>
            <a:spLocks noGrp="1"/>
          </p:cNvSpPr>
          <p:nvPr>
            <p:ph type="body" sz="quarter" idx="12" hasCustomPrompt="1"/>
          </p:nvPr>
        </p:nvSpPr>
        <p:spPr>
          <a:xfrm>
            <a:off x="298938" y="9383753"/>
            <a:ext cx="11589850"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15" name="Text Placeholder 13">
            <a:extLst>
              <a:ext uri="{FF2B5EF4-FFF2-40B4-BE49-F238E27FC236}">
                <a16:creationId xmlns:a16="http://schemas.microsoft.com/office/drawing/2014/main" id="{0E6C9F3C-915A-974A-95CD-31158885C6C1}"/>
              </a:ext>
            </a:extLst>
          </p:cNvPr>
          <p:cNvSpPr>
            <a:spLocks noGrp="1"/>
          </p:cNvSpPr>
          <p:nvPr>
            <p:ph type="body" sz="quarter" idx="13" hasCustomPrompt="1"/>
          </p:nvPr>
        </p:nvSpPr>
        <p:spPr>
          <a:xfrm>
            <a:off x="12498388" y="9383753"/>
            <a:ext cx="11589849"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7" name="Folded Corner 6">
            <a:extLst>
              <a:ext uri="{FF2B5EF4-FFF2-40B4-BE49-F238E27FC236}">
                <a16:creationId xmlns:a16="http://schemas.microsoft.com/office/drawing/2014/main" id="{411D9085-585C-A04E-ACC7-0E911526D632}"/>
              </a:ext>
              <a:ext uri="{C183D7F6-B498-43B3-948B-1728B52AA6E4}">
                <adec:decorative xmlns:adec="http://schemas.microsoft.com/office/drawing/2017/decorative" val="1"/>
              </a:ext>
            </a:extLst>
          </p:cNvPr>
          <p:cNvSpPr/>
          <p:nvPr userDrawn="1"/>
        </p:nvSpPr>
        <p:spPr>
          <a:xfrm>
            <a:off x="76200" y="-2057400"/>
            <a:ext cx="10136187" cy="1494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text layout is to show cause and effect of 2 events.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41552188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ause + effect 2">
    <p:bg>
      <p:bgPr>
        <a:solidFill>
          <a:srgbClr val="FCE2BA"/>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AEB67E-1058-434A-94DF-1D98726C1F5C}"/>
              </a:ext>
            </a:extLst>
          </p:cNvPr>
          <p:cNvSpPr/>
          <p:nvPr userDrawn="1"/>
        </p:nvSpPr>
        <p:spPr>
          <a:xfrm>
            <a:off x="12193588" y="1"/>
            <a:ext cx="12193587" cy="13715998"/>
          </a:xfrm>
          <a:prstGeom prst="rect">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D98FF1FA-A4A7-0842-910C-827AFA24D0CE}"/>
              </a:ext>
            </a:extLst>
          </p:cNvPr>
          <p:cNvSpPr>
            <a:spLocks noGrp="1"/>
          </p:cNvSpPr>
          <p:nvPr>
            <p:ph type="body" sz="quarter" idx="10" hasCustomPrompt="1"/>
          </p:nvPr>
        </p:nvSpPr>
        <p:spPr>
          <a:xfrm>
            <a:off x="316523" y="3741162"/>
            <a:ext cx="11572266" cy="5624513"/>
          </a:xfrm>
          <a:noFill/>
          <a:ln>
            <a:noFill/>
          </a:ln>
        </p:spPr>
        <p:txBody>
          <a:bodyPr lIns="0" tIns="0" rIns="0" bIns="0" anchor="ctr">
            <a:normAutofit/>
          </a:bodyPr>
          <a:lstStyle>
            <a:lvl1pPr algn="ctr">
              <a:defRPr lang="en-US" sz="14400" kern="0" smtClean="0">
                <a:solidFill>
                  <a:schemeClr val="accent3"/>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Enter cause</a:t>
            </a:r>
          </a:p>
        </p:txBody>
      </p:sp>
      <p:sp>
        <p:nvSpPr>
          <p:cNvPr id="12" name="Text Placeholder 10">
            <a:extLst>
              <a:ext uri="{FF2B5EF4-FFF2-40B4-BE49-F238E27FC236}">
                <a16:creationId xmlns:a16="http://schemas.microsoft.com/office/drawing/2014/main" id="{09E8C834-B39B-0147-BDCE-E46C08590CBE}"/>
              </a:ext>
            </a:extLst>
          </p:cNvPr>
          <p:cNvSpPr>
            <a:spLocks noGrp="1"/>
          </p:cNvSpPr>
          <p:nvPr>
            <p:ph type="body" sz="quarter" idx="11" hasCustomPrompt="1"/>
          </p:nvPr>
        </p:nvSpPr>
        <p:spPr>
          <a:xfrm>
            <a:off x="12498388" y="3741162"/>
            <a:ext cx="11572264" cy="5624513"/>
          </a:xfrm>
          <a:noFill/>
          <a:ln>
            <a:noFill/>
          </a:ln>
        </p:spPr>
        <p:txBody>
          <a:bodyPr lIns="0" tIns="0" rIns="0" bIns="0" anchor="ctr">
            <a:normAutofit/>
          </a:bodyPr>
          <a:lstStyle>
            <a:lvl1pPr algn="ctr">
              <a:defRPr lang="en-US" sz="14400" kern="0" smtClean="0">
                <a:solidFill>
                  <a:schemeClr val="accent2"/>
                </a:solidFill>
                <a:ea typeface="Source Sans Pro" charset="0"/>
                <a:cs typeface="Source Sans Pro" charset="0"/>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914349"/>
            <a:r>
              <a:rPr lang="en-US"/>
              <a:t>Enter effect</a:t>
            </a:r>
          </a:p>
        </p:txBody>
      </p:sp>
      <p:sp>
        <p:nvSpPr>
          <p:cNvPr id="14" name="Text Placeholder 13">
            <a:extLst>
              <a:ext uri="{FF2B5EF4-FFF2-40B4-BE49-F238E27FC236}">
                <a16:creationId xmlns:a16="http://schemas.microsoft.com/office/drawing/2014/main" id="{A3356100-B9E0-5246-9174-58819D317F51}"/>
              </a:ext>
            </a:extLst>
          </p:cNvPr>
          <p:cNvSpPr>
            <a:spLocks noGrp="1"/>
          </p:cNvSpPr>
          <p:nvPr>
            <p:ph type="body" sz="quarter" idx="12" hasCustomPrompt="1"/>
          </p:nvPr>
        </p:nvSpPr>
        <p:spPr>
          <a:xfrm>
            <a:off x="316523" y="9383753"/>
            <a:ext cx="11572266"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15" name="Text Placeholder 13">
            <a:extLst>
              <a:ext uri="{FF2B5EF4-FFF2-40B4-BE49-F238E27FC236}">
                <a16:creationId xmlns:a16="http://schemas.microsoft.com/office/drawing/2014/main" id="{0E6C9F3C-915A-974A-95CD-31158885C6C1}"/>
              </a:ext>
            </a:extLst>
          </p:cNvPr>
          <p:cNvSpPr>
            <a:spLocks noGrp="1"/>
          </p:cNvSpPr>
          <p:nvPr>
            <p:ph type="body" sz="quarter" idx="13" hasCustomPrompt="1"/>
          </p:nvPr>
        </p:nvSpPr>
        <p:spPr>
          <a:xfrm>
            <a:off x="12498389" y="9383753"/>
            <a:ext cx="11572264" cy="1023937"/>
          </a:xfrm>
        </p:spPr>
        <p:txBody>
          <a:bodyPr lIns="1463040" rIns="1463040">
            <a:noAutofit/>
          </a:bodyPr>
          <a:lstStyle>
            <a:lvl1pPr marL="0" marR="0" indent="0" algn="ctr" defTabSz="914349" rtl="0" eaLnBrk="1" fontAlgn="auto" latinLnBrk="0" hangingPunct="1">
              <a:lnSpc>
                <a:spcPct val="90000"/>
              </a:lnSpc>
              <a:spcBef>
                <a:spcPts val="2000"/>
              </a:spcBef>
              <a:spcAft>
                <a:spcPts val="0"/>
              </a:spcAft>
              <a:buClrTx/>
              <a:buSzTx/>
              <a:buFont typeface="Arial" panose="020B0604020202020204" pitchFamily="34" charset="0"/>
              <a:buNone/>
              <a:tabLst/>
              <a:defRPr lang="en-US" sz="3600" kern="0">
                <a:solidFill>
                  <a:srgbClr val="3B4345"/>
                </a:solidFill>
                <a:latin typeface="Community Light" panose="02000303040000020003" pitchFamily="2" charset="0"/>
                <a:ea typeface="Source Sans Pro" charset="0"/>
                <a:cs typeface="Source Sans Pro Light"/>
              </a:defRPr>
            </a:lvl1pPr>
          </a:lstStyle>
          <a:p>
            <a:pPr defTabSz="914349">
              <a:defRPr/>
            </a:pPr>
            <a:r>
              <a:rPr lang="en-US" sz="3600" kern="0">
                <a:solidFill>
                  <a:srgbClr val="3B4345"/>
                </a:solidFill>
                <a:latin typeface="Community Light" panose="02000303040000020003" pitchFamily="2" charset="0"/>
                <a:ea typeface="Source Sans Pro" charset="0"/>
                <a:cs typeface="Source Sans Pro Light"/>
              </a:rPr>
              <a:t>Brief description of the data you’re looking at here on a couple lines. Not a big paragraph.</a:t>
            </a:r>
          </a:p>
        </p:txBody>
      </p:sp>
      <p:sp>
        <p:nvSpPr>
          <p:cNvPr id="8" name="Folded Corner 7">
            <a:extLst>
              <a:ext uri="{FF2B5EF4-FFF2-40B4-BE49-F238E27FC236}">
                <a16:creationId xmlns:a16="http://schemas.microsoft.com/office/drawing/2014/main" id="{A49BA7AD-D272-E044-89A0-3EF55654D740}"/>
              </a:ext>
              <a:ext uri="{C183D7F6-B498-43B3-948B-1728B52AA6E4}">
                <adec:decorative xmlns:adec="http://schemas.microsoft.com/office/drawing/2017/decorative" val="1"/>
              </a:ext>
            </a:extLst>
          </p:cNvPr>
          <p:cNvSpPr/>
          <p:nvPr userDrawn="1"/>
        </p:nvSpPr>
        <p:spPr>
          <a:xfrm>
            <a:off x="76200" y="-2057400"/>
            <a:ext cx="10136187" cy="1494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text layout is to show cause and effect of 2 events.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24379828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s 2 labeled circles">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rgbClr val="5B696B"/>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6442900"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13756228"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4" name="Rectangle 13">
            <a:extLst>
              <a:ext uri="{FF2B5EF4-FFF2-40B4-BE49-F238E27FC236}">
                <a16:creationId xmlns:a16="http://schemas.microsoft.com/office/drawing/2014/main" id="{A7FBE22E-598B-A349-8CDD-6B16E66862F5}"/>
              </a:ext>
              <a:ext uri="{C183D7F6-B498-43B3-948B-1728B52AA6E4}">
                <adec:decorative xmlns:adec="http://schemas.microsoft.com/office/drawing/2017/decorative" val="1"/>
              </a:ext>
            </a:extLst>
          </p:cNvPr>
          <p:cNvSpPr/>
          <p:nvPr userDrawn="1"/>
        </p:nvSpPr>
        <p:spPr>
          <a:xfrm flipV="1">
            <a:off x="8139126" y="10510883"/>
            <a:ext cx="766988" cy="53207"/>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7" name="Rectangle 16">
            <a:extLst>
              <a:ext uri="{FF2B5EF4-FFF2-40B4-BE49-F238E27FC236}">
                <a16:creationId xmlns:a16="http://schemas.microsoft.com/office/drawing/2014/main" id="{30719925-C197-074F-99AB-9BD56771A945}"/>
              </a:ext>
              <a:ext uri="{C183D7F6-B498-43B3-948B-1728B52AA6E4}">
                <adec:decorative xmlns:adec="http://schemas.microsoft.com/office/drawing/2017/decorative" val="1"/>
              </a:ext>
            </a:extLst>
          </p:cNvPr>
          <p:cNvSpPr/>
          <p:nvPr userDrawn="1"/>
        </p:nvSpPr>
        <p:spPr>
          <a:xfrm flipV="1">
            <a:off x="15452454" y="10510883"/>
            <a:ext cx="766988" cy="53207"/>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5" name="Oval 14">
            <a:extLst>
              <a:ext uri="{FF2B5EF4-FFF2-40B4-BE49-F238E27FC236}">
                <a16:creationId xmlns:a16="http://schemas.microsoft.com/office/drawing/2014/main" id="{3962D2ED-EE0E-394F-85AF-F680F4D1A7EF}"/>
              </a:ext>
              <a:ext uri="{C183D7F6-B498-43B3-948B-1728B52AA6E4}">
                <adec:decorative xmlns:adec="http://schemas.microsoft.com/office/drawing/2017/decorative" val="1"/>
              </a:ext>
            </a:extLst>
          </p:cNvPr>
          <p:cNvSpPr/>
          <p:nvPr userDrawn="1"/>
        </p:nvSpPr>
        <p:spPr>
          <a:xfrm>
            <a:off x="6482873"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3ED08CD-AA3E-6F48-956D-E1CFF4637176}"/>
              </a:ext>
              <a:ext uri="{C183D7F6-B498-43B3-948B-1728B52AA6E4}">
                <adec:decorative xmlns:adec="http://schemas.microsoft.com/office/drawing/2017/decorative" val="1"/>
              </a:ext>
            </a:extLst>
          </p:cNvPr>
          <p:cNvSpPr/>
          <p:nvPr userDrawn="1"/>
        </p:nvSpPr>
        <p:spPr>
          <a:xfrm>
            <a:off x="13796201"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lded Corner 20">
            <a:extLst>
              <a:ext uri="{FF2B5EF4-FFF2-40B4-BE49-F238E27FC236}">
                <a16:creationId xmlns:a16="http://schemas.microsoft.com/office/drawing/2014/main" id="{DDE1475D-93D7-3242-8EC5-72C8B8A33AF0}"/>
              </a:ext>
              <a:ext uri="{C183D7F6-B498-43B3-948B-1728B52AA6E4}">
                <adec:decorative xmlns:adec="http://schemas.microsoft.com/office/drawing/2017/decorative" val="1"/>
              </a:ext>
            </a:extLst>
          </p:cNvPr>
          <p:cNvSpPr/>
          <p:nvPr userDrawn="1"/>
        </p:nvSpPr>
        <p:spPr>
          <a:xfrm>
            <a:off x="0" y="-2895600"/>
            <a:ext cx="15813088" cy="226752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to labeled icons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Place your icon either centered inside the light blue circle, or 1/3 of the icon just peaking out of the top of the circle.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538904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s 3 labeled circles description">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2666978" y="8339909"/>
            <a:ext cx="4159441" cy="694003"/>
          </a:xfrm>
        </p:spPr>
        <p:txBody>
          <a:bodyPr>
            <a:noAutofit/>
          </a:bodyPr>
          <a:lstStyle>
            <a:lvl1pPr marL="0" indent="0" algn="ctr">
              <a:buFontTx/>
              <a:buNone/>
              <a:defRPr sz="4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3" name="Text Placeholder 2">
            <a:extLst>
              <a:ext uri="{FF2B5EF4-FFF2-40B4-BE49-F238E27FC236}">
                <a16:creationId xmlns:a16="http://schemas.microsoft.com/office/drawing/2014/main" id="{A3AE3733-0289-1E40-BF18-BE7361015D15}"/>
              </a:ext>
            </a:extLst>
          </p:cNvPr>
          <p:cNvSpPr>
            <a:spLocks noGrp="1"/>
          </p:cNvSpPr>
          <p:nvPr>
            <p:ph type="body" sz="quarter" idx="24"/>
          </p:nvPr>
        </p:nvSpPr>
        <p:spPr>
          <a:xfrm>
            <a:off x="1525588" y="9153852"/>
            <a:ext cx="6667500" cy="3101210"/>
          </a:xfrm>
        </p:spPr>
        <p:txBody>
          <a:bodyPr>
            <a:normAutofit/>
          </a:bodyPr>
          <a:lstStyle>
            <a:lvl1pPr algn="l">
              <a:defRPr sz="2400"/>
            </a:lvl1pPr>
            <a:lvl2pPr algn="l">
              <a:defRPr sz="2400"/>
            </a:lvl2pPr>
            <a:lvl3pPr algn="l">
              <a:defRPr sz="2400"/>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10113866" y="8339909"/>
            <a:ext cx="4159441" cy="694003"/>
          </a:xfrm>
        </p:spPr>
        <p:txBody>
          <a:bodyPr>
            <a:noAutofit/>
          </a:bodyPr>
          <a:lstStyle>
            <a:lvl1pPr marL="0" indent="0" algn="ctr">
              <a:buFontTx/>
              <a:buNone/>
              <a:defRPr sz="4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7" name="Text Placeholder 2">
            <a:extLst>
              <a:ext uri="{FF2B5EF4-FFF2-40B4-BE49-F238E27FC236}">
                <a16:creationId xmlns:a16="http://schemas.microsoft.com/office/drawing/2014/main" id="{AD7E6B2C-39F9-FD47-965D-EC9079E156AE}"/>
              </a:ext>
            </a:extLst>
          </p:cNvPr>
          <p:cNvSpPr>
            <a:spLocks noGrp="1"/>
          </p:cNvSpPr>
          <p:nvPr>
            <p:ph type="body" sz="quarter" idx="25"/>
          </p:nvPr>
        </p:nvSpPr>
        <p:spPr>
          <a:xfrm>
            <a:off x="8840787" y="9153852"/>
            <a:ext cx="6667500" cy="3101210"/>
          </a:xfrm>
        </p:spPr>
        <p:txBody>
          <a:bodyPr>
            <a:normAutofit/>
          </a:bodyPr>
          <a:lstStyle>
            <a:lvl1pPr algn="l">
              <a:defRPr sz="2400"/>
            </a:lvl1pPr>
            <a:lvl2pPr algn="l">
              <a:defRPr sz="2400"/>
            </a:lvl2pPr>
            <a:lvl3pPr algn="l">
              <a:defRPr sz="2400"/>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34">
            <a:extLst>
              <a:ext uri="{FF2B5EF4-FFF2-40B4-BE49-F238E27FC236}">
                <a16:creationId xmlns:a16="http://schemas.microsoft.com/office/drawing/2014/main" id="{E75EB895-B2FE-0740-8F48-D3449A89DC12}"/>
              </a:ext>
            </a:extLst>
          </p:cNvPr>
          <p:cNvSpPr>
            <a:spLocks noGrp="1"/>
          </p:cNvSpPr>
          <p:nvPr>
            <p:ph type="body" sz="quarter" idx="23" hasCustomPrompt="1"/>
          </p:nvPr>
        </p:nvSpPr>
        <p:spPr>
          <a:xfrm>
            <a:off x="17600728" y="8339909"/>
            <a:ext cx="4159441" cy="694003"/>
          </a:xfrm>
        </p:spPr>
        <p:txBody>
          <a:bodyPr>
            <a:noAutofit/>
          </a:bodyPr>
          <a:lstStyle>
            <a:lvl1pPr marL="0" indent="0" algn="ctr">
              <a:buFontTx/>
              <a:buNone/>
              <a:defRPr sz="4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8" name="Text Placeholder 2">
            <a:extLst>
              <a:ext uri="{FF2B5EF4-FFF2-40B4-BE49-F238E27FC236}">
                <a16:creationId xmlns:a16="http://schemas.microsoft.com/office/drawing/2014/main" id="{D60F763E-D3C1-BB42-885A-30FE17A7AF7A}"/>
              </a:ext>
            </a:extLst>
          </p:cNvPr>
          <p:cNvSpPr>
            <a:spLocks noGrp="1"/>
          </p:cNvSpPr>
          <p:nvPr>
            <p:ph type="body" sz="quarter" idx="26"/>
          </p:nvPr>
        </p:nvSpPr>
        <p:spPr>
          <a:xfrm>
            <a:off x="16155987" y="9153852"/>
            <a:ext cx="6667500" cy="3101210"/>
          </a:xfrm>
        </p:spPr>
        <p:txBody>
          <a:bodyPr>
            <a:normAutofit/>
          </a:bodyPr>
          <a:lstStyle>
            <a:lvl1pPr algn="l">
              <a:defRPr sz="2400"/>
            </a:lvl1pPr>
            <a:lvl2pPr algn="l">
              <a:defRPr sz="2400"/>
            </a:lvl2pPr>
            <a:lvl3pPr algn="l">
              <a:defRPr sz="2400"/>
            </a:lvl3pPr>
            <a:lvl4pPr algn="l">
              <a:defRPr sz="2400"/>
            </a:lvl4pPr>
            <a:lvl5pPr algn="l">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Folded Corner 27">
            <a:extLst>
              <a:ext uri="{FF2B5EF4-FFF2-40B4-BE49-F238E27FC236}">
                <a16:creationId xmlns:a16="http://schemas.microsoft.com/office/drawing/2014/main" id="{47418945-5941-E044-B544-3362DB946161}"/>
              </a:ext>
              <a:ext uri="{C183D7F6-B498-43B3-948B-1728B52AA6E4}">
                <adec:decorative xmlns:adec="http://schemas.microsoft.com/office/drawing/2017/decorative" val="1"/>
              </a:ext>
            </a:extLst>
          </p:cNvPr>
          <p:cNvSpPr/>
          <p:nvPr userDrawn="1"/>
        </p:nvSpPr>
        <p:spPr>
          <a:xfrm>
            <a:off x="77787" y="-2590800"/>
            <a:ext cx="11277600" cy="23325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labeled icons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Place your icon either centered above the titles.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1757232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s 3 labeled circles">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2666978"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10113866"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45" name="Text Placeholder 34">
            <a:extLst>
              <a:ext uri="{FF2B5EF4-FFF2-40B4-BE49-F238E27FC236}">
                <a16:creationId xmlns:a16="http://schemas.microsoft.com/office/drawing/2014/main" id="{E75EB895-B2FE-0740-8F48-D3449A89DC12}"/>
              </a:ext>
            </a:extLst>
          </p:cNvPr>
          <p:cNvSpPr>
            <a:spLocks noGrp="1"/>
          </p:cNvSpPr>
          <p:nvPr>
            <p:ph type="body" sz="quarter" idx="23" hasCustomPrompt="1"/>
          </p:nvPr>
        </p:nvSpPr>
        <p:spPr>
          <a:xfrm>
            <a:off x="17600728"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9" name="Rectangle 18">
            <a:extLst>
              <a:ext uri="{FF2B5EF4-FFF2-40B4-BE49-F238E27FC236}">
                <a16:creationId xmlns:a16="http://schemas.microsoft.com/office/drawing/2014/main" id="{2E324452-B55A-A246-B40D-81B82B4522C9}"/>
              </a:ext>
              <a:ext uri="{C183D7F6-B498-43B3-948B-1728B52AA6E4}">
                <adec:decorative xmlns:adec="http://schemas.microsoft.com/office/drawing/2017/decorative" val="1"/>
              </a:ext>
            </a:extLst>
          </p:cNvPr>
          <p:cNvSpPr/>
          <p:nvPr/>
        </p:nvSpPr>
        <p:spPr>
          <a:xfrm flipV="1">
            <a:off x="4363204" y="10510883"/>
            <a:ext cx="766988" cy="53207"/>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35" name="Rectangle 34">
            <a:extLst>
              <a:ext uri="{FF2B5EF4-FFF2-40B4-BE49-F238E27FC236}">
                <a16:creationId xmlns:a16="http://schemas.microsoft.com/office/drawing/2014/main" id="{6709856D-B975-A64D-B536-1913971395D7}"/>
              </a:ext>
              <a:ext uri="{C183D7F6-B498-43B3-948B-1728B52AA6E4}">
                <adec:decorative xmlns:adec="http://schemas.microsoft.com/office/drawing/2017/decorative" val="1"/>
              </a:ext>
            </a:extLst>
          </p:cNvPr>
          <p:cNvSpPr/>
          <p:nvPr/>
        </p:nvSpPr>
        <p:spPr>
          <a:xfrm flipV="1">
            <a:off x="19296954" y="10510883"/>
            <a:ext cx="766988" cy="53207"/>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38" name="Rectangle 37">
            <a:extLst>
              <a:ext uri="{FF2B5EF4-FFF2-40B4-BE49-F238E27FC236}">
                <a16:creationId xmlns:a16="http://schemas.microsoft.com/office/drawing/2014/main" id="{6708CCFF-D273-0D43-9381-04479E9D58AF}"/>
              </a:ext>
              <a:ext uri="{C183D7F6-B498-43B3-948B-1728B52AA6E4}">
                <adec:decorative xmlns:adec="http://schemas.microsoft.com/office/drawing/2017/decorative" val="1"/>
              </a:ext>
            </a:extLst>
          </p:cNvPr>
          <p:cNvSpPr/>
          <p:nvPr/>
        </p:nvSpPr>
        <p:spPr>
          <a:xfrm flipV="1">
            <a:off x="11810092" y="10510883"/>
            <a:ext cx="766988" cy="53207"/>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0" name="Oval 19">
            <a:extLst>
              <a:ext uri="{FF2B5EF4-FFF2-40B4-BE49-F238E27FC236}">
                <a16:creationId xmlns:a16="http://schemas.microsoft.com/office/drawing/2014/main" id="{01E0F915-7E45-C343-9A6A-5BF1E435B44D}"/>
              </a:ext>
              <a:ext uri="{C183D7F6-B498-43B3-948B-1728B52AA6E4}">
                <adec:decorative xmlns:adec="http://schemas.microsoft.com/office/drawing/2017/decorative" val="1"/>
              </a:ext>
            </a:extLst>
          </p:cNvPr>
          <p:cNvSpPr/>
          <p:nvPr userDrawn="1"/>
        </p:nvSpPr>
        <p:spPr>
          <a:xfrm>
            <a:off x="2706951"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E9EDE8-96C5-814E-82C9-179C0A28A0A5}"/>
              </a:ext>
              <a:ext uri="{C183D7F6-B498-43B3-948B-1728B52AA6E4}">
                <adec:decorative xmlns:adec="http://schemas.microsoft.com/office/drawing/2017/decorative" val="1"/>
              </a:ext>
            </a:extLst>
          </p:cNvPr>
          <p:cNvSpPr/>
          <p:nvPr userDrawn="1"/>
        </p:nvSpPr>
        <p:spPr>
          <a:xfrm>
            <a:off x="17640701"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1C99622-12D0-4C42-BE18-14A8AF687325}"/>
              </a:ext>
              <a:ext uri="{C183D7F6-B498-43B3-948B-1728B52AA6E4}">
                <adec:decorative xmlns:adec="http://schemas.microsoft.com/office/drawing/2017/decorative" val="1"/>
              </a:ext>
            </a:extLst>
          </p:cNvPr>
          <p:cNvSpPr/>
          <p:nvPr userDrawn="1"/>
        </p:nvSpPr>
        <p:spPr>
          <a:xfrm>
            <a:off x="10153839"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olded Corner 27">
            <a:extLst>
              <a:ext uri="{FF2B5EF4-FFF2-40B4-BE49-F238E27FC236}">
                <a16:creationId xmlns:a16="http://schemas.microsoft.com/office/drawing/2014/main" id="{47418945-5941-E044-B544-3362DB946161}"/>
              </a:ext>
              <a:ext uri="{C183D7F6-B498-43B3-948B-1728B52AA6E4}">
                <adec:decorative xmlns:adec="http://schemas.microsoft.com/office/drawing/2017/decorative" val="1"/>
              </a:ext>
            </a:extLst>
          </p:cNvPr>
          <p:cNvSpPr/>
          <p:nvPr userDrawn="1"/>
        </p:nvSpPr>
        <p:spPr>
          <a:xfrm>
            <a:off x="0" y="-3429000"/>
            <a:ext cx="11888788" cy="25611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to labeled icons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Place your icon either centered inside the light amber circle, or 1/3 of the icon just peaking out of the top of the circle.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2654917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s 3 labeled timeline">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3" name="Text Placeholder 34">
            <a:extLst>
              <a:ext uri="{FF2B5EF4-FFF2-40B4-BE49-F238E27FC236}">
                <a16:creationId xmlns:a16="http://schemas.microsoft.com/office/drawing/2014/main" id="{4A9DBC9D-6FA4-1943-AA3C-07BB083B7FFC}"/>
              </a:ext>
            </a:extLst>
          </p:cNvPr>
          <p:cNvSpPr>
            <a:spLocks noGrp="1"/>
          </p:cNvSpPr>
          <p:nvPr>
            <p:ph type="body" sz="quarter" idx="19" hasCustomPrompt="1"/>
          </p:nvPr>
        </p:nvSpPr>
        <p:spPr>
          <a:xfrm>
            <a:off x="2666978"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44" name="Text Placeholder 34">
            <a:extLst>
              <a:ext uri="{FF2B5EF4-FFF2-40B4-BE49-F238E27FC236}">
                <a16:creationId xmlns:a16="http://schemas.microsoft.com/office/drawing/2014/main" id="{3DD6F5FC-7574-E541-9301-8A087662EBFD}"/>
              </a:ext>
            </a:extLst>
          </p:cNvPr>
          <p:cNvSpPr>
            <a:spLocks noGrp="1"/>
          </p:cNvSpPr>
          <p:nvPr>
            <p:ph type="body" sz="quarter" idx="21" hasCustomPrompt="1"/>
          </p:nvPr>
        </p:nvSpPr>
        <p:spPr>
          <a:xfrm>
            <a:off x="10113866"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45" name="Text Placeholder 34">
            <a:extLst>
              <a:ext uri="{FF2B5EF4-FFF2-40B4-BE49-F238E27FC236}">
                <a16:creationId xmlns:a16="http://schemas.microsoft.com/office/drawing/2014/main" id="{E75EB895-B2FE-0740-8F48-D3449A89DC12}"/>
              </a:ext>
            </a:extLst>
          </p:cNvPr>
          <p:cNvSpPr>
            <a:spLocks noGrp="1"/>
          </p:cNvSpPr>
          <p:nvPr>
            <p:ph type="body" sz="quarter" idx="23" hasCustomPrompt="1"/>
          </p:nvPr>
        </p:nvSpPr>
        <p:spPr>
          <a:xfrm>
            <a:off x="17600728" y="9310057"/>
            <a:ext cx="4159441" cy="694003"/>
          </a:xfrm>
        </p:spPr>
        <p:txBody>
          <a:bodyPr>
            <a:noAutofit/>
          </a:bodyPr>
          <a:lstStyle>
            <a:lvl1pPr marL="0" indent="0" algn="ctr">
              <a:buFontTx/>
              <a:buNone/>
              <a:defRPr sz="54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8" name="Rectangle 17">
            <a:extLst>
              <a:ext uri="{FF2B5EF4-FFF2-40B4-BE49-F238E27FC236}">
                <a16:creationId xmlns:a16="http://schemas.microsoft.com/office/drawing/2014/main" id="{78632733-6A6A-044E-9CF2-50508AF11C49}"/>
              </a:ext>
              <a:ext uri="{C183D7F6-B498-43B3-948B-1728B52AA6E4}">
                <adec:decorative xmlns:adec="http://schemas.microsoft.com/office/drawing/2017/decorative" val="1"/>
              </a:ext>
            </a:extLst>
          </p:cNvPr>
          <p:cNvSpPr/>
          <p:nvPr userDrawn="1"/>
        </p:nvSpPr>
        <p:spPr>
          <a:xfrm flipV="1">
            <a:off x="4558347" y="10733308"/>
            <a:ext cx="15453360" cy="53208"/>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0" name="Oval 19">
            <a:extLst>
              <a:ext uri="{FF2B5EF4-FFF2-40B4-BE49-F238E27FC236}">
                <a16:creationId xmlns:a16="http://schemas.microsoft.com/office/drawing/2014/main" id="{01E0F915-7E45-C343-9A6A-5BF1E435B44D}"/>
              </a:ext>
              <a:ext uri="{C183D7F6-B498-43B3-948B-1728B52AA6E4}">
                <adec:decorative xmlns:adec="http://schemas.microsoft.com/office/drawing/2017/decorative" val="1"/>
              </a:ext>
            </a:extLst>
          </p:cNvPr>
          <p:cNvSpPr/>
          <p:nvPr userDrawn="1"/>
        </p:nvSpPr>
        <p:spPr>
          <a:xfrm>
            <a:off x="2706951"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E9EDE8-96C5-814E-82C9-179C0A28A0A5}"/>
              </a:ext>
              <a:ext uri="{C183D7F6-B498-43B3-948B-1728B52AA6E4}">
                <adec:decorative xmlns:adec="http://schemas.microsoft.com/office/drawing/2017/decorative" val="1"/>
              </a:ext>
            </a:extLst>
          </p:cNvPr>
          <p:cNvSpPr/>
          <p:nvPr userDrawn="1"/>
        </p:nvSpPr>
        <p:spPr>
          <a:xfrm>
            <a:off x="17640701"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1C99622-12D0-4C42-BE18-14A8AF687325}"/>
              </a:ext>
              <a:ext uri="{C183D7F6-B498-43B3-948B-1728B52AA6E4}">
                <adec:decorative xmlns:adec="http://schemas.microsoft.com/office/drawing/2017/decorative" val="1"/>
              </a:ext>
            </a:extLst>
          </p:cNvPr>
          <p:cNvSpPr/>
          <p:nvPr userDrawn="1"/>
        </p:nvSpPr>
        <p:spPr>
          <a:xfrm>
            <a:off x="10153839" y="4686300"/>
            <a:ext cx="4079494" cy="4079494"/>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lded Corner 20">
            <a:extLst>
              <a:ext uri="{FF2B5EF4-FFF2-40B4-BE49-F238E27FC236}">
                <a16:creationId xmlns:a16="http://schemas.microsoft.com/office/drawing/2014/main" id="{10478B8A-1E0F-004B-906B-A72102DE76B1}"/>
              </a:ext>
              <a:ext uri="{C183D7F6-B498-43B3-948B-1728B52AA6E4}">
                <adec:decorative xmlns:adec="http://schemas.microsoft.com/office/drawing/2017/decorative" val="1"/>
              </a:ext>
            </a:extLst>
          </p:cNvPr>
          <p:cNvSpPr/>
          <p:nvPr userDrawn="1"/>
        </p:nvSpPr>
        <p:spPr>
          <a:xfrm>
            <a:off x="0" y="-3189249"/>
            <a:ext cx="10725665" cy="25611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to labeled icons on a timeline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Place your icon either centered inside the light amber circle, or 1/3 of the icon just peaking out of the top of the circle.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5556764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s 3 labeled headshot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C559E2-B1C1-6347-A1CF-847D746DD275}"/>
              </a:ext>
            </a:extLst>
          </p:cNvPr>
          <p:cNvSpPr>
            <a:spLocks noGrp="1"/>
          </p:cNvSpPr>
          <p:nvPr>
            <p:ph type="title" hasCustomPrompt="1"/>
          </p:nvPr>
        </p:nvSpPr>
        <p:spPr/>
        <p:txBody>
          <a:bodyPr/>
          <a:lstStyle/>
          <a:p>
            <a:r>
              <a:rPr lang="en-US"/>
              <a:t>Enter slide title here</a:t>
            </a:r>
          </a:p>
        </p:txBody>
      </p:sp>
      <p:sp>
        <p:nvSpPr>
          <p:cNvPr id="24" name="Text Placeholder 8">
            <a:extLst>
              <a:ext uri="{FF2B5EF4-FFF2-40B4-BE49-F238E27FC236}">
                <a16:creationId xmlns:a16="http://schemas.microsoft.com/office/drawing/2014/main" id="{F438BD78-BBA8-9A44-B013-8160949F1732}"/>
              </a:ext>
            </a:extLst>
          </p:cNvPr>
          <p:cNvSpPr>
            <a:spLocks noGrp="1"/>
          </p:cNvSpPr>
          <p:nvPr>
            <p:ph type="body" sz="quarter" idx="17" hasCustomPrompt="1"/>
          </p:nvPr>
        </p:nvSpPr>
        <p:spPr>
          <a:xfrm>
            <a:off x="1441696" y="2429313"/>
            <a:ext cx="21611907" cy="904983"/>
          </a:xfrm>
        </p:spPr>
        <p:txBody>
          <a:bodyPr l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of descriptor here</a:t>
            </a:r>
          </a:p>
        </p:txBody>
      </p:sp>
      <p:sp>
        <p:nvSpPr>
          <p:cNvPr id="38" name="Text Placeholder 5">
            <a:extLst>
              <a:ext uri="{FF2B5EF4-FFF2-40B4-BE49-F238E27FC236}">
                <a16:creationId xmlns:a16="http://schemas.microsoft.com/office/drawing/2014/main" id="{3BD5F1E4-AF9E-A945-B1E2-1D6918191880}"/>
              </a:ext>
            </a:extLst>
          </p:cNvPr>
          <p:cNvSpPr>
            <a:spLocks noGrp="1"/>
          </p:cNvSpPr>
          <p:nvPr>
            <p:ph type="body" sz="quarter" idx="37" hasCustomPrompt="1"/>
          </p:nvPr>
        </p:nvSpPr>
        <p:spPr>
          <a:xfrm>
            <a:off x="1563687" y="9960962"/>
            <a:ext cx="6667499" cy="714704"/>
          </a:xfrm>
        </p:spPr>
        <p:txBody>
          <a:bodyPr>
            <a:normAutofit/>
          </a:bodyPr>
          <a:lstStyle>
            <a:lvl1pPr marL="0" marR="0" indent="0" algn="ctr"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1" i="0">
                <a:solidFill>
                  <a:schemeClr val="bg2"/>
                </a:solidFill>
                <a:latin typeface="Community Semibold" panose="02000303040000020003" pitchFamily="2"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Enter title here</a:t>
            </a:r>
          </a:p>
          <a:p>
            <a:pPr lvl="0"/>
            <a:endParaRPr lang="en-US"/>
          </a:p>
        </p:txBody>
      </p:sp>
      <p:sp>
        <p:nvSpPr>
          <p:cNvPr id="26" name="Text Placeholder 5">
            <a:extLst>
              <a:ext uri="{FF2B5EF4-FFF2-40B4-BE49-F238E27FC236}">
                <a16:creationId xmlns:a16="http://schemas.microsoft.com/office/drawing/2014/main" id="{8E353F34-B760-9C47-88A8-9DC24C5A6E2D}"/>
              </a:ext>
            </a:extLst>
          </p:cNvPr>
          <p:cNvSpPr>
            <a:spLocks noGrp="1"/>
          </p:cNvSpPr>
          <p:nvPr>
            <p:ph type="body" sz="quarter" idx="29" hasCustomPrompt="1"/>
          </p:nvPr>
        </p:nvSpPr>
        <p:spPr>
          <a:xfrm>
            <a:off x="1599728" y="10820400"/>
            <a:ext cx="6667499" cy="1371601"/>
          </a:xfrm>
        </p:spPr>
        <p:txBody>
          <a:bodyPr>
            <a:normAutofit/>
          </a:bodyPr>
          <a:lstStyle>
            <a:lvl1pPr marL="0" marR="0" indent="0" algn="ctr"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0" i="0">
                <a:latin typeface="Community Light" panose="02000303040000020003" pitchFamily="2"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Enter description here, no more than two lines</a:t>
            </a:r>
          </a:p>
          <a:p>
            <a:pPr lvl="0"/>
            <a:endParaRPr lang="en-US"/>
          </a:p>
        </p:txBody>
      </p:sp>
      <p:sp>
        <p:nvSpPr>
          <p:cNvPr id="39" name="Text Placeholder 5">
            <a:extLst>
              <a:ext uri="{FF2B5EF4-FFF2-40B4-BE49-F238E27FC236}">
                <a16:creationId xmlns:a16="http://schemas.microsoft.com/office/drawing/2014/main" id="{C3CC90EA-C377-D84C-B86F-C691DFE57376}"/>
              </a:ext>
            </a:extLst>
          </p:cNvPr>
          <p:cNvSpPr>
            <a:spLocks noGrp="1"/>
          </p:cNvSpPr>
          <p:nvPr>
            <p:ph type="body" sz="quarter" idx="38" hasCustomPrompt="1"/>
          </p:nvPr>
        </p:nvSpPr>
        <p:spPr>
          <a:xfrm>
            <a:off x="8859838" y="9960962"/>
            <a:ext cx="6667499" cy="714704"/>
          </a:xfrm>
        </p:spPr>
        <p:txBody>
          <a:bodyPr>
            <a:normAutofit/>
          </a:bodyPr>
          <a:lstStyle>
            <a:lvl1pPr marL="0" marR="0" indent="0" algn="ctr"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1" i="0">
                <a:solidFill>
                  <a:schemeClr val="bg2"/>
                </a:solidFill>
                <a:latin typeface="Community Semibold" panose="02000303040000020003" pitchFamily="2"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Enter title here</a:t>
            </a:r>
          </a:p>
          <a:p>
            <a:pPr lvl="0"/>
            <a:endParaRPr lang="en-US"/>
          </a:p>
        </p:txBody>
      </p:sp>
      <p:sp>
        <p:nvSpPr>
          <p:cNvPr id="27" name="Text Placeholder 5">
            <a:extLst>
              <a:ext uri="{FF2B5EF4-FFF2-40B4-BE49-F238E27FC236}">
                <a16:creationId xmlns:a16="http://schemas.microsoft.com/office/drawing/2014/main" id="{46B0600E-DE2D-1042-A744-3B1BB9C2A67C}"/>
              </a:ext>
            </a:extLst>
          </p:cNvPr>
          <p:cNvSpPr>
            <a:spLocks noGrp="1"/>
          </p:cNvSpPr>
          <p:nvPr>
            <p:ph type="body" sz="quarter" idx="30" hasCustomPrompt="1"/>
          </p:nvPr>
        </p:nvSpPr>
        <p:spPr>
          <a:xfrm>
            <a:off x="8914926" y="10820400"/>
            <a:ext cx="6667501" cy="1371601"/>
          </a:xfrm>
        </p:spPr>
        <p:txBody>
          <a:bodyPr/>
          <a:lstStyle>
            <a:lvl1pPr marL="0" marR="0" indent="0" algn="ctr" defTabSz="1828891" rtl="0" eaLnBrk="1" fontAlgn="auto" latinLnBrk="0" hangingPunct="1">
              <a:lnSpc>
                <a:spcPct val="100000"/>
              </a:lnSpc>
              <a:spcBef>
                <a:spcPts val="0"/>
              </a:spcBef>
              <a:spcAft>
                <a:spcPts val="1200"/>
              </a:spcAft>
              <a:buClr>
                <a:srgbClr val="0A66C2"/>
              </a:buClr>
              <a:buSzTx/>
              <a:buFontTx/>
              <a:buNone/>
              <a:tabLst/>
              <a:defRPr sz="4400" b="0" i="0">
                <a:latin typeface="Community Light" panose="02000303040000020003" pitchFamily="2" charset="0"/>
              </a:defRPr>
            </a:lvl1pPr>
          </a:lstStyle>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r>
              <a:rPr lang="en-US"/>
              <a:t>Enter description here, no more than two lines</a:t>
            </a:r>
          </a:p>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endParaRPr lang="en-US"/>
          </a:p>
        </p:txBody>
      </p:sp>
      <p:sp>
        <p:nvSpPr>
          <p:cNvPr id="40" name="Text Placeholder 5">
            <a:extLst>
              <a:ext uri="{FF2B5EF4-FFF2-40B4-BE49-F238E27FC236}">
                <a16:creationId xmlns:a16="http://schemas.microsoft.com/office/drawing/2014/main" id="{5B3C21EA-009D-F449-BF01-88C7604A178E}"/>
              </a:ext>
            </a:extLst>
          </p:cNvPr>
          <p:cNvSpPr>
            <a:spLocks noGrp="1"/>
          </p:cNvSpPr>
          <p:nvPr>
            <p:ph type="body" sz="quarter" idx="39" hasCustomPrompt="1"/>
          </p:nvPr>
        </p:nvSpPr>
        <p:spPr>
          <a:xfrm>
            <a:off x="16194088" y="9960962"/>
            <a:ext cx="6667499" cy="714704"/>
          </a:xfrm>
        </p:spPr>
        <p:txBody>
          <a:bodyPr>
            <a:normAutofit/>
          </a:bodyPr>
          <a:lstStyle>
            <a:lvl1pPr marL="0" marR="0" indent="0" algn="ctr"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1" i="0">
                <a:solidFill>
                  <a:schemeClr val="bg2"/>
                </a:solidFill>
                <a:latin typeface="Community Semibold" panose="02000303040000020003" pitchFamily="2"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Enter title here</a:t>
            </a:r>
          </a:p>
          <a:p>
            <a:pPr lvl="0"/>
            <a:endParaRPr lang="en-US"/>
          </a:p>
        </p:txBody>
      </p:sp>
      <p:sp>
        <p:nvSpPr>
          <p:cNvPr id="28" name="Text Placeholder 5">
            <a:extLst>
              <a:ext uri="{FF2B5EF4-FFF2-40B4-BE49-F238E27FC236}">
                <a16:creationId xmlns:a16="http://schemas.microsoft.com/office/drawing/2014/main" id="{1DDF0277-0F3A-1A4A-922F-C8812C83C8A7}"/>
              </a:ext>
            </a:extLst>
          </p:cNvPr>
          <p:cNvSpPr>
            <a:spLocks noGrp="1"/>
          </p:cNvSpPr>
          <p:nvPr>
            <p:ph type="body" sz="quarter" idx="31" hasCustomPrompt="1"/>
          </p:nvPr>
        </p:nvSpPr>
        <p:spPr>
          <a:xfrm>
            <a:off x="16230127" y="10820400"/>
            <a:ext cx="6629401" cy="1371601"/>
          </a:xfrm>
        </p:spPr>
        <p:txBody>
          <a:bodyPr/>
          <a:lstStyle>
            <a:lvl1pPr marL="0" marR="0" indent="0" algn="ctr" defTabSz="1828891" rtl="0" eaLnBrk="1" fontAlgn="auto" latinLnBrk="0" hangingPunct="1">
              <a:lnSpc>
                <a:spcPct val="100000"/>
              </a:lnSpc>
              <a:spcBef>
                <a:spcPts val="0"/>
              </a:spcBef>
              <a:spcAft>
                <a:spcPts val="1200"/>
              </a:spcAft>
              <a:buClr>
                <a:srgbClr val="0A66C2"/>
              </a:buClr>
              <a:buSzTx/>
              <a:buFontTx/>
              <a:buNone/>
              <a:tabLst/>
              <a:defRPr sz="4400" b="0" i="0">
                <a:latin typeface="Community Light" panose="02000303040000020003" pitchFamily="2" charset="0"/>
              </a:defRPr>
            </a:lvl1pPr>
          </a:lstStyle>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r>
              <a:rPr lang="en-US"/>
              <a:t>Enter description here, no more than two lines</a:t>
            </a:r>
          </a:p>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endParaRPr lang="en-US"/>
          </a:p>
        </p:txBody>
      </p:sp>
      <p:sp>
        <p:nvSpPr>
          <p:cNvPr id="32" name="Picture Placeholder 18">
            <a:extLst>
              <a:ext uri="{FF2B5EF4-FFF2-40B4-BE49-F238E27FC236}">
                <a16:creationId xmlns:a16="http://schemas.microsoft.com/office/drawing/2014/main" id="{56149305-BED9-904C-9C63-F55FD64CC6D1}"/>
              </a:ext>
              <a:ext uri="{C183D7F6-B498-43B3-948B-1728B52AA6E4}">
                <adec:decorative xmlns:adec="http://schemas.microsoft.com/office/drawing/2017/decorative" val="1"/>
              </a:ext>
            </a:extLst>
          </p:cNvPr>
          <p:cNvSpPr>
            <a:spLocks noGrp="1" noChangeAspect="1"/>
          </p:cNvSpPr>
          <p:nvPr>
            <p:ph type="pic" sz="quarter" idx="34" hasCustomPrompt="1"/>
          </p:nvPr>
        </p:nvSpPr>
        <p:spPr>
          <a:xfrm>
            <a:off x="2611437" y="4495800"/>
            <a:ext cx="4572000" cy="4572000"/>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5" name="Picture Placeholder 18">
            <a:extLst>
              <a:ext uri="{FF2B5EF4-FFF2-40B4-BE49-F238E27FC236}">
                <a16:creationId xmlns:a16="http://schemas.microsoft.com/office/drawing/2014/main" id="{D40A7656-0BEF-5140-923B-16AA0E226F18}"/>
              </a:ext>
              <a:ext uri="{C183D7F6-B498-43B3-948B-1728B52AA6E4}">
                <adec:decorative xmlns:adec="http://schemas.microsoft.com/office/drawing/2017/decorative" val="1"/>
              </a:ext>
            </a:extLst>
          </p:cNvPr>
          <p:cNvSpPr>
            <a:spLocks noGrp="1" noChangeAspect="1"/>
          </p:cNvSpPr>
          <p:nvPr>
            <p:ph type="pic" sz="quarter" idx="35" hasCustomPrompt="1"/>
          </p:nvPr>
        </p:nvSpPr>
        <p:spPr>
          <a:xfrm>
            <a:off x="9907587" y="4495800"/>
            <a:ext cx="4572000" cy="4572000"/>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6" name="Picture Placeholder 18">
            <a:extLst>
              <a:ext uri="{FF2B5EF4-FFF2-40B4-BE49-F238E27FC236}">
                <a16:creationId xmlns:a16="http://schemas.microsoft.com/office/drawing/2014/main" id="{0006BD86-25A1-2B4B-8661-C3E85EA44587}"/>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17203737" y="4495800"/>
            <a:ext cx="4572000" cy="4572000"/>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17" name="Folded Corner 16">
            <a:extLst>
              <a:ext uri="{FF2B5EF4-FFF2-40B4-BE49-F238E27FC236}">
                <a16:creationId xmlns:a16="http://schemas.microsoft.com/office/drawing/2014/main" id="{399AFD51-D319-F940-A582-607E99E03F1E}"/>
              </a:ext>
              <a:ext uri="{C183D7F6-B498-43B3-948B-1728B52AA6E4}">
                <adec:decorative xmlns:adec="http://schemas.microsoft.com/office/drawing/2017/decorative" val="1"/>
              </a:ext>
            </a:extLst>
          </p:cNvPr>
          <p:cNvSpPr/>
          <p:nvPr userDrawn="1"/>
        </p:nvSpPr>
        <p:spPr>
          <a:xfrm>
            <a:off x="29296" y="-2057400"/>
            <a:ext cx="13565187" cy="165792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separate headshots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476512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_title and imag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4C3876F6-6737-ED42-9572-D12BD6A307DB}"/>
              </a:ext>
              <a:ext uri="{C183D7F6-B498-43B3-948B-1728B52AA6E4}">
                <adec:decorative xmlns:adec="http://schemas.microsoft.com/office/drawing/2017/decorative" val="1"/>
              </a:ext>
            </a:extLst>
          </p:cNvPr>
          <p:cNvSpPr/>
          <p:nvPr userDrawn="1"/>
        </p:nvSpPr>
        <p:spPr>
          <a:xfrm>
            <a:off x="3740322" y="1552906"/>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a:extLst>
              <a:ext uri="{FF2B5EF4-FFF2-40B4-BE49-F238E27FC236}">
                <a16:creationId xmlns:a16="http://schemas.microsoft.com/office/drawing/2014/main" id="{D867D2C3-F72C-C741-A2D1-4ACD6E2302EA}"/>
              </a:ext>
            </a:extLst>
          </p:cNvPr>
          <p:cNvSpPr>
            <a:spLocks noGrp="1"/>
          </p:cNvSpPr>
          <p:nvPr>
            <p:ph type="title" hasCustomPrompt="1"/>
          </p:nvPr>
        </p:nvSpPr>
        <p:spPr>
          <a:xfrm>
            <a:off x="1483161" y="4267200"/>
            <a:ext cx="8137917" cy="2678112"/>
          </a:xfrm>
          <a:noFill/>
        </p:spPr>
        <p:txBody>
          <a:bodyPr vert="horz" lIns="0" tIns="45720" rIns="0" bIns="45720" rtlCol="0" anchor="b" anchorCtr="0">
            <a:normAutofit/>
          </a:bodyPr>
          <a:lstStyle>
            <a:lvl1pPr>
              <a:defRPr lang="en-US" sz="9600" dirty="0">
                <a:solidFill>
                  <a:schemeClr val="tx2"/>
                </a:solidFill>
                <a:ea typeface="+mn-ea"/>
                <a:cs typeface="+mn-cs"/>
              </a:defRPr>
            </a:lvl1pPr>
          </a:lstStyle>
          <a:p>
            <a:pPr marL="0" lvl="0" indent="0">
              <a:spcBef>
                <a:spcPts val="2000"/>
              </a:spcBef>
              <a:buFont typeface="Arial" panose="020B0604020202020204" pitchFamily="34" charset="0"/>
            </a:pPr>
            <a:r>
              <a:rPr lang="en-US"/>
              <a:t>Enter slide title here up to 2 lines</a:t>
            </a:r>
          </a:p>
        </p:txBody>
      </p:sp>
      <p:sp>
        <p:nvSpPr>
          <p:cNvPr id="9" name="subtitle">
            <a:extLst>
              <a:ext uri="{FF2B5EF4-FFF2-40B4-BE49-F238E27FC236}">
                <a16:creationId xmlns:a16="http://schemas.microsoft.com/office/drawing/2014/main" id="{2A191E84-A4DC-224C-BA0E-4FF8E96CA00C}"/>
              </a:ext>
            </a:extLst>
          </p:cNvPr>
          <p:cNvSpPr>
            <a:spLocks noGrp="1"/>
          </p:cNvSpPr>
          <p:nvPr>
            <p:ph type="body" sz="quarter" idx="12" hasCustomPrompt="1"/>
          </p:nvPr>
        </p:nvSpPr>
        <p:spPr>
          <a:xfrm>
            <a:off x="1525588" y="6976627"/>
            <a:ext cx="8055734" cy="2142409"/>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2 lines or less</a:t>
            </a:r>
          </a:p>
        </p:txBody>
      </p:sp>
      <p:sp>
        <p:nvSpPr>
          <p:cNvPr id="10" name="slice">
            <a:extLst>
              <a:ext uri="{FF2B5EF4-FFF2-40B4-BE49-F238E27FC236}">
                <a16:creationId xmlns:a16="http://schemas.microsoft.com/office/drawing/2014/main" id="{B94B6B7B-E23D-A34D-996B-F4DF641CC63B}"/>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a:extLst>
              <a:ext uri="{FF2B5EF4-FFF2-40B4-BE49-F238E27FC236}">
                <a16:creationId xmlns:a16="http://schemas.microsoft.com/office/drawing/2014/main" id="{AA46B9BF-A808-F346-9201-4ED538FC3029}"/>
              </a:ext>
              <a:ext uri="{C183D7F6-B498-43B3-948B-1728B52AA6E4}">
                <adec:decorative xmlns:adec="http://schemas.microsoft.com/office/drawing/2017/decorative" val="1"/>
              </a:ext>
            </a:extLst>
          </p:cNvPr>
          <p:cNvSpPr>
            <a:spLocks noGrp="1"/>
          </p:cNvSpPr>
          <p:nvPr>
            <p:ph type="pic" sz="quarter" idx="10" hasCustomPrompt="1"/>
          </p:nvPr>
        </p:nvSpPr>
        <p:spPr>
          <a:xfrm>
            <a:off x="12199338" y="0"/>
            <a:ext cx="12193588" cy="13716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a:t>       Drag and drop image here</a:t>
            </a:r>
          </a:p>
        </p:txBody>
      </p:sp>
      <p:pic>
        <p:nvPicPr>
          <p:cNvPr id="13" name="Logo">
            <a:extLst>
              <a:ext uri="{FF2B5EF4-FFF2-40B4-BE49-F238E27FC236}">
                <a16:creationId xmlns:a16="http://schemas.microsoft.com/office/drawing/2014/main" id="{0430CB52-0B7E-B747-99C8-4EC8BFDC643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1660506"/>
            <a:ext cx="2182620" cy="552276"/>
          </a:xfrm>
          <a:prstGeom prst="rect">
            <a:avLst/>
          </a:prstGeom>
        </p:spPr>
      </p:pic>
      <p:sp>
        <p:nvSpPr>
          <p:cNvPr id="15" name="Folded Corner 14">
            <a:extLst>
              <a:ext uri="{FF2B5EF4-FFF2-40B4-BE49-F238E27FC236}">
                <a16:creationId xmlns:a16="http://schemas.microsoft.com/office/drawing/2014/main" id="{401B50AE-E863-7440-80F9-84CBB616E452}"/>
              </a:ext>
              <a:ext uri="{C183D7F6-B498-43B3-948B-1728B52AA6E4}">
                <adec:decorative xmlns:adec="http://schemas.microsoft.com/office/drawing/2017/decorative" val="1"/>
              </a:ext>
            </a:extLst>
          </p:cNvPr>
          <p:cNvSpPr/>
          <p:nvPr userDrawn="1"/>
        </p:nvSpPr>
        <p:spPr>
          <a:xfrm>
            <a:off x="-1" y="-2743200"/>
            <a:ext cx="107457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 </a:t>
            </a:r>
            <a:r>
              <a:rPr lang="es-ES" sz="2400">
                <a:solidFill>
                  <a:schemeClr val="tx1"/>
                </a:solidFill>
                <a:latin typeface="Source Sans Pro" charset="0"/>
                <a:ea typeface="Source Sans Pro" charset="0"/>
                <a:cs typeface="Source Sans Pro" charset="0"/>
              </a:rPr>
              <a:t>: Portrait image flush right with placeholder text descriptor on left.</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2400">
              <a:solidFill>
                <a:schemeClr val="tx1"/>
              </a:solidFill>
              <a:latin typeface="Community" panose="02000303040000020003" pitchFamily="2"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873999927"/>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grid (3x6)">
    <p:bg>
      <p:bgPr>
        <a:solidFill>
          <a:schemeClr val="bg1"/>
        </a:solidFill>
        <a:effectLst/>
      </p:bgPr>
    </p:bg>
    <p:spTree>
      <p:nvGrpSpPr>
        <p:cNvPr id="1" name=""/>
        <p:cNvGrpSpPr/>
        <p:nvPr/>
      </p:nvGrpSpPr>
      <p:grpSpPr>
        <a:xfrm>
          <a:off x="0" y="0"/>
          <a:ext cx="0" cy="0"/>
          <a:chOff x="0" y="0"/>
          <a:chExt cx="0" cy="0"/>
        </a:xfrm>
      </p:grpSpPr>
      <p:sp>
        <p:nvSpPr>
          <p:cNvPr id="32" name="Title Placeholder 1">
            <a:extLst>
              <a:ext uri="{FF2B5EF4-FFF2-40B4-BE49-F238E27FC236}">
                <a16:creationId xmlns:a16="http://schemas.microsoft.com/office/drawing/2014/main" id="{5271F159-C2E7-0946-BEF1-4A55FE275389}"/>
              </a:ext>
            </a:extLst>
          </p:cNvPr>
          <p:cNvSpPr>
            <a:spLocks noGrp="1"/>
          </p:cNvSpPr>
          <p:nvPr>
            <p:ph type="title" hasCustomPrompt="1"/>
          </p:nvPr>
        </p:nvSpPr>
        <p:spPr>
          <a:xfrm>
            <a:off x="1448013" y="1524001"/>
            <a:ext cx="21343555"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grpSp>
        <p:nvGrpSpPr>
          <p:cNvPr id="2" name="Group 1">
            <a:extLst>
              <a:ext uri="{FF2B5EF4-FFF2-40B4-BE49-F238E27FC236}">
                <a16:creationId xmlns:a16="http://schemas.microsoft.com/office/drawing/2014/main" id="{7AA82925-1379-B94C-8158-9502B4A2EB2B}"/>
              </a:ext>
            </a:extLst>
          </p:cNvPr>
          <p:cNvGrpSpPr/>
          <p:nvPr userDrawn="1"/>
        </p:nvGrpSpPr>
        <p:grpSpPr>
          <a:xfrm>
            <a:off x="1525588" y="3056020"/>
            <a:ext cx="21265981" cy="9380455"/>
            <a:chOff x="1525588" y="3056020"/>
            <a:chExt cx="21265981" cy="9380455"/>
          </a:xfrm>
        </p:grpSpPr>
        <p:cxnSp>
          <p:nvCxnSpPr>
            <p:cNvPr id="6" name="Straight Connector 5">
              <a:extLst>
                <a:ext uri="{FF2B5EF4-FFF2-40B4-BE49-F238E27FC236}">
                  <a16:creationId xmlns:a16="http://schemas.microsoft.com/office/drawing/2014/main" id="{8E9C36EE-755A-C348-ADE5-8B17FB667531}"/>
                </a:ext>
                <a:ext uri="{C183D7F6-B498-43B3-948B-1728B52AA6E4}">
                  <adec:decorative xmlns:adec="http://schemas.microsoft.com/office/drawing/2017/decorative" val="1"/>
                </a:ext>
              </a:extLst>
            </p:cNvPr>
            <p:cNvCxnSpPr>
              <a:cxnSpLocks/>
            </p:cNvCxnSpPr>
            <p:nvPr/>
          </p:nvCxnSpPr>
          <p:spPr>
            <a:xfrm>
              <a:off x="4997610"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009C63-85A0-2F4B-BE23-A581B989BFB7}"/>
                </a:ext>
                <a:ext uri="{C183D7F6-B498-43B3-948B-1728B52AA6E4}">
                  <adec:decorative xmlns:adec="http://schemas.microsoft.com/office/drawing/2017/decorative" val="1"/>
                </a:ext>
              </a:extLst>
            </p:cNvPr>
            <p:cNvCxnSpPr>
              <a:cxnSpLocks/>
            </p:cNvCxnSpPr>
            <p:nvPr/>
          </p:nvCxnSpPr>
          <p:spPr>
            <a:xfrm>
              <a:off x="860627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3E10AFC-F6FD-F44B-9A85-538422EEB00E}"/>
                </a:ext>
                <a:ext uri="{C183D7F6-B498-43B3-948B-1728B52AA6E4}">
                  <adec:decorative xmlns:adec="http://schemas.microsoft.com/office/drawing/2017/decorative" val="1"/>
                </a:ext>
              </a:extLst>
            </p:cNvPr>
            <p:cNvCxnSpPr>
              <a:cxnSpLocks/>
            </p:cNvCxnSpPr>
            <p:nvPr/>
          </p:nvCxnSpPr>
          <p:spPr>
            <a:xfrm>
              <a:off x="1221494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805AB2-452F-0041-9E4B-C20BAD0DFB40}"/>
                </a:ext>
                <a:ext uri="{C183D7F6-B498-43B3-948B-1728B52AA6E4}">
                  <adec:decorative xmlns:adec="http://schemas.microsoft.com/office/drawing/2017/decorative" val="1"/>
                </a:ext>
              </a:extLst>
            </p:cNvPr>
            <p:cNvCxnSpPr>
              <a:cxnSpLocks/>
            </p:cNvCxnSpPr>
            <p:nvPr/>
          </p:nvCxnSpPr>
          <p:spPr>
            <a:xfrm>
              <a:off x="2279156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02025E-F506-704C-802F-99F9B826A5ED}"/>
                </a:ext>
                <a:ext uri="{C183D7F6-B498-43B3-948B-1728B52AA6E4}">
                  <adec:decorative xmlns:adec="http://schemas.microsoft.com/office/drawing/2017/decorative" val="1"/>
                </a:ext>
              </a:extLst>
            </p:cNvPr>
            <p:cNvCxnSpPr>
              <a:cxnSpLocks/>
            </p:cNvCxnSpPr>
            <p:nvPr/>
          </p:nvCxnSpPr>
          <p:spPr>
            <a:xfrm>
              <a:off x="1525588" y="9309657"/>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5BB55E-876E-844F-AA0E-B4989293173F}"/>
                </a:ext>
                <a:ext uri="{C183D7F6-B498-43B3-948B-1728B52AA6E4}">
                  <adec:decorative xmlns:adec="http://schemas.microsoft.com/office/drawing/2017/decorative" val="1"/>
                </a:ext>
              </a:extLst>
            </p:cNvPr>
            <p:cNvCxnSpPr>
              <a:cxnSpLocks/>
            </p:cNvCxnSpPr>
            <p:nvPr/>
          </p:nvCxnSpPr>
          <p:spPr>
            <a:xfrm>
              <a:off x="1525588" y="6182839"/>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9A0870F-151D-9340-B941-6C02714B2FC1}"/>
                </a:ext>
                <a:ext uri="{C183D7F6-B498-43B3-948B-1728B52AA6E4}">
                  <adec:decorative xmlns:adec="http://schemas.microsoft.com/office/drawing/2017/decorative" val="1"/>
                </a:ext>
              </a:extLst>
            </p:cNvPr>
            <p:cNvCxnSpPr>
              <a:cxnSpLocks/>
            </p:cNvCxnSpPr>
            <p:nvPr/>
          </p:nvCxnSpPr>
          <p:spPr>
            <a:xfrm>
              <a:off x="15823617"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C6E3D3D-3C55-464D-8F51-BC021F9DD8CA}"/>
                </a:ext>
                <a:ext uri="{C183D7F6-B498-43B3-948B-1728B52AA6E4}">
                  <adec:decorative xmlns:adec="http://schemas.microsoft.com/office/drawing/2017/decorative" val="1"/>
                </a:ext>
              </a:extLst>
            </p:cNvPr>
            <p:cNvCxnSpPr>
              <a:cxnSpLocks/>
            </p:cNvCxnSpPr>
            <p:nvPr/>
          </p:nvCxnSpPr>
          <p:spPr>
            <a:xfrm>
              <a:off x="19432286"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4F389D-3A27-2C47-93E0-A67A49A3D569}"/>
                </a:ext>
                <a:ext uri="{C183D7F6-B498-43B3-948B-1728B52AA6E4}">
                  <adec:decorative xmlns:adec="http://schemas.microsoft.com/office/drawing/2017/decorative" val="1"/>
                </a:ext>
              </a:extLst>
            </p:cNvPr>
            <p:cNvCxnSpPr>
              <a:cxnSpLocks/>
            </p:cNvCxnSpPr>
            <p:nvPr/>
          </p:nvCxnSpPr>
          <p:spPr>
            <a:xfrm>
              <a:off x="153181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EE8312-1522-804E-8401-C9FD0F1A8C92}"/>
                </a:ext>
                <a:ext uri="{C183D7F6-B498-43B3-948B-1728B52AA6E4}">
                  <adec:decorative xmlns:adec="http://schemas.microsoft.com/office/drawing/2017/decorative" val="1"/>
                </a:ext>
              </a:extLst>
            </p:cNvPr>
            <p:cNvCxnSpPr>
              <a:cxnSpLocks/>
            </p:cNvCxnSpPr>
            <p:nvPr/>
          </p:nvCxnSpPr>
          <p:spPr>
            <a:xfrm>
              <a:off x="4997610"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8ED724E-22E6-9F4D-933B-F7F7F0B6C4A8}"/>
                </a:ext>
                <a:ext uri="{C183D7F6-B498-43B3-948B-1728B52AA6E4}">
                  <adec:decorative xmlns:adec="http://schemas.microsoft.com/office/drawing/2017/decorative" val="1"/>
                </a:ext>
              </a:extLst>
            </p:cNvPr>
            <p:cNvCxnSpPr>
              <a:cxnSpLocks/>
            </p:cNvCxnSpPr>
            <p:nvPr/>
          </p:nvCxnSpPr>
          <p:spPr>
            <a:xfrm>
              <a:off x="860627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3FD6C5B-7D72-4B41-BB95-40000A86F481}"/>
                </a:ext>
                <a:ext uri="{C183D7F6-B498-43B3-948B-1728B52AA6E4}">
                  <adec:decorative xmlns:adec="http://schemas.microsoft.com/office/drawing/2017/decorative" val="1"/>
                </a:ext>
              </a:extLst>
            </p:cNvPr>
            <p:cNvCxnSpPr>
              <a:cxnSpLocks/>
            </p:cNvCxnSpPr>
            <p:nvPr/>
          </p:nvCxnSpPr>
          <p:spPr>
            <a:xfrm>
              <a:off x="1221494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ABFB83-199D-8446-B0F7-8C93AE2D9AF9}"/>
                </a:ext>
                <a:ext uri="{C183D7F6-B498-43B3-948B-1728B52AA6E4}">
                  <adec:decorative xmlns:adec="http://schemas.microsoft.com/office/drawing/2017/decorative" val="1"/>
                </a:ext>
              </a:extLst>
            </p:cNvPr>
            <p:cNvCxnSpPr>
              <a:cxnSpLocks/>
            </p:cNvCxnSpPr>
            <p:nvPr/>
          </p:nvCxnSpPr>
          <p:spPr>
            <a:xfrm>
              <a:off x="1525588" y="12436474"/>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E0B132-7285-6C4A-8048-3CB82CF518BD}"/>
                </a:ext>
                <a:ext uri="{C183D7F6-B498-43B3-948B-1728B52AA6E4}">
                  <adec:decorative xmlns:adec="http://schemas.microsoft.com/office/drawing/2017/decorative" val="1"/>
                </a:ext>
              </a:extLst>
            </p:cNvPr>
            <p:cNvCxnSpPr>
              <a:cxnSpLocks/>
            </p:cNvCxnSpPr>
            <p:nvPr/>
          </p:nvCxnSpPr>
          <p:spPr>
            <a:xfrm>
              <a:off x="1525588" y="3056020"/>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CBA4F2D-E008-EA4E-9766-A1A03921BCCB}"/>
                </a:ext>
                <a:ext uri="{C183D7F6-B498-43B3-948B-1728B52AA6E4}">
                  <adec:decorative xmlns:adec="http://schemas.microsoft.com/office/drawing/2017/decorative" val="1"/>
                </a:ext>
              </a:extLst>
            </p:cNvPr>
            <p:cNvCxnSpPr>
              <a:cxnSpLocks/>
            </p:cNvCxnSpPr>
            <p:nvPr/>
          </p:nvCxnSpPr>
          <p:spPr>
            <a:xfrm>
              <a:off x="15823617"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B581FCF-9AAD-D44D-B159-3AA9675D41C8}"/>
                </a:ext>
                <a:ext uri="{C183D7F6-B498-43B3-948B-1728B52AA6E4}">
                  <adec:decorative xmlns:adec="http://schemas.microsoft.com/office/drawing/2017/decorative" val="1"/>
                </a:ext>
              </a:extLst>
            </p:cNvPr>
            <p:cNvCxnSpPr>
              <a:cxnSpLocks/>
            </p:cNvCxnSpPr>
            <p:nvPr/>
          </p:nvCxnSpPr>
          <p:spPr>
            <a:xfrm>
              <a:off x="19432286"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D4F1CE-7330-694E-AEE4-8D0703B2C50D}"/>
                </a:ext>
                <a:ext uri="{C183D7F6-B498-43B3-948B-1728B52AA6E4}">
                  <adec:decorative xmlns:adec="http://schemas.microsoft.com/office/drawing/2017/decorative" val="1"/>
                </a:ext>
              </a:extLst>
            </p:cNvPr>
            <p:cNvCxnSpPr>
              <a:cxnSpLocks/>
            </p:cNvCxnSpPr>
            <p:nvPr userDrawn="1"/>
          </p:nvCxnSpPr>
          <p:spPr>
            <a:xfrm>
              <a:off x="2279156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A030A1-AF7F-AC48-9BC2-0927CCB7D74E}"/>
                </a:ext>
                <a:ext uri="{C183D7F6-B498-43B3-948B-1728B52AA6E4}">
                  <adec:decorative xmlns:adec="http://schemas.microsoft.com/office/drawing/2017/decorative" val="1"/>
                </a:ext>
              </a:extLst>
            </p:cNvPr>
            <p:cNvCxnSpPr>
              <a:cxnSpLocks/>
            </p:cNvCxnSpPr>
            <p:nvPr userDrawn="1"/>
          </p:nvCxnSpPr>
          <p:spPr>
            <a:xfrm>
              <a:off x="153181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9D5E961-70F1-1A46-8D42-96FC4D359122}"/>
                </a:ext>
                <a:ext uri="{C183D7F6-B498-43B3-948B-1728B52AA6E4}">
                  <adec:decorative xmlns:adec="http://schemas.microsoft.com/office/drawing/2017/decorative" val="1"/>
                </a:ext>
              </a:extLst>
            </p:cNvPr>
            <p:cNvCxnSpPr>
              <a:cxnSpLocks/>
            </p:cNvCxnSpPr>
            <p:nvPr userDrawn="1"/>
          </p:nvCxnSpPr>
          <p:spPr>
            <a:xfrm>
              <a:off x="4997610"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95D76FD-9B43-1444-8800-03FF03F40B1E}"/>
                </a:ext>
                <a:ext uri="{C183D7F6-B498-43B3-948B-1728B52AA6E4}">
                  <adec:decorative xmlns:adec="http://schemas.microsoft.com/office/drawing/2017/decorative" val="1"/>
                </a:ext>
              </a:extLst>
            </p:cNvPr>
            <p:cNvCxnSpPr>
              <a:cxnSpLocks/>
            </p:cNvCxnSpPr>
            <p:nvPr userDrawn="1"/>
          </p:nvCxnSpPr>
          <p:spPr>
            <a:xfrm>
              <a:off x="8606279"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E9BD1B-AC19-6C44-845E-99FDDA823066}"/>
                </a:ext>
                <a:ext uri="{C183D7F6-B498-43B3-948B-1728B52AA6E4}">
                  <adec:decorative xmlns:adec="http://schemas.microsoft.com/office/drawing/2017/decorative" val="1"/>
                </a:ext>
              </a:extLst>
            </p:cNvPr>
            <p:cNvCxnSpPr>
              <a:cxnSpLocks/>
            </p:cNvCxnSpPr>
            <p:nvPr userDrawn="1"/>
          </p:nvCxnSpPr>
          <p:spPr>
            <a:xfrm>
              <a:off x="12214948" y="3056021"/>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42B022F-A0AA-5B4D-9688-78C8976B9EF2}"/>
                </a:ext>
                <a:ext uri="{C183D7F6-B498-43B3-948B-1728B52AA6E4}">
                  <adec:decorative xmlns:adec="http://schemas.microsoft.com/office/drawing/2017/decorative" val="1"/>
                </a:ext>
              </a:extLst>
            </p:cNvPr>
            <p:cNvCxnSpPr>
              <a:cxnSpLocks/>
            </p:cNvCxnSpPr>
            <p:nvPr userDrawn="1"/>
          </p:nvCxnSpPr>
          <p:spPr>
            <a:xfrm>
              <a:off x="1525588" y="12436474"/>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630070F-77D7-F345-AC89-0DE7AFE6AEED}"/>
                </a:ext>
                <a:ext uri="{C183D7F6-B498-43B3-948B-1728B52AA6E4}">
                  <adec:decorative xmlns:adec="http://schemas.microsoft.com/office/drawing/2017/decorative" val="1"/>
                </a:ext>
              </a:extLst>
            </p:cNvPr>
            <p:cNvCxnSpPr>
              <a:cxnSpLocks/>
            </p:cNvCxnSpPr>
            <p:nvPr userDrawn="1"/>
          </p:nvCxnSpPr>
          <p:spPr>
            <a:xfrm>
              <a:off x="1525588" y="3056020"/>
              <a:ext cx="21265980"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227F19E-20CE-7243-9EB4-DCD351807B19}"/>
                </a:ext>
                <a:ext uri="{C183D7F6-B498-43B3-948B-1728B52AA6E4}">
                  <adec:decorative xmlns:adec="http://schemas.microsoft.com/office/drawing/2017/decorative" val="1"/>
                </a:ext>
              </a:extLst>
            </p:cNvPr>
            <p:cNvCxnSpPr>
              <a:cxnSpLocks/>
            </p:cNvCxnSpPr>
            <p:nvPr userDrawn="1"/>
          </p:nvCxnSpPr>
          <p:spPr>
            <a:xfrm>
              <a:off x="15823617"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25C5827-EFD4-F54E-B790-2512B58E3B8D}"/>
                </a:ext>
                <a:ext uri="{C183D7F6-B498-43B3-948B-1728B52AA6E4}">
                  <adec:decorative xmlns:adec="http://schemas.microsoft.com/office/drawing/2017/decorative" val="1"/>
                </a:ext>
              </a:extLst>
            </p:cNvPr>
            <p:cNvCxnSpPr>
              <a:cxnSpLocks/>
            </p:cNvCxnSpPr>
            <p:nvPr userDrawn="1"/>
          </p:nvCxnSpPr>
          <p:spPr>
            <a:xfrm>
              <a:off x="19432286" y="3056020"/>
              <a:ext cx="0" cy="9380454"/>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Folded Corner 36">
            <a:extLst>
              <a:ext uri="{FF2B5EF4-FFF2-40B4-BE49-F238E27FC236}">
                <a16:creationId xmlns:a16="http://schemas.microsoft.com/office/drawing/2014/main" id="{1A380ED7-51F7-C745-B74F-C1F08A32CEC8}"/>
              </a:ext>
              <a:ext uri="{C183D7F6-B498-43B3-948B-1728B52AA6E4}">
                <adec:decorative xmlns:adec="http://schemas.microsoft.com/office/drawing/2017/decorative" val="1"/>
              </a:ext>
            </a:extLst>
          </p:cNvPr>
          <p:cNvSpPr/>
          <p:nvPr userDrawn="1"/>
        </p:nvSpPr>
        <p:spPr>
          <a:xfrm>
            <a:off x="0" y="-3189249"/>
            <a:ext cx="10725665" cy="25611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separate icons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Place your icon inside dotted lines.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6801716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2667001"/>
            <a:ext cx="13260387" cy="20842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a:t>
            </a:r>
            <a:r>
              <a:rPr lang="es-ES"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6249592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green_big idea centered">
    <p:bg>
      <p:bgPr>
        <a:solidFill>
          <a:srgbClr val="FDE3BA"/>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3066761" y="-2268825"/>
            <a:ext cx="18253653" cy="18253650"/>
          </a:xfrm>
          <a:prstGeom prst="ellipse">
            <a:avLst/>
          </a:prstGeom>
          <a:solidFill>
            <a:srgbClr val="FDFAF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4475968" y="5568609"/>
            <a:ext cx="15435238" cy="2578783"/>
          </a:xfrm>
        </p:spPr>
        <p:txBody>
          <a:bodyPr anchor="ctr" anchorCtr="0">
            <a:normAutofit/>
          </a:bodyPr>
          <a:lstStyle>
            <a:lvl1pPr algn="ctr">
              <a:defRPr lang="en-US" sz="11500" kern="1200" baseline="0" dirty="0" smtClean="0">
                <a:solidFill>
                  <a:schemeClr val="accent1"/>
                </a:solidFill>
                <a:latin typeface="Community Light" panose="02000303040000020003" pitchFamily="2" charset="0"/>
                <a:ea typeface="+mn-ea"/>
                <a:cs typeface="+mn-cs"/>
              </a:defRPr>
            </a:lvl1pPr>
          </a:lstStyle>
          <a:p>
            <a:pPr lvl="0"/>
            <a:r>
              <a:rPr lang="en-US"/>
              <a:t>Enter a big idea or statement here in two lines</a:t>
            </a:r>
          </a:p>
        </p:txBody>
      </p:sp>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19195" y="-2667000"/>
            <a:ext cx="10288587"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10226675" y="9489988"/>
            <a:ext cx="3933825" cy="53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Tree>
    <p:extLst>
      <p:ext uri="{BB962C8B-B14F-4D97-AF65-F5344CB8AC3E}">
        <p14:creationId xmlns:p14="http://schemas.microsoft.com/office/powerpoint/2010/main" val="7918015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mber_big idea centered">
    <p:bg>
      <p:bgPr>
        <a:solidFill>
          <a:srgbClr val="FCE2BA"/>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3066761" y="-2268825"/>
            <a:ext cx="18253653" cy="18253650"/>
          </a:xfrm>
          <a:prstGeom prst="ellipse">
            <a:avLst/>
          </a:prstGeom>
          <a:solidFill>
            <a:srgbClr val="FCF9F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4475968" y="5568609"/>
            <a:ext cx="15435238" cy="2578783"/>
          </a:xfrm>
        </p:spPr>
        <p:txBody>
          <a:bodyPr anchor="ctr" anchorCtr="0">
            <a:normAutofit/>
          </a:bodyPr>
          <a:lstStyle>
            <a:lvl1pPr algn="ctr">
              <a:defRPr lang="en-US" sz="11500" kern="1200" baseline="0" dirty="0" smtClean="0">
                <a:solidFill>
                  <a:schemeClr val="accent4"/>
                </a:solidFill>
                <a:latin typeface="Community Light" panose="02000303040000020003" pitchFamily="2" charset="0"/>
                <a:ea typeface="+mn-ea"/>
                <a:cs typeface="+mn-cs"/>
              </a:defRPr>
            </a:lvl1pPr>
          </a:lstStyle>
          <a:p>
            <a:pPr lvl="0"/>
            <a:r>
              <a:rPr lang="en-US"/>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10226675" y="9489988"/>
            <a:ext cx="3933825" cy="53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6" name="Folded Corner 5">
            <a:extLst>
              <a:ext uri="{FF2B5EF4-FFF2-40B4-BE49-F238E27FC236}">
                <a16:creationId xmlns:a16="http://schemas.microsoft.com/office/drawing/2014/main" id="{86871362-1221-E24A-8B86-F169BD9474F6}"/>
              </a:ext>
              <a:ext uri="{C183D7F6-B498-43B3-948B-1728B52AA6E4}">
                <adec:decorative xmlns:adec="http://schemas.microsoft.com/office/drawing/2017/decorative" val="1"/>
              </a:ext>
            </a:extLst>
          </p:cNvPr>
          <p:cNvSpPr/>
          <p:nvPr userDrawn="1"/>
        </p:nvSpPr>
        <p:spPr>
          <a:xfrm>
            <a:off x="-19195" y="-2667000"/>
            <a:ext cx="10288587"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4318368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red_big idea centered">
    <p:bg>
      <p:bgPr>
        <a:solidFill>
          <a:srgbClr val="FCE2BA"/>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3066761" y="-2268825"/>
            <a:ext cx="18253653" cy="1825365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4475968" y="5568609"/>
            <a:ext cx="15435238" cy="2578783"/>
          </a:xfrm>
        </p:spPr>
        <p:txBody>
          <a:bodyPr anchor="ctr" anchorCtr="0">
            <a:normAutofit/>
          </a:bodyPr>
          <a:lstStyle>
            <a:lvl1pPr algn="ctr">
              <a:defRPr lang="en-US" sz="115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10226675" y="9489988"/>
            <a:ext cx="3933825" cy="53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7" name="Folded Corner 6">
            <a:extLst>
              <a:ext uri="{FF2B5EF4-FFF2-40B4-BE49-F238E27FC236}">
                <a16:creationId xmlns:a16="http://schemas.microsoft.com/office/drawing/2014/main" id="{4547C242-AA8D-8F45-B6B8-EC8C9B35F869}"/>
              </a:ext>
              <a:ext uri="{C183D7F6-B498-43B3-948B-1728B52AA6E4}">
                <adec:decorative xmlns:adec="http://schemas.microsoft.com/office/drawing/2017/decorative" val="1"/>
              </a:ext>
            </a:extLst>
          </p:cNvPr>
          <p:cNvSpPr/>
          <p:nvPr userDrawn="1"/>
        </p:nvSpPr>
        <p:spPr>
          <a:xfrm>
            <a:off x="-19195" y="-2667000"/>
            <a:ext cx="10288587"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1717537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ue_big idea centered">
    <p:bg>
      <p:bgPr>
        <a:solidFill>
          <a:srgbClr val="FCE2BA"/>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3066761" y="-2268825"/>
            <a:ext cx="18253653" cy="1825365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4475968" y="5568609"/>
            <a:ext cx="15435238" cy="2578783"/>
          </a:xfrm>
        </p:spPr>
        <p:txBody>
          <a:bodyPr anchor="ctr" anchorCtr="0">
            <a:normAutofit/>
          </a:bodyPr>
          <a:lstStyle>
            <a:lvl1pPr algn="ctr">
              <a:defRPr lang="en-US" sz="11500" kern="1200" baseline="0" dirty="0" smtClean="0">
                <a:solidFill>
                  <a:schemeClr val="bg2"/>
                </a:solidFill>
                <a:latin typeface="Community Light" panose="02000303040000020003" pitchFamily="2" charset="0"/>
                <a:ea typeface="+mn-ea"/>
                <a:cs typeface="+mn-cs"/>
              </a:defRPr>
            </a:lvl1pPr>
          </a:lstStyle>
          <a:p>
            <a:pPr lvl="0"/>
            <a:r>
              <a:rPr lang="en-US"/>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10226675" y="9489988"/>
            <a:ext cx="3933825" cy="53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6" name="Folded Corner 5">
            <a:extLst>
              <a:ext uri="{FF2B5EF4-FFF2-40B4-BE49-F238E27FC236}">
                <a16:creationId xmlns:a16="http://schemas.microsoft.com/office/drawing/2014/main" id="{D65FE803-F115-8F42-A2EA-E9CEDDCB874F}"/>
              </a:ext>
              <a:ext uri="{C183D7F6-B498-43B3-948B-1728B52AA6E4}">
                <adec:decorative xmlns:adec="http://schemas.microsoft.com/office/drawing/2017/decorative" val="1"/>
              </a:ext>
            </a:extLst>
          </p:cNvPr>
          <p:cNvSpPr/>
          <p:nvPr userDrawn="1"/>
        </p:nvSpPr>
        <p:spPr>
          <a:xfrm>
            <a:off x="-19195" y="-2667000"/>
            <a:ext cx="10288587"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7637098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arkamber_big idea centered">
    <p:bg>
      <p:bgPr>
        <a:solidFill>
          <a:srgbClr val="FCE2BA"/>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rot="16200000">
            <a:off x="3066761" y="-2268825"/>
            <a:ext cx="18253653" cy="18253650"/>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4475968" y="5568609"/>
            <a:ext cx="15435238" cy="2578783"/>
          </a:xfrm>
        </p:spPr>
        <p:txBody>
          <a:bodyPr anchor="ctr" anchorCtr="0">
            <a:normAutofit/>
          </a:bodyPr>
          <a:lstStyle>
            <a:lvl1pPr algn="ctr">
              <a:defRPr lang="en-US" sz="11500" kern="1200" baseline="0" dirty="0" smtClean="0">
                <a:solidFill>
                  <a:schemeClr val="accent2"/>
                </a:solidFill>
                <a:latin typeface="Community Light" panose="02000303040000020003" pitchFamily="2" charset="0"/>
                <a:ea typeface="+mn-ea"/>
                <a:cs typeface="+mn-cs"/>
              </a:defRPr>
            </a:lvl1pPr>
          </a:lstStyle>
          <a:p>
            <a:pPr lvl="0"/>
            <a:r>
              <a:rPr lang="en-US"/>
              <a:t>Enter a big idea or statement here in two lines</a:t>
            </a:r>
          </a:p>
        </p:txBody>
      </p:sp>
      <p:sp>
        <p:nvSpPr>
          <p:cNvPr id="9" name="Rectangle 8">
            <a:extLst>
              <a:ext uri="{FF2B5EF4-FFF2-40B4-BE49-F238E27FC236}">
                <a16:creationId xmlns:a16="http://schemas.microsoft.com/office/drawing/2014/main" id="{D7E4844C-36DC-694A-A784-F5B94A4A06D8}"/>
              </a:ext>
              <a:ext uri="{C183D7F6-B498-43B3-948B-1728B52AA6E4}">
                <adec:decorative xmlns:adec="http://schemas.microsoft.com/office/drawing/2017/decorative" val="1"/>
              </a:ext>
            </a:extLst>
          </p:cNvPr>
          <p:cNvSpPr/>
          <p:nvPr userDrawn="1"/>
        </p:nvSpPr>
        <p:spPr>
          <a:xfrm flipV="1">
            <a:off x="10226675" y="9489988"/>
            <a:ext cx="3933825" cy="532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6" name="Folded Corner 5">
            <a:extLst>
              <a:ext uri="{FF2B5EF4-FFF2-40B4-BE49-F238E27FC236}">
                <a16:creationId xmlns:a16="http://schemas.microsoft.com/office/drawing/2014/main" id="{4920AB94-78E4-D74B-BEAA-55460A00D237}"/>
              </a:ext>
              <a:ext uri="{C183D7F6-B498-43B3-948B-1728B52AA6E4}">
                <adec:decorative xmlns:adec="http://schemas.microsoft.com/office/drawing/2017/decorative" val="1"/>
              </a:ext>
            </a:extLst>
          </p:cNvPr>
          <p:cNvSpPr/>
          <p:nvPr userDrawn="1"/>
        </p:nvSpPr>
        <p:spPr>
          <a:xfrm>
            <a:off x="-19195" y="-2667000"/>
            <a:ext cx="10288587"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1801005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rgbClr val="F2EDE6"/>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908B66-F50B-F444-8A48-1CC72021890C}"/>
              </a:ext>
            </a:extLst>
          </p:cNvPr>
          <p:cNvSpPr>
            <a:spLocks noGrp="1"/>
          </p:cNvSpPr>
          <p:nvPr>
            <p:ph type="body" sz="quarter" idx="10" hasCustomPrompt="1"/>
          </p:nvPr>
        </p:nvSpPr>
        <p:spPr>
          <a:xfrm>
            <a:off x="1310699" y="5029200"/>
            <a:ext cx="17919412" cy="3657600"/>
          </a:xfrm>
        </p:spPr>
        <p:txBody>
          <a:bodyPr/>
          <a:lstStyle>
            <a:lvl1pPr>
              <a:defRPr lang="en-US" sz="25000" kern="1200" smtClean="0">
                <a:solidFill>
                  <a:schemeClr val="accent2"/>
                </a:solidFill>
                <a:latin typeface="Community Light" panose="02000303040000020003" pitchFamily="2" charset="0"/>
                <a:ea typeface="Source Sans Pro ExtraLight" charset="0"/>
                <a:cs typeface="Source Sans Pro ExtraLight" charset="0"/>
              </a:defRPr>
            </a:lvl1pPr>
            <a:lvl2pPr>
              <a:defRPr lang="en-US" sz="25000" kern="1200" smtClean="0">
                <a:solidFill>
                  <a:srgbClr val="43712E"/>
                </a:solidFill>
                <a:latin typeface="Community Light" panose="02000303040000020003" pitchFamily="2" charset="0"/>
                <a:ea typeface="Source Sans Pro ExtraLight" charset="0"/>
                <a:cs typeface="Source Sans Pro ExtraLight" charset="0"/>
              </a:defRPr>
            </a:lvl2pPr>
          </a:lstStyle>
          <a:p>
            <a:pPr lvl="0"/>
            <a:r>
              <a:rPr lang="en-US"/>
              <a:t>Divider slide</a:t>
            </a:r>
          </a:p>
        </p:txBody>
      </p:sp>
    </p:spTree>
    <p:extLst>
      <p:ext uri="{BB962C8B-B14F-4D97-AF65-F5344CB8AC3E}">
        <p14:creationId xmlns:p14="http://schemas.microsoft.com/office/powerpoint/2010/main" val="29106729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rgbClr val="FDE3BA"/>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908B66-F50B-F444-8A48-1CC72021890C}"/>
              </a:ext>
            </a:extLst>
          </p:cNvPr>
          <p:cNvSpPr>
            <a:spLocks noGrp="1"/>
          </p:cNvSpPr>
          <p:nvPr>
            <p:ph type="body" sz="quarter" idx="10" hasCustomPrompt="1"/>
          </p:nvPr>
        </p:nvSpPr>
        <p:spPr>
          <a:xfrm>
            <a:off x="1310699" y="5029200"/>
            <a:ext cx="17919412" cy="3657600"/>
          </a:xfrm>
        </p:spPr>
        <p:txBody>
          <a:bodyPr/>
          <a:lstStyle>
            <a:lvl1pPr>
              <a:defRPr lang="en-US" sz="25000" kern="1200" smtClean="0">
                <a:solidFill>
                  <a:schemeClr val="accent3"/>
                </a:solidFill>
                <a:latin typeface="Community Light" panose="02000303040000020003" pitchFamily="2" charset="0"/>
                <a:ea typeface="Source Sans Pro ExtraLight" charset="0"/>
                <a:cs typeface="Source Sans Pro ExtraLight" charset="0"/>
              </a:defRPr>
            </a:lvl1pPr>
            <a:lvl2pPr>
              <a:defRPr lang="en-US" sz="25000" kern="1200" smtClean="0">
                <a:solidFill>
                  <a:srgbClr val="43712E"/>
                </a:solidFill>
                <a:latin typeface="Community Light" panose="02000303040000020003" pitchFamily="2" charset="0"/>
                <a:ea typeface="Source Sans Pro ExtraLight" charset="0"/>
                <a:cs typeface="Source Sans Pro ExtraLight" charset="0"/>
              </a:defRPr>
            </a:lvl2pPr>
          </a:lstStyle>
          <a:p>
            <a:pPr lvl="0"/>
            <a:r>
              <a:rPr lang="en-US"/>
              <a:t>Divider slide</a:t>
            </a:r>
          </a:p>
        </p:txBody>
      </p:sp>
    </p:spTree>
    <p:extLst>
      <p:ext uri="{BB962C8B-B14F-4D97-AF65-F5344CB8AC3E}">
        <p14:creationId xmlns:p14="http://schemas.microsoft.com/office/powerpoint/2010/main" val="18550964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ne big line 1">
    <p:bg>
      <p:bgPr>
        <a:solidFill>
          <a:srgbClr val="F2EDE6"/>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AD4178-ACFA-F648-B604-6492FE5D62E5}"/>
              </a:ext>
            </a:extLst>
          </p:cNvPr>
          <p:cNvSpPr>
            <a:spLocks noGrp="1"/>
          </p:cNvSpPr>
          <p:nvPr>
            <p:ph type="body" sz="quarter" idx="10" hasCustomPrompt="1"/>
          </p:nvPr>
        </p:nvSpPr>
        <p:spPr>
          <a:xfrm>
            <a:off x="1525588" y="6234689"/>
            <a:ext cx="21259800" cy="5086453"/>
          </a:xfrm>
        </p:spPr>
        <p:txBody>
          <a:bodyPr/>
          <a:lstStyle>
            <a:lvl1pPr>
              <a:defRPr lang="en-US" sz="40000" kern="1200" smtClean="0">
                <a:solidFill>
                  <a:schemeClr val="accent2"/>
                </a:solidFill>
                <a:latin typeface="Community Light" panose="02000303040000020003" pitchFamily="2" charset="0"/>
                <a:ea typeface="+mn-ea"/>
                <a:cs typeface="+mn-cs"/>
                <a:sym typeface="LKN Sans"/>
              </a:defRPr>
            </a:lvl1pPr>
          </a:lstStyle>
          <a:p>
            <a:pPr lvl="0"/>
            <a:r>
              <a:rPr lang="en-US"/>
              <a:t>One line.</a:t>
            </a:r>
          </a:p>
        </p:txBody>
      </p:sp>
      <p:sp>
        <p:nvSpPr>
          <p:cNvPr id="3" name="Folded Corner 2">
            <a:extLst>
              <a:ext uri="{FF2B5EF4-FFF2-40B4-BE49-F238E27FC236}">
                <a16:creationId xmlns:a16="http://schemas.microsoft.com/office/drawing/2014/main" id="{6A0E3F99-35EB-AC4D-AEF0-EE704725E84D}"/>
              </a:ext>
              <a:ext uri="{C183D7F6-B498-43B3-948B-1728B52AA6E4}">
                <adec:decorative xmlns:adec="http://schemas.microsoft.com/office/drawing/2017/decorative" val="1"/>
              </a:ext>
            </a:extLst>
          </p:cNvPr>
          <p:cNvSpPr/>
          <p:nvPr userDrawn="1"/>
        </p:nvSpPr>
        <p:spPr>
          <a:xfrm>
            <a:off x="-19194" y="-2438400"/>
            <a:ext cx="7869382" cy="20017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2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767309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_title and imag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432638B-DCFD-5D49-AEA0-794A232C5A4C}"/>
              </a:ext>
              <a:ext uri="{C183D7F6-B498-43B3-948B-1728B52AA6E4}">
                <adec:decorative xmlns:adec="http://schemas.microsoft.com/office/drawing/2017/decorative" val="1"/>
              </a:ext>
            </a:extLst>
          </p:cNvPr>
          <p:cNvSpPr/>
          <p:nvPr userDrawn="1"/>
        </p:nvSpPr>
        <p:spPr>
          <a:xfrm>
            <a:off x="3740322" y="1552906"/>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a:extLst>
              <a:ext uri="{FF2B5EF4-FFF2-40B4-BE49-F238E27FC236}">
                <a16:creationId xmlns:a16="http://schemas.microsoft.com/office/drawing/2014/main" id="{C9A5A748-8D3D-9D42-A88F-5126998B95CF}"/>
              </a:ext>
            </a:extLst>
          </p:cNvPr>
          <p:cNvSpPr>
            <a:spLocks noGrp="1"/>
          </p:cNvSpPr>
          <p:nvPr>
            <p:ph type="title" hasCustomPrompt="1"/>
          </p:nvPr>
        </p:nvSpPr>
        <p:spPr>
          <a:xfrm>
            <a:off x="1483161" y="4267200"/>
            <a:ext cx="8058404" cy="2678112"/>
          </a:xfrm>
          <a:noFill/>
        </p:spPr>
        <p:txBody>
          <a:bodyPr vert="horz" lIns="0" tIns="45720" rIns="0" bIns="45720" rtlCol="0" anchor="b" anchorCtr="0">
            <a:normAutofit/>
          </a:bodyPr>
          <a:lstStyle>
            <a:lvl1pPr>
              <a:defRPr lang="en-US" sz="9600" dirty="0">
                <a:solidFill>
                  <a:schemeClr val="bg2"/>
                </a:solidFill>
                <a:ea typeface="+mn-ea"/>
                <a:cs typeface="+mn-cs"/>
              </a:defRPr>
            </a:lvl1pPr>
          </a:lstStyle>
          <a:p>
            <a:pPr marL="0" lvl="0" indent="0">
              <a:spcBef>
                <a:spcPts val="2000"/>
              </a:spcBef>
              <a:buFont typeface="Arial" panose="020B0604020202020204" pitchFamily="34" charset="0"/>
            </a:pPr>
            <a:r>
              <a:rPr lang="en-US"/>
              <a:t>Enter slide title here up to 2 lines</a:t>
            </a:r>
          </a:p>
        </p:txBody>
      </p:sp>
      <p:sp>
        <p:nvSpPr>
          <p:cNvPr id="11" name="subtitle">
            <a:extLst>
              <a:ext uri="{FF2B5EF4-FFF2-40B4-BE49-F238E27FC236}">
                <a16:creationId xmlns:a16="http://schemas.microsoft.com/office/drawing/2014/main" id="{A52E9E6A-AC29-5349-A06D-B596FD0D77BA}"/>
              </a:ext>
            </a:extLst>
          </p:cNvPr>
          <p:cNvSpPr>
            <a:spLocks noGrp="1"/>
          </p:cNvSpPr>
          <p:nvPr>
            <p:ph type="body" sz="quarter" idx="12" hasCustomPrompt="1"/>
          </p:nvPr>
        </p:nvSpPr>
        <p:spPr>
          <a:xfrm>
            <a:off x="1525588" y="6976627"/>
            <a:ext cx="8055734" cy="2142409"/>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2 lines or less</a:t>
            </a:r>
          </a:p>
        </p:txBody>
      </p:sp>
      <p:sp>
        <p:nvSpPr>
          <p:cNvPr id="12" name="slice">
            <a:extLst>
              <a:ext uri="{FF2B5EF4-FFF2-40B4-BE49-F238E27FC236}">
                <a16:creationId xmlns:a16="http://schemas.microsoft.com/office/drawing/2014/main" id="{982CEEB8-C128-5A45-A032-18DB4AB55FCD}"/>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a:extLst>
              <a:ext uri="{FF2B5EF4-FFF2-40B4-BE49-F238E27FC236}">
                <a16:creationId xmlns:a16="http://schemas.microsoft.com/office/drawing/2014/main" id="{BB04F243-2949-F948-A4B3-BCF5448C6923}"/>
              </a:ext>
              <a:ext uri="{C183D7F6-B498-43B3-948B-1728B52AA6E4}">
                <adec:decorative xmlns:adec="http://schemas.microsoft.com/office/drawing/2017/decorative" val="1"/>
              </a:ext>
            </a:extLst>
          </p:cNvPr>
          <p:cNvSpPr>
            <a:spLocks noGrp="1"/>
          </p:cNvSpPr>
          <p:nvPr>
            <p:ph type="pic" sz="quarter" idx="10" hasCustomPrompt="1"/>
          </p:nvPr>
        </p:nvSpPr>
        <p:spPr>
          <a:xfrm>
            <a:off x="12199338" y="0"/>
            <a:ext cx="12193588" cy="13716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a:t>       Drag and drop image here</a:t>
            </a:r>
          </a:p>
        </p:txBody>
      </p:sp>
      <p:pic>
        <p:nvPicPr>
          <p:cNvPr id="13" name="Logo">
            <a:extLst>
              <a:ext uri="{FF2B5EF4-FFF2-40B4-BE49-F238E27FC236}">
                <a16:creationId xmlns:a16="http://schemas.microsoft.com/office/drawing/2014/main" id="{74FCEC4C-72EE-D748-9E41-50A05813384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1660506"/>
            <a:ext cx="2182620" cy="552276"/>
          </a:xfrm>
          <a:prstGeom prst="rect">
            <a:avLst/>
          </a:prstGeom>
        </p:spPr>
      </p:pic>
      <p:sp>
        <p:nvSpPr>
          <p:cNvPr id="14" name="Folded Corner 13">
            <a:extLst>
              <a:ext uri="{FF2B5EF4-FFF2-40B4-BE49-F238E27FC236}">
                <a16:creationId xmlns:a16="http://schemas.microsoft.com/office/drawing/2014/main" id="{E9B9BD45-56CA-9045-AF14-AA94A2D2411A}"/>
              </a:ext>
              <a:ext uri="{C183D7F6-B498-43B3-948B-1728B52AA6E4}">
                <adec:decorative xmlns:adec="http://schemas.microsoft.com/office/drawing/2017/decorative" val="1"/>
              </a:ext>
            </a:extLst>
          </p:cNvPr>
          <p:cNvSpPr/>
          <p:nvPr userDrawn="1"/>
        </p:nvSpPr>
        <p:spPr>
          <a:xfrm>
            <a:off x="-1" y="-2743200"/>
            <a:ext cx="107457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 </a:t>
            </a:r>
            <a:r>
              <a:rPr lang="es-ES" sz="2400">
                <a:solidFill>
                  <a:schemeClr val="tx1"/>
                </a:solidFill>
                <a:latin typeface="Source Sans Pro" charset="0"/>
                <a:ea typeface="Source Sans Pro" charset="0"/>
                <a:cs typeface="Source Sans Pro" charset="0"/>
              </a:rPr>
              <a:t>: Portrait image flush right with placeholder text descriptor on left.</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2400">
              <a:solidFill>
                <a:schemeClr val="tx1"/>
              </a:solidFill>
              <a:latin typeface="Community" panose="02000303040000020003" pitchFamily="2"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5976592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one big line 2">
    <p:bg>
      <p:bgPr>
        <a:solidFill>
          <a:srgbClr val="FCE2BA"/>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AD4178-ACFA-F648-B604-6492FE5D62E5}"/>
              </a:ext>
            </a:extLst>
          </p:cNvPr>
          <p:cNvSpPr>
            <a:spLocks noGrp="1"/>
          </p:cNvSpPr>
          <p:nvPr>
            <p:ph type="body" sz="quarter" idx="10" hasCustomPrompt="1"/>
          </p:nvPr>
        </p:nvSpPr>
        <p:spPr>
          <a:xfrm>
            <a:off x="1525588" y="6234690"/>
            <a:ext cx="21259800" cy="5021139"/>
          </a:xfrm>
        </p:spPr>
        <p:txBody>
          <a:bodyPr/>
          <a:lstStyle>
            <a:lvl1pPr>
              <a:defRPr lang="en-US" sz="40000" kern="1200" smtClean="0">
                <a:solidFill>
                  <a:srgbClr val="004083"/>
                </a:solidFill>
                <a:latin typeface="Community Light" panose="02000303040000020003" pitchFamily="2" charset="0"/>
                <a:ea typeface="+mn-ea"/>
                <a:cs typeface="+mn-cs"/>
                <a:sym typeface="LKN Sans"/>
              </a:defRPr>
            </a:lvl1pPr>
          </a:lstStyle>
          <a:p>
            <a:pPr lvl="0"/>
            <a:r>
              <a:rPr lang="en-US"/>
              <a:t>One line.</a:t>
            </a:r>
          </a:p>
        </p:txBody>
      </p:sp>
      <p:sp>
        <p:nvSpPr>
          <p:cNvPr id="3" name="Folded Corner 2">
            <a:extLst>
              <a:ext uri="{FF2B5EF4-FFF2-40B4-BE49-F238E27FC236}">
                <a16:creationId xmlns:a16="http://schemas.microsoft.com/office/drawing/2014/main" id="{B762A06C-F60B-0448-AE3A-9F66BF449F16}"/>
              </a:ext>
              <a:ext uri="{C183D7F6-B498-43B3-948B-1728B52AA6E4}">
                <adec:decorative xmlns:adec="http://schemas.microsoft.com/office/drawing/2017/decorative" val="1"/>
              </a:ext>
            </a:extLst>
          </p:cNvPr>
          <p:cNvSpPr/>
          <p:nvPr userDrawn="1"/>
        </p:nvSpPr>
        <p:spPr>
          <a:xfrm>
            <a:off x="-19194" y="-2438400"/>
            <a:ext cx="7869382" cy="20017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2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7421535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g statement 1">
    <p:bg>
      <p:bgPr>
        <a:solidFill>
          <a:srgbClr val="F2EDE6"/>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2BBE07-F008-B94F-9B92-E867E6F79BE2}"/>
              </a:ext>
            </a:extLst>
          </p:cNvPr>
          <p:cNvSpPr>
            <a:spLocks noGrp="1"/>
          </p:cNvSpPr>
          <p:nvPr>
            <p:ph type="body" sz="quarter" idx="10" hasCustomPrompt="1"/>
          </p:nvPr>
        </p:nvSpPr>
        <p:spPr>
          <a:xfrm>
            <a:off x="1438656" y="3259322"/>
            <a:ext cx="17597489" cy="6771084"/>
          </a:xfrm>
          <a:ln w="12700">
            <a:miter lim="400000"/>
          </a:ln>
        </p:spPr>
        <p:txBody>
          <a:bodyPr wrap="square" lIns="50800" tIns="50800" rIns="50800" bIns="50800" anchor="t">
            <a:spAutoFit/>
          </a:bodyPr>
          <a:lstStyle>
            <a:lvl1pPr>
              <a:lnSpc>
                <a:spcPts val="25000"/>
              </a:lnSpc>
              <a:spcBef>
                <a:spcPts val="0"/>
              </a:spcBef>
              <a:defRPr lang="en-US" sz="25000" smtClean="0">
                <a:solidFill>
                  <a:schemeClr val="accent2"/>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r>
              <a:rPr lang="en-US"/>
              <a:t>Big statement </a:t>
            </a:r>
          </a:p>
          <a:p>
            <a:pPr lvl="0"/>
            <a:r>
              <a:rPr lang="en-US"/>
              <a:t>on two lines.</a:t>
            </a:r>
          </a:p>
        </p:txBody>
      </p:sp>
      <p:sp>
        <p:nvSpPr>
          <p:cNvPr id="3" name="Folded Corner 2">
            <a:extLst>
              <a:ext uri="{FF2B5EF4-FFF2-40B4-BE49-F238E27FC236}">
                <a16:creationId xmlns:a16="http://schemas.microsoft.com/office/drawing/2014/main" id="{45A50143-06EF-CE46-A81B-81F2C506F853}"/>
              </a:ext>
              <a:ext uri="{C183D7F6-B498-43B3-948B-1728B52AA6E4}">
                <adec:decorative xmlns:adec="http://schemas.microsoft.com/office/drawing/2017/decorative" val="1"/>
              </a:ext>
            </a:extLst>
          </p:cNvPr>
          <p:cNvSpPr/>
          <p:nvPr userDrawn="1"/>
        </p:nvSpPr>
        <p:spPr>
          <a:xfrm>
            <a:off x="-19195" y="-2438400"/>
            <a:ext cx="8859983" cy="20017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approx 5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3972515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ig statement 2">
    <p:bg>
      <p:bgPr>
        <a:solidFill>
          <a:srgbClr val="FCE2BA"/>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94F418E-74A2-B549-B662-BAD5C588FFD2}"/>
              </a:ext>
            </a:extLst>
          </p:cNvPr>
          <p:cNvSpPr>
            <a:spLocks noGrp="1"/>
          </p:cNvSpPr>
          <p:nvPr>
            <p:ph type="body" sz="quarter" idx="10" hasCustomPrompt="1"/>
          </p:nvPr>
        </p:nvSpPr>
        <p:spPr>
          <a:xfrm>
            <a:off x="1438656" y="3259322"/>
            <a:ext cx="17597489" cy="6771084"/>
          </a:xfrm>
          <a:ln w="12700">
            <a:miter lim="400000"/>
          </a:ln>
        </p:spPr>
        <p:txBody>
          <a:bodyPr wrap="square" lIns="50800" tIns="50800" rIns="50800" bIns="50800" anchor="t">
            <a:spAutoFit/>
          </a:bodyPr>
          <a:lstStyle>
            <a:lvl1pPr>
              <a:lnSpc>
                <a:spcPts val="25000"/>
              </a:lnSpc>
              <a:spcBef>
                <a:spcPts val="0"/>
              </a:spcBef>
              <a:defRPr lang="en-US" sz="25000" smtClean="0">
                <a:solidFill>
                  <a:schemeClr val="accent3"/>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r>
              <a:rPr lang="en-US"/>
              <a:t>Big statement </a:t>
            </a:r>
          </a:p>
          <a:p>
            <a:pPr lvl="0"/>
            <a:r>
              <a:rPr lang="en-US"/>
              <a:t>on two lines.</a:t>
            </a:r>
          </a:p>
        </p:txBody>
      </p:sp>
      <p:sp>
        <p:nvSpPr>
          <p:cNvPr id="4" name="Folded Corner 3">
            <a:extLst>
              <a:ext uri="{FF2B5EF4-FFF2-40B4-BE49-F238E27FC236}">
                <a16:creationId xmlns:a16="http://schemas.microsoft.com/office/drawing/2014/main" id="{C979EA68-3093-D141-A858-23364C9794C4}"/>
              </a:ext>
              <a:ext uri="{C183D7F6-B498-43B3-948B-1728B52AA6E4}">
                <adec:decorative xmlns:adec="http://schemas.microsoft.com/office/drawing/2017/decorative" val="1"/>
              </a:ext>
            </a:extLst>
          </p:cNvPr>
          <p:cNvSpPr/>
          <p:nvPr userDrawn="1"/>
        </p:nvSpPr>
        <p:spPr>
          <a:xfrm>
            <a:off x="-19195" y="-2438400"/>
            <a:ext cx="8859983" cy="20017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approx 5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9159283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ig stat 1">
    <p:bg>
      <p:bgPr>
        <a:solidFill>
          <a:srgbClr val="E9E5DF"/>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94F418E-74A2-B549-B662-BAD5C588FFD2}"/>
              </a:ext>
            </a:extLst>
          </p:cNvPr>
          <p:cNvSpPr>
            <a:spLocks noGrp="1"/>
          </p:cNvSpPr>
          <p:nvPr>
            <p:ph type="body" sz="quarter" idx="10" hasCustomPrompt="1"/>
          </p:nvPr>
        </p:nvSpPr>
        <p:spPr>
          <a:xfrm>
            <a:off x="1588168" y="3167883"/>
            <a:ext cx="21363272" cy="10026371"/>
          </a:xfrm>
          <a:noFill/>
          <a:ln>
            <a:noFill/>
          </a:ln>
        </p:spPr>
        <p:txBody>
          <a:bodyPr lIns="0" tIns="0" rIns="0" bIns="0" anchor="ctr"/>
          <a:lstStyle>
            <a:lvl1pPr algn="l">
              <a:defRPr lang="en-US" sz="75000" kern="0" dirty="0">
                <a:solidFill>
                  <a:schemeClr val="accent2"/>
                </a:solidFill>
                <a:latin typeface="Community" panose="02000303040000020003" pitchFamily="2" charset="0"/>
                <a:ea typeface="Source Sans Pro" charset="0"/>
                <a:cs typeface="Source Sans Pro" charset="0"/>
              </a:defRPr>
            </a:lvl1pPr>
          </a:lstStyle>
          <a:p>
            <a:pPr lvl="0" algn="ctr" defTabSz="914349"/>
            <a:r>
              <a:rPr lang="en-US"/>
              <a:t>##%</a:t>
            </a:r>
          </a:p>
        </p:txBody>
      </p:sp>
      <p:sp>
        <p:nvSpPr>
          <p:cNvPr id="6" name="Title 5">
            <a:extLst>
              <a:ext uri="{FF2B5EF4-FFF2-40B4-BE49-F238E27FC236}">
                <a16:creationId xmlns:a16="http://schemas.microsoft.com/office/drawing/2014/main" id="{B21FC7F9-2325-DD44-B419-43E3213F4F27}"/>
              </a:ext>
            </a:extLst>
          </p:cNvPr>
          <p:cNvSpPr>
            <a:spLocks noGrp="1"/>
          </p:cNvSpPr>
          <p:nvPr>
            <p:ph type="title"/>
          </p:nvPr>
        </p:nvSpPr>
        <p:spPr/>
        <p:txBody>
          <a:bodyPr/>
          <a:lstStyle/>
          <a:p>
            <a:r>
              <a:rPr lang="en-US"/>
              <a:t>Click to edit Master title style</a:t>
            </a:r>
          </a:p>
        </p:txBody>
      </p:sp>
      <p:sp>
        <p:nvSpPr>
          <p:cNvPr id="4" name="Folded Corner 3">
            <a:extLst>
              <a:ext uri="{FF2B5EF4-FFF2-40B4-BE49-F238E27FC236}">
                <a16:creationId xmlns:a16="http://schemas.microsoft.com/office/drawing/2014/main" id="{7ADE2F85-DCD5-8B4C-B886-2841AE65F418}"/>
              </a:ext>
              <a:ext uri="{C183D7F6-B498-43B3-948B-1728B52AA6E4}">
                <adec:decorative xmlns:adec="http://schemas.microsoft.com/office/drawing/2017/decorative" val="1"/>
              </a:ext>
            </a:extLst>
          </p:cNvPr>
          <p:cNvSpPr/>
          <p:nvPr userDrawn="1"/>
        </p:nvSpPr>
        <p:spPr>
          <a:xfrm>
            <a:off x="-19194" y="-2209800"/>
            <a:ext cx="7945582" cy="17731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Highlight a key percentage statistic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2066870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ig stat 2">
    <p:bg>
      <p:bgPr>
        <a:solidFill>
          <a:srgbClr val="FCE2BA"/>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94F418E-74A2-B549-B662-BAD5C588FFD2}"/>
              </a:ext>
            </a:extLst>
          </p:cNvPr>
          <p:cNvSpPr>
            <a:spLocks noGrp="1"/>
          </p:cNvSpPr>
          <p:nvPr>
            <p:ph type="body" sz="quarter" idx="10" hasCustomPrompt="1"/>
          </p:nvPr>
        </p:nvSpPr>
        <p:spPr>
          <a:xfrm>
            <a:off x="1588168" y="3167883"/>
            <a:ext cx="21363272" cy="10026371"/>
          </a:xfrm>
          <a:noFill/>
          <a:ln>
            <a:noFill/>
          </a:ln>
        </p:spPr>
        <p:txBody>
          <a:bodyPr lIns="0" tIns="0" rIns="0" bIns="0" anchor="ctr"/>
          <a:lstStyle>
            <a:lvl1pPr>
              <a:defRPr lang="en-US" sz="75000" kern="0" dirty="0">
                <a:solidFill>
                  <a:srgbClr val="004083"/>
                </a:solidFill>
                <a:latin typeface="Community" panose="02000303040000020003" pitchFamily="2" charset="0"/>
                <a:ea typeface="Source Sans Pro" charset="0"/>
                <a:cs typeface="Source Sans Pro" charset="0"/>
              </a:defRPr>
            </a:lvl1pPr>
          </a:lstStyle>
          <a:p>
            <a:pPr lvl="0" algn="ctr" defTabSz="914349"/>
            <a:r>
              <a:rPr lang="en-US"/>
              <a:t>##%</a:t>
            </a:r>
          </a:p>
        </p:txBody>
      </p:sp>
      <p:sp>
        <p:nvSpPr>
          <p:cNvPr id="6" name="Title 5">
            <a:extLst>
              <a:ext uri="{FF2B5EF4-FFF2-40B4-BE49-F238E27FC236}">
                <a16:creationId xmlns:a16="http://schemas.microsoft.com/office/drawing/2014/main" id="{B21FC7F9-2325-DD44-B419-43E3213F4F27}"/>
              </a:ext>
            </a:extLst>
          </p:cNvPr>
          <p:cNvSpPr>
            <a:spLocks noGrp="1"/>
          </p:cNvSpPr>
          <p:nvPr>
            <p:ph type="title"/>
          </p:nvPr>
        </p:nvSpPr>
        <p:spPr/>
        <p:txBody>
          <a:bodyPr/>
          <a:lstStyle/>
          <a:p>
            <a:r>
              <a:rPr lang="en-US"/>
              <a:t>Click to edit Master title style</a:t>
            </a:r>
          </a:p>
        </p:txBody>
      </p:sp>
      <p:sp>
        <p:nvSpPr>
          <p:cNvPr id="4" name="Folded Corner 3">
            <a:extLst>
              <a:ext uri="{FF2B5EF4-FFF2-40B4-BE49-F238E27FC236}">
                <a16:creationId xmlns:a16="http://schemas.microsoft.com/office/drawing/2014/main" id="{B811AE24-E23A-6D44-8DDA-55E7075C404C}"/>
              </a:ext>
              <a:ext uri="{C183D7F6-B498-43B3-948B-1728B52AA6E4}">
                <adec:decorative xmlns:adec="http://schemas.microsoft.com/office/drawing/2017/decorative" val="1"/>
              </a:ext>
            </a:extLst>
          </p:cNvPr>
          <p:cNvSpPr/>
          <p:nvPr userDrawn="1"/>
        </p:nvSpPr>
        <p:spPr>
          <a:xfrm>
            <a:off x="-19194" y="-2209800"/>
            <a:ext cx="7945582" cy="17731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Highlight a key percentage statistic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6333898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s on circle">
    <p:bg>
      <p:bgPr>
        <a:solidFill>
          <a:schemeClr val="bg1"/>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EC220BF-5702-E140-B084-436B86915FA9}"/>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357BD5F-2865-1A4D-8858-392495A70891}"/>
              </a:ext>
            </a:extLst>
          </p:cNvPr>
          <p:cNvSpPr>
            <a:spLocks noGrp="1"/>
          </p:cNvSpPr>
          <p:nvPr>
            <p:ph type="title" hasCustomPrompt="1"/>
          </p:nvPr>
        </p:nvSpPr>
        <p:spPr>
          <a:xfrm>
            <a:off x="1468437" y="5659394"/>
            <a:ext cx="14039851" cy="1564103"/>
          </a:xfrm>
          <a:noFill/>
        </p:spPr>
        <p:txBody>
          <a:bodyPr vert="horz" lIns="0" tIns="45720" rIns="0" bIns="45720" rtlCol="0" anchor="b" anchorCtr="0">
            <a:noAutofit/>
          </a:bodyPr>
          <a:lstStyle>
            <a:lvl1pPr>
              <a:defRPr lang="en-US" sz="11500">
                <a:ea typeface="+mn-ea"/>
                <a:cs typeface="+mn-cs"/>
              </a:defRPr>
            </a:lvl1pPr>
          </a:lstStyle>
          <a:p>
            <a:pPr lvl="0"/>
            <a:r>
              <a:rPr lang="en-US"/>
              <a:t>Enter slide title here</a:t>
            </a:r>
          </a:p>
        </p:txBody>
      </p:sp>
      <p:sp>
        <p:nvSpPr>
          <p:cNvPr id="27" name="Text Placeholder 30">
            <a:extLst>
              <a:ext uri="{FF2B5EF4-FFF2-40B4-BE49-F238E27FC236}">
                <a16:creationId xmlns:a16="http://schemas.microsoft.com/office/drawing/2014/main" id="{6595053C-D752-1745-BB77-A09561D3B4D9}"/>
              </a:ext>
            </a:extLst>
          </p:cNvPr>
          <p:cNvSpPr>
            <a:spLocks noGrp="1"/>
          </p:cNvSpPr>
          <p:nvPr>
            <p:ph type="body" sz="quarter" idx="11" hasCustomPrompt="1"/>
          </p:nvPr>
        </p:nvSpPr>
        <p:spPr>
          <a:xfrm>
            <a:off x="1524216" y="7430079"/>
            <a:ext cx="10364572" cy="1502393"/>
          </a:xfrm>
        </p:spPr>
        <p:txBody>
          <a:bodyPr>
            <a:noAutofit/>
          </a:bodyPr>
          <a:lstStyle>
            <a:lvl1pPr marL="0" indent="0">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 no more than two lines.</a:t>
            </a:r>
          </a:p>
        </p:txBody>
      </p:sp>
      <p:sp>
        <p:nvSpPr>
          <p:cNvPr id="7" name="Folded Corner 6">
            <a:extLst>
              <a:ext uri="{FF2B5EF4-FFF2-40B4-BE49-F238E27FC236}">
                <a16:creationId xmlns:a16="http://schemas.microsoft.com/office/drawing/2014/main" id="{509E1B02-CF01-B940-AADE-7D13697F9AE7}"/>
              </a:ext>
              <a:ext uri="{C183D7F6-B498-43B3-948B-1728B52AA6E4}">
                <adec:decorative xmlns:adec="http://schemas.microsoft.com/office/drawing/2017/decorative" val="1"/>
              </a:ext>
            </a:extLst>
          </p:cNvPr>
          <p:cNvSpPr/>
          <p:nvPr userDrawn="1"/>
        </p:nvSpPr>
        <p:spPr>
          <a:xfrm>
            <a:off x="0" y="-2051223"/>
            <a:ext cx="7512908" cy="1365421"/>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es-ES" sz="2400">
                <a:solidFill>
                  <a:schemeClr val="tx1"/>
                </a:solidFill>
                <a:latin typeface="Source Sans Pro" charset="0"/>
                <a:ea typeface="Source Sans Pro" charset="0"/>
                <a:cs typeface="Source Sans Pro" charset="0"/>
              </a:rPr>
              <a:t>Used to set up a section, or call out key point with subtitles</a:t>
            </a:r>
          </a:p>
        </p:txBody>
      </p:sp>
    </p:spTree>
    <p:extLst>
      <p:ext uri="{BB962C8B-B14F-4D97-AF65-F5344CB8AC3E}">
        <p14:creationId xmlns:p14="http://schemas.microsoft.com/office/powerpoint/2010/main" val="36602193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s 6 section titles">
    <p:bg>
      <p:bgPr>
        <a:solidFill>
          <a:srgbClr val="FEFAF5"/>
        </a:soli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461621D-109D-2040-8C3C-3AC7457C3556}"/>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80FB8-A02B-0143-BBAB-E8E04F8406BA}"/>
              </a:ext>
            </a:extLst>
          </p:cNvPr>
          <p:cNvSpPr>
            <a:spLocks noGrp="1"/>
          </p:cNvSpPr>
          <p:nvPr>
            <p:ph type="title" hasCustomPrompt="1"/>
          </p:nvPr>
        </p:nvSpPr>
        <p:spPr>
          <a:xfrm>
            <a:off x="1394296" y="4843849"/>
            <a:ext cx="6410761" cy="2379650"/>
          </a:xfrm>
        </p:spPr>
        <p:txBody>
          <a:bodyPr anchor="b" anchorCtr="0"/>
          <a:lstStyle>
            <a:lvl1pPr>
              <a:defRPr lang="en-US" sz="8800" kern="1200" baseline="0" smtClean="0">
                <a:solidFill>
                  <a:schemeClr val="accent2"/>
                </a:solidFill>
                <a:latin typeface="Community Light" panose="02000303040000020003" pitchFamily="2" charset="0"/>
                <a:ea typeface="+mn-ea"/>
                <a:cs typeface="+mn-cs"/>
              </a:defRPr>
            </a:lvl1pPr>
          </a:lstStyle>
          <a:p>
            <a:pPr lvl="0"/>
            <a:r>
              <a:rPr lang="en-US"/>
              <a:t>Enter slide title here in 2 lines</a:t>
            </a:r>
          </a:p>
        </p:txBody>
      </p:sp>
      <p:sp>
        <p:nvSpPr>
          <p:cNvPr id="27" name="Text Placeholder 30">
            <a:extLst>
              <a:ext uri="{FF2B5EF4-FFF2-40B4-BE49-F238E27FC236}">
                <a16:creationId xmlns:a16="http://schemas.microsoft.com/office/drawing/2014/main" id="{6595053C-D752-1745-BB77-A09561D3B4D9}"/>
              </a:ext>
            </a:extLst>
          </p:cNvPr>
          <p:cNvSpPr>
            <a:spLocks noGrp="1"/>
          </p:cNvSpPr>
          <p:nvPr>
            <p:ph type="body" sz="quarter" idx="11" hasCustomPrompt="1"/>
          </p:nvPr>
        </p:nvSpPr>
        <p:spPr>
          <a:xfrm>
            <a:off x="1474788" y="7430079"/>
            <a:ext cx="6092280"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4" name="Text Placeholder 3">
            <a:extLst>
              <a:ext uri="{FF2B5EF4-FFF2-40B4-BE49-F238E27FC236}">
                <a16:creationId xmlns:a16="http://schemas.microsoft.com/office/drawing/2014/main" id="{FDDA4FDE-EFC5-2545-9D20-1F72ACCFEE41}"/>
              </a:ext>
            </a:extLst>
          </p:cNvPr>
          <p:cNvSpPr>
            <a:spLocks noGrp="1"/>
          </p:cNvSpPr>
          <p:nvPr>
            <p:ph type="body" sz="quarter" idx="12" hasCustomPrompt="1"/>
          </p:nvPr>
        </p:nvSpPr>
        <p:spPr>
          <a:xfrm>
            <a:off x="8845628"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28" name="Text Placeholder 3">
            <a:extLst>
              <a:ext uri="{FF2B5EF4-FFF2-40B4-BE49-F238E27FC236}">
                <a16:creationId xmlns:a16="http://schemas.microsoft.com/office/drawing/2014/main" id="{927AD6EC-8A53-2E45-94C5-2B94C423D850}"/>
              </a:ext>
            </a:extLst>
          </p:cNvPr>
          <p:cNvSpPr>
            <a:spLocks noGrp="1"/>
          </p:cNvSpPr>
          <p:nvPr>
            <p:ph type="body" sz="quarter" idx="14" hasCustomPrompt="1"/>
          </p:nvPr>
        </p:nvSpPr>
        <p:spPr>
          <a:xfrm>
            <a:off x="12414097"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30" name="Text Placeholder 3">
            <a:extLst>
              <a:ext uri="{FF2B5EF4-FFF2-40B4-BE49-F238E27FC236}">
                <a16:creationId xmlns:a16="http://schemas.microsoft.com/office/drawing/2014/main" id="{F1CDD139-94AA-CB4F-8ED9-000727094CD9}"/>
              </a:ext>
            </a:extLst>
          </p:cNvPr>
          <p:cNvSpPr>
            <a:spLocks noGrp="1"/>
          </p:cNvSpPr>
          <p:nvPr>
            <p:ph type="body" sz="quarter" idx="16" hasCustomPrompt="1"/>
          </p:nvPr>
        </p:nvSpPr>
        <p:spPr>
          <a:xfrm>
            <a:off x="15933537"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25" name="Text Placeholder 3">
            <a:extLst>
              <a:ext uri="{FF2B5EF4-FFF2-40B4-BE49-F238E27FC236}">
                <a16:creationId xmlns:a16="http://schemas.microsoft.com/office/drawing/2014/main" id="{7EA01AD8-7B02-DE4D-B535-D9C3E904FC1A}"/>
              </a:ext>
            </a:extLst>
          </p:cNvPr>
          <p:cNvSpPr>
            <a:spLocks noGrp="1"/>
          </p:cNvSpPr>
          <p:nvPr>
            <p:ph type="body" sz="quarter" idx="13" hasCustomPrompt="1"/>
          </p:nvPr>
        </p:nvSpPr>
        <p:spPr>
          <a:xfrm>
            <a:off x="8845628" y="9170272"/>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29" name="Text Placeholder 3">
            <a:extLst>
              <a:ext uri="{FF2B5EF4-FFF2-40B4-BE49-F238E27FC236}">
                <a16:creationId xmlns:a16="http://schemas.microsoft.com/office/drawing/2014/main" id="{84DB555F-F80F-EC4F-B46A-CE3440A9A3F5}"/>
              </a:ext>
            </a:extLst>
          </p:cNvPr>
          <p:cNvSpPr>
            <a:spLocks noGrp="1"/>
          </p:cNvSpPr>
          <p:nvPr>
            <p:ph type="body" sz="quarter" idx="15" hasCustomPrompt="1"/>
          </p:nvPr>
        </p:nvSpPr>
        <p:spPr>
          <a:xfrm>
            <a:off x="12414096" y="9170272"/>
            <a:ext cx="3094191"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31" name="Text Placeholder 3">
            <a:extLst>
              <a:ext uri="{FF2B5EF4-FFF2-40B4-BE49-F238E27FC236}">
                <a16:creationId xmlns:a16="http://schemas.microsoft.com/office/drawing/2014/main" id="{9D92CEA0-FD5F-8748-A1E3-880335AB1523}"/>
              </a:ext>
            </a:extLst>
          </p:cNvPr>
          <p:cNvSpPr>
            <a:spLocks noGrp="1"/>
          </p:cNvSpPr>
          <p:nvPr>
            <p:ph type="body" sz="quarter" idx="17" hasCustomPrompt="1"/>
          </p:nvPr>
        </p:nvSpPr>
        <p:spPr>
          <a:xfrm>
            <a:off x="15933537" y="9170272"/>
            <a:ext cx="3171695"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5" name="Rectangle 4">
            <a:extLst>
              <a:ext uri="{FF2B5EF4-FFF2-40B4-BE49-F238E27FC236}">
                <a16:creationId xmlns:a16="http://schemas.microsoft.com/office/drawing/2014/main" id="{A4A1C487-F91A-084C-92D2-456BFE86D514}"/>
              </a:ext>
              <a:ext uri="{C183D7F6-B498-43B3-948B-1728B52AA6E4}">
                <adec:decorative xmlns:adec="http://schemas.microsoft.com/office/drawing/2017/decorative" val="1"/>
              </a:ext>
            </a:extLst>
          </p:cNvPr>
          <p:cNvSpPr/>
          <p:nvPr userDrawn="1"/>
        </p:nvSpPr>
        <p:spPr>
          <a:xfrm>
            <a:off x="8861707" y="3602177"/>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8800">
                <a:solidFill>
                  <a:schemeClr val="accent1"/>
                </a:solidFill>
                <a:latin typeface="Community Light" panose="02000303040000020003" pitchFamily="2" charset="0"/>
              </a:rPr>
              <a:t>1</a:t>
            </a:r>
          </a:p>
        </p:txBody>
      </p:sp>
      <p:sp>
        <p:nvSpPr>
          <p:cNvPr id="8" name="Rectangle 7">
            <a:extLst>
              <a:ext uri="{FF2B5EF4-FFF2-40B4-BE49-F238E27FC236}">
                <a16:creationId xmlns:a16="http://schemas.microsoft.com/office/drawing/2014/main" id="{B4B54036-B4DD-AC47-BE6A-F70EB0426066}"/>
              </a:ext>
              <a:ext uri="{C183D7F6-B498-43B3-948B-1728B52AA6E4}">
                <adec:decorative xmlns:adec="http://schemas.microsoft.com/office/drawing/2017/decorative" val="1"/>
              </a:ext>
            </a:extLst>
          </p:cNvPr>
          <p:cNvSpPr/>
          <p:nvPr userDrawn="1"/>
        </p:nvSpPr>
        <p:spPr>
          <a:xfrm>
            <a:off x="12399532" y="3602177"/>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8800">
                <a:solidFill>
                  <a:schemeClr val="accent1"/>
                </a:solidFill>
                <a:latin typeface="Community Light" panose="02000303040000020003" pitchFamily="2" charset="0"/>
              </a:rPr>
              <a:t>2</a:t>
            </a:r>
          </a:p>
        </p:txBody>
      </p:sp>
      <p:sp>
        <p:nvSpPr>
          <p:cNvPr id="10" name="Rectangle 9">
            <a:extLst>
              <a:ext uri="{FF2B5EF4-FFF2-40B4-BE49-F238E27FC236}">
                <a16:creationId xmlns:a16="http://schemas.microsoft.com/office/drawing/2014/main" id="{2791CDDB-3082-9942-A238-71E9C55437EA}"/>
              </a:ext>
              <a:ext uri="{C183D7F6-B498-43B3-948B-1728B52AA6E4}">
                <adec:decorative xmlns:adec="http://schemas.microsoft.com/office/drawing/2017/decorative" val="1"/>
              </a:ext>
            </a:extLst>
          </p:cNvPr>
          <p:cNvSpPr/>
          <p:nvPr userDrawn="1"/>
        </p:nvSpPr>
        <p:spPr>
          <a:xfrm>
            <a:off x="15914049" y="3602177"/>
            <a:ext cx="1188721"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8800">
                <a:solidFill>
                  <a:schemeClr val="accent1"/>
                </a:solidFill>
                <a:latin typeface="Community Light" panose="02000303040000020003" pitchFamily="2" charset="0"/>
              </a:rPr>
              <a:t>3</a:t>
            </a:r>
          </a:p>
        </p:txBody>
      </p:sp>
      <p:sp>
        <p:nvSpPr>
          <p:cNvPr id="35" name="Rectangle 34">
            <a:extLst>
              <a:ext uri="{FF2B5EF4-FFF2-40B4-BE49-F238E27FC236}">
                <a16:creationId xmlns:a16="http://schemas.microsoft.com/office/drawing/2014/main" id="{BA7320F5-99DB-B748-8BD5-97F284BD0DB9}"/>
              </a:ext>
              <a:ext uri="{C183D7F6-B498-43B3-948B-1728B52AA6E4}">
                <adec:decorative xmlns:adec="http://schemas.microsoft.com/office/drawing/2017/decorative" val="1"/>
              </a:ext>
            </a:extLst>
          </p:cNvPr>
          <p:cNvSpPr/>
          <p:nvPr userDrawn="1"/>
        </p:nvSpPr>
        <p:spPr>
          <a:xfrm>
            <a:off x="8861707" y="7574368"/>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8800">
                <a:solidFill>
                  <a:schemeClr val="accent1"/>
                </a:solidFill>
                <a:latin typeface="Community Light" panose="02000303040000020003" pitchFamily="2" charset="0"/>
              </a:rPr>
              <a:t>4</a:t>
            </a:r>
          </a:p>
        </p:txBody>
      </p:sp>
      <p:sp>
        <p:nvSpPr>
          <p:cNvPr id="36" name="Rectangle 35">
            <a:extLst>
              <a:ext uri="{FF2B5EF4-FFF2-40B4-BE49-F238E27FC236}">
                <a16:creationId xmlns:a16="http://schemas.microsoft.com/office/drawing/2014/main" id="{A5384C6E-EE30-724D-8AE6-FB96A19C904A}"/>
              </a:ext>
              <a:ext uri="{C183D7F6-B498-43B3-948B-1728B52AA6E4}">
                <adec:decorative xmlns:adec="http://schemas.microsoft.com/office/drawing/2017/decorative" val="1"/>
              </a:ext>
            </a:extLst>
          </p:cNvPr>
          <p:cNvSpPr/>
          <p:nvPr userDrawn="1"/>
        </p:nvSpPr>
        <p:spPr>
          <a:xfrm>
            <a:off x="12399532" y="7574368"/>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8800">
                <a:solidFill>
                  <a:schemeClr val="accent1"/>
                </a:solidFill>
                <a:latin typeface="Community Light" panose="02000303040000020003" pitchFamily="2" charset="0"/>
              </a:rPr>
              <a:t>5</a:t>
            </a:r>
          </a:p>
        </p:txBody>
      </p:sp>
      <p:sp>
        <p:nvSpPr>
          <p:cNvPr id="37" name="Rectangle 36">
            <a:extLst>
              <a:ext uri="{FF2B5EF4-FFF2-40B4-BE49-F238E27FC236}">
                <a16:creationId xmlns:a16="http://schemas.microsoft.com/office/drawing/2014/main" id="{6E307D58-3737-524C-B117-7302FE514DC6}"/>
              </a:ext>
              <a:ext uri="{C183D7F6-B498-43B3-948B-1728B52AA6E4}">
                <adec:decorative xmlns:adec="http://schemas.microsoft.com/office/drawing/2017/decorative" val="1"/>
              </a:ext>
            </a:extLst>
          </p:cNvPr>
          <p:cNvSpPr/>
          <p:nvPr userDrawn="1"/>
        </p:nvSpPr>
        <p:spPr>
          <a:xfrm>
            <a:off x="15914049" y="7574368"/>
            <a:ext cx="1188721"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8800">
                <a:solidFill>
                  <a:schemeClr val="accent1"/>
                </a:solidFill>
                <a:latin typeface="Community Light" panose="02000303040000020003" pitchFamily="2" charset="0"/>
              </a:rPr>
              <a:t>6</a:t>
            </a:r>
          </a:p>
        </p:txBody>
      </p:sp>
      <p:sp>
        <p:nvSpPr>
          <p:cNvPr id="32" name="Folded Corner 31">
            <a:extLst>
              <a:ext uri="{FF2B5EF4-FFF2-40B4-BE49-F238E27FC236}">
                <a16:creationId xmlns:a16="http://schemas.microsoft.com/office/drawing/2014/main" id="{273CEA9A-3C3E-F643-BE53-9A09B1390D97}"/>
              </a:ext>
              <a:ext uri="{C183D7F6-B498-43B3-948B-1728B52AA6E4}">
                <adec:decorative xmlns:adec="http://schemas.microsoft.com/office/drawing/2017/decorative" val="1"/>
              </a:ext>
            </a:extLst>
          </p:cNvPr>
          <p:cNvSpPr/>
          <p:nvPr userDrawn="1"/>
        </p:nvSpPr>
        <p:spPr>
          <a:xfrm>
            <a:off x="0" y="-2051223"/>
            <a:ext cx="7512908" cy="1365421"/>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es-ES" sz="2400">
                <a:solidFill>
                  <a:schemeClr val="tx1"/>
                </a:solidFill>
                <a:latin typeface="Source Sans Pro" charset="0"/>
                <a:ea typeface="Source Sans Pro" charset="0"/>
                <a:cs typeface="Source Sans Pro" charset="0"/>
              </a:rPr>
              <a:t>Used to highlight a key point with descriptor and 6 topics.</a:t>
            </a:r>
          </a:p>
        </p:txBody>
      </p:sp>
    </p:spTree>
    <p:extLst>
      <p:ext uri="{BB962C8B-B14F-4D97-AF65-F5344CB8AC3E}">
        <p14:creationId xmlns:p14="http://schemas.microsoft.com/office/powerpoint/2010/main" val="16190494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s 8 section titles">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2EB8926-353D-D246-AC3C-1B6DB185A280}"/>
              </a:ext>
              <a:ext uri="{C183D7F6-B498-43B3-948B-1728B52AA6E4}">
                <adec:decorative xmlns:adec="http://schemas.microsoft.com/office/drawing/2017/decorative" val="1"/>
              </a:ext>
            </a:extLst>
          </p:cNvPr>
          <p:cNvSpPr/>
          <p:nvPr/>
        </p:nvSpPr>
        <p:spPr>
          <a:xfrm>
            <a:off x="-2089931" y="3261864"/>
            <a:ext cx="7192272" cy="7192272"/>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C57D4-0898-A84A-8A2C-E66EE5FF223A}"/>
              </a:ext>
            </a:extLst>
          </p:cNvPr>
          <p:cNvSpPr>
            <a:spLocks noGrp="1"/>
          </p:cNvSpPr>
          <p:nvPr>
            <p:ph type="title" hasCustomPrompt="1"/>
          </p:nvPr>
        </p:nvSpPr>
        <p:spPr>
          <a:xfrm>
            <a:off x="1423990" y="4744995"/>
            <a:ext cx="6237199"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2 lines</a:t>
            </a:r>
          </a:p>
        </p:txBody>
      </p:sp>
      <p:sp>
        <p:nvSpPr>
          <p:cNvPr id="27" name="Text Placeholder 30">
            <a:extLst>
              <a:ext uri="{FF2B5EF4-FFF2-40B4-BE49-F238E27FC236}">
                <a16:creationId xmlns:a16="http://schemas.microsoft.com/office/drawing/2014/main" id="{6595053C-D752-1745-BB77-A09561D3B4D9}"/>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3" name="TextBox 2">
            <a:extLst>
              <a:ext uri="{FF2B5EF4-FFF2-40B4-BE49-F238E27FC236}">
                <a16:creationId xmlns:a16="http://schemas.microsoft.com/office/drawing/2014/main" id="{76404E53-505D-E24F-8A25-E011C3F2C69D}"/>
              </a:ext>
              <a:ext uri="{C183D7F6-B498-43B3-948B-1728B52AA6E4}">
                <adec:decorative xmlns:adec="http://schemas.microsoft.com/office/drawing/2017/decorative" val="1"/>
              </a:ext>
            </a:extLst>
          </p:cNvPr>
          <p:cNvSpPr txBox="1"/>
          <p:nvPr userDrawn="1"/>
        </p:nvSpPr>
        <p:spPr>
          <a:xfrm>
            <a:off x="8748583" y="3731741"/>
            <a:ext cx="1186249" cy="1556951"/>
          </a:xfrm>
          <a:prstGeom prst="rect">
            <a:avLst/>
          </a:prstGeom>
          <a:noFill/>
        </p:spPr>
        <p:txBody>
          <a:bodyPr wrap="square" lIns="0" tIns="0" rIns="0" bIns="0" rtlCol="0">
            <a:noAutofit/>
          </a:bodyPr>
          <a:lstStyle/>
          <a:p>
            <a:pPr algn="l" rtl="0"/>
            <a:r>
              <a:rPr lang="es-ES" sz="8800" b="0" i="0">
                <a:solidFill>
                  <a:schemeClr val="accent2"/>
                </a:solidFill>
                <a:latin typeface="Community Light" panose="02000303040000020003" pitchFamily="2" charset="0"/>
              </a:rPr>
              <a:t>1</a:t>
            </a:r>
          </a:p>
        </p:txBody>
      </p:sp>
      <p:sp>
        <p:nvSpPr>
          <p:cNvPr id="4" name="Text Placeholder 3">
            <a:extLst>
              <a:ext uri="{FF2B5EF4-FFF2-40B4-BE49-F238E27FC236}">
                <a16:creationId xmlns:a16="http://schemas.microsoft.com/office/drawing/2014/main" id="{FDDA4FDE-EFC5-2545-9D20-1F72ACCFEE41}"/>
              </a:ext>
            </a:extLst>
          </p:cNvPr>
          <p:cNvSpPr>
            <a:spLocks noGrp="1"/>
          </p:cNvSpPr>
          <p:nvPr>
            <p:ph type="body" sz="quarter" idx="12" hasCustomPrompt="1"/>
          </p:nvPr>
        </p:nvSpPr>
        <p:spPr>
          <a:xfrm>
            <a:off x="8771486"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0" name="TextBox 39">
            <a:extLst>
              <a:ext uri="{FF2B5EF4-FFF2-40B4-BE49-F238E27FC236}">
                <a16:creationId xmlns:a16="http://schemas.microsoft.com/office/drawing/2014/main" id="{34C6DCE2-3EE5-0C4F-9BD1-A196EEA1B4D9}"/>
              </a:ext>
              <a:ext uri="{C183D7F6-B498-43B3-948B-1728B52AA6E4}">
                <adec:decorative xmlns:adec="http://schemas.microsoft.com/office/drawing/2017/decorative" val="1"/>
              </a:ext>
            </a:extLst>
          </p:cNvPr>
          <p:cNvSpPr txBox="1"/>
          <p:nvPr userDrawn="1"/>
        </p:nvSpPr>
        <p:spPr>
          <a:xfrm>
            <a:off x="12345987" y="3731741"/>
            <a:ext cx="1186249" cy="1556951"/>
          </a:xfrm>
          <a:prstGeom prst="rect">
            <a:avLst/>
          </a:prstGeom>
          <a:noFill/>
        </p:spPr>
        <p:txBody>
          <a:bodyPr wrap="square" lIns="0" tIns="0" rIns="0" bIns="0" rtlCol="0">
            <a:noAutofit/>
          </a:bodyPr>
          <a:lstStyle/>
          <a:p>
            <a:pPr algn="l" rtl="0"/>
            <a:r>
              <a:rPr lang="es-ES" sz="8800" b="0" i="0">
                <a:solidFill>
                  <a:schemeClr val="accent2"/>
                </a:solidFill>
                <a:latin typeface="Community Light" panose="02000303040000020003" pitchFamily="2" charset="0"/>
              </a:rPr>
              <a:t>2</a:t>
            </a:r>
          </a:p>
        </p:txBody>
      </p:sp>
      <p:sp>
        <p:nvSpPr>
          <p:cNvPr id="28" name="Text Placeholder 3">
            <a:extLst>
              <a:ext uri="{FF2B5EF4-FFF2-40B4-BE49-F238E27FC236}">
                <a16:creationId xmlns:a16="http://schemas.microsoft.com/office/drawing/2014/main" id="{927AD6EC-8A53-2E45-94C5-2B94C423D850}"/>
              </a:ext>
            </a:extLst>
          </p:cNvPr>
          <p:cNvSpPr>
            <a:spLocks noGrp="1"/>
          </p:cNvSpPr>
          <p:nvPr>
            <p:ph type="body" sz="quarter" idx="14" hasCustomPrompt="1"/>
          </p:nvPr>
        </p:nvSpPr>
        <p:spPr>
          <a:xfrm>
            <a:off x="12414097"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1" name="TextBox 40">
            <a:extLst>
              <a:ext uri="{FF2B5EF4-FFF2-40B4-BE49-F238E27FC236}">
                <a16:creationId xmlns:a16="http://schemas.microsoft.com/office/drawing/2014/main" id="{8095488A-23C0-914C-BE78-5172C07719C2}"/>
              </a:ext>
              <a:ext uri="{C183D7F6-B498-43B3-948B-1728B52AA6E4}">
                <adec:decorative xmlns:adec="http://schemas.microsoft.com/office/drawing/2017/decorative" val="1"/>
              </a:ext>
            </a:extLst>
          </p:cNvPr>
          <p:cNvSpPr txBox="1"/>
          <p:nvPr userDrawn="1"/>
        </p:nvSpPr>
        <p:spPr>
          <a:xfrm>
            <a:off x="16382524" y="3731741"/>
            <a:ext cx="1186249" cy="1556951"/>
          </a:xfrm>
          <a:prstGeom prst="rect">
            <a:avLst/>
          </a:prstGeom>
          <a:noFill/>
        </p:spPr>
        <p:txBody>
          <a:bodyPr wrap="square" lIns="0" tIns="0" rIns="0" bIns="0" rtlCol="0">
            <a:noAutofit/>
          </a:bodyPr>
          <a:lstStyle/>
          <a:p>
            <a:pPr algn="l" rtl="0"/>
            <a:r>
              <a:rPr lang="es-ES" sz="8800" b="0" i="0">
                <a:solidFill>
                  <a:schemeClr val="accent2"/>
                </a:solidFill>
                <a:latin typeface="Community Light" panose="02000303040000020003" pitchFamily="2" charset="0"/>
              </a:rPr>
              <a:t>3</a:t>
            </a:r>
          </a:p>
        </p:txBody>
      </p:sp>
      <p:sp>
        <p:nvSpPr>
          <p:cNvPr id="30" name="Text Placeholder 3">
            <a:extLst>
              <a:ext uri="{FF2B5EF4-FFF2-40B4-BE49-F238E27FC236}">
                <a16:creationId xmlns:a16="http://schemas.microsoft.com/office/drawing/2014/main" id="{F1CDD139-94AA-CB4F-8ED9-000727094CD9}"/>
              </a:ext>
            </a:extLst>
          </p:cNvPr>
          <p:cNvSpPr>
            <a:spLocks noGrp="1"/>
          </p:cNvSpPr>
          <p:nvPr>
            <p:ph type="body" sz="quarter" idx="16" hasCustomPrompt="1"/>
          </p:nvPr>
        </p:nvSpPr>
        <p:spPr>
          <a:xfrm>
            <a:off x="16353674"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2" name="TextBox 41">
            <a:extLst>
              <a:ext uri="{FF2B5EF4-FFF2-40B4-BE49-F238E27FC236}">
                <a16:creationId xmlns:a16="http://schemas.microsoft.com/office/drawing/2014/main" id="{3F7B0BAE-B0EC-8C41-928D-64FA9C9BAD58}"/>
              </a:ext>
              <a:ext uri="{C183D7F6-B498-43B3-948B-1728B52AA6E4}">
                <adec:decorative xmlns:adec="http://schemas.microsoft.com/office/drawing/2017/decorative" val="1"/>
              </a:ext>
            </a:extLst>
          </p:cNvPr>
          <p:cNvSpPr txBox="1"/>
          <p:nvPr userDrawn="1"/>
        </p:nvSpPr>
        <p:spPr>
          <a:xfrm>
            <a:off x="20276961" y="3731741"/>
            <a:ext cx="1186249" cy="1556951"/>
          </a:xfrm>
          <a:prstGeom prst="rect">
            <a:avLst/>
          </a:prstGeom>
          <a:noFill/>
        </p:spPr>
        <p:txBody>
          <a:bodyPr wrap="square" lIns="0" tIns="0" rIns="0" bIns="0" rtlCol="0">
            <a:noAutofit/>
          </a:bodyPr>
          <a:lstStyle/>
          <a:p>
            <a:pPr algn="l" rtl="0"/>
            <a:r>
              <a:rPr lang="es-ES" sz="8800" b="0" i="0">
                <a:solidFill>
                  <a:schemeClr val="accent2"/>
                </a:solidFill>
                <a:latin typeface="Community Light" panose="02000303040000020003" pitchFamily="2" charset="0"/>
              </a:rPr>
              <a:t>4</a:t>
            </a:r>
          </a:p>
        </p:txBody>
      </p:sp>
      <p:sp>
        <p:nvSpPr>
          <p:cNvPr id="32" name="Text Placeholder 3">
            <a:extLst>
              <a:ext uri="{FF2B5EF4-FFF2-40B4-BE49-F238E27FC236}">
                <a16:creationId xmlns:a16="http://schemas.microsoft.com/office/drawing/2014/main" id="{1EF996C7-BF41-BD40-B9FD-EAFF60BF4105}"/>
              </a:ext>
            </a:extLst>
          </p:cNvPr>
          <p:cNvSpPr>
            <a:spLocks noGrp="1"/>
          </p:cNvSpPr>
          <p:nvPr>
            <p:ph type="body" sz="quarter" idx="18" hasCustomPrompt="1"/>
          </p:nvPr>
        </p:nvSpPr>
        <p:spPr>
          <a:xfrm>
            <a:off x="20308237" y="5218356"/>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3" name="TextBox 42">
            <a:extLst>
              <a:ext uri="{FF2B5EF4-FFF2-40B4-BE49-F238E27FC236}">
                <a16:creationId xmlns:a16="http://schemas.microsoft.com/office/drawing/2014/main" id="{BD6431D5-8E5B-184B-A654-6E5CDF3445DC}"/>
              </a:ext>
              <a:ext uri="{C183D7F6-B498-43B3-948B-1728B52AA6E4}">
                <adec:decorative xmlns:adec="http://schemas.microsoft.com/office/drawing/2017/decorative" val="1"/>
              </a:ext>
            </a:extLst>
          </p:cNvPr>
          <p:cNvSpPr txBox="1"/>
          <p:nvPr userDrawn="1"/>
        </p:nvSpPr>
        <p:spPr>
          <a:xfrm>
            <a:off x="8713101" y="7720914"/>
            <a:ext cx="1186249" cy="1556951"/>
          </a:xfrm>
          <a:prstGeom prst="rect">
            <a:avLst/>
          </a:prstGeom>
          <a:noFill/>
        </p:spPr>
        <p:txBody>
          <a:bodyPr wrap="square" lIns="0" tIns="0" rIns="0" bIns="0" rtlCol="0">
            <a:noAutofit/>
          </a:bodyPr>
          <a:lstStyle/>
          <a:p>
            <a:pPr algn="l" rtl="0"/>
            <a:r>
              <a:rPr lang="es-ES" sz="8800" b="0" i="0">
                <a:solidFill>
                  <a:schemeClr val="accent2"/>
                </a:solidFill>
                <a:latin typeface="Community Light" panose="02000303040000020003" pitchFamily="2" charset="0"/>
              </a:rPr>
              <a:t>5</a:t>
            </a:r>
          </a:p>
        </p:txBody>
      </p:sp>
      <p:sp>
        <p:nvSpPr>
          <p:cNvPr id="25" name="Text Placeholder 3">
            <a:extLst>
              <a:ext uri="{FF2B5EF4-FFF2-40B4-BE49-F238E27FC236}">
                <a16:creationId xmlns:a16="http://schemas.microsoft.com/office/drawing/2014/main" id="{7EA01AD8-7B02-DE4D-B535-D9C3E904FC1A}"/>
              </a:ext>
            </a:extLst>
          </p:cNvPr>
          <p:cNvSpPr>
            <a:spLocks noGrp="1"/>
          </p:cNvSpPr>
          <p:nvPr>
            <p:ph type="body" sz="quarter" idx="13" hasCustomPrompt="1"/>
          </p:nvPr>
        </p:nvSpPr>
        <p:spPr>
          <a:xfrm>
            <a:off x="8771486" y="9170272"/>
            <a:ext cx="3117302"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4" name="TextBox 43">
            <a:extLst>
              <a:ext uri="{FF2B5EF4-FFF2-40B4-BE49-F238E27FC236}">
                <a16:creationId xmlns:a16="http://schemas.microsoft.com/office/drawing/2014/main" id="{75D317EE-CAA3-3C47-9A86-7F78343662C8}"/>
              </a:ext>
              <a:ext uri="{C183D7F6-B498-43B3-948B-1728B52AA6E4}">
                <adec:decorative xmlns:adec="http://schemas.microsoft.com/office/drawing/2017/decorative" val="1"/>
              </a:ext>
            </a:extLst>
          </p:cNvPr>
          <p:cNvSpPr txBox="1"/>
          <p:nvPr userDrawn="1"/>
        </p:nvSpPr>
        <p:spPr>
          <a:xfrm>
            <a:off x="12370701" y="7720914"/>
            <a:ext cx="1186249" cy="1556951"/>
          </a:xfrm>
          <a:prstGeom prst="rect">
            <a:avLst/>
          </a:prstGeom>
          <a:noFill/>
        </p:spPr>
        <p:txBody>
          <a:bodyPr wrap="square" lIns="0" tIns="0" rIns="0" bIns="0" rtlCol="0">
            <a:noAutofit/>
          </a:bodyPr>
          <a:lstStyle/>
          <a:p>
            <a:pPr algn="l" rtl="0"/>
            <a:r>
              <a:rPr lang="es-ES" sz="8800" b="0" i="0">
                <a:solidFill>
                  <a:schemeClr val="accent2"/>
                </a:solidFill>
                <a:latin typeface="Community Light" panose="02000303040000020003" pitchFamily="2" charset="0"/>
              </a:rPr>
              <a:t>6</a:t>
            </a:r>
          </a:p>
        </p:txBody>
      </p:sp>
      <p:sp>
        <p:nvSpPr>
          <p:cNvPr id="29" name="Text Placeholder 3">
            <a:extLst>
              <a:ext uri="{FF2B5EF4-FFF2-40B4-BE49-F238E27FC236}">
                <a16:creationId xmlns:a16="http://schemas.microsoft.com/office/drawing/2014/main" id="{84DB555F-F80F-EC4F-B46A-CE3440A9A3F5}"/>
              </a:ext>
            </a:extLst>
          </p:cNvPr>
          <p:cNvSpPr>
            <a:spLocks noGrp="1"/>
          </p:cNvSpPr>
          <p:nvPr>
            <p:ph type="body" sz="quarter" idx="15" hasCustomPrompt="1"/>
          </p:nvPr>
        </p:nvSpPr>
        <p:spPr>
          <a:xfrm>
            <a:off x="12414096" y="9170272"/>
            <a:ext cx="3094191"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5" name="TextBox 44">
            <a:extLst>
              <a:ext uri="{FF2B5EF4-FFF2-40B4-BE49-F238E27FC236}">
                <a16:creationId xmlns:a16="http://schemas.microsoft.com/office/drawing/2014/main" id="{AD062EEF-7D15-ED4F-B3B0-17BA5CD422DF}"/>
              </a:ext>
              <a:ext uri="{C183D7F6-B498-43B3-948B-1728B52AA6E4}">
                <adec:decorative xmlns:adec="http://schemas.microsoft.com/office/drawing/2017/decorative" val="1"/>
              </a:ext>
            </a:extLst>
          </p:cNvPr>
          <p:cNvSpPr txBox="1"/>
          <p:nvPr userDrawn="1"/>
        </p:nvSpPr>
        <p:spPr>
          <a:xfrm>
            <a:off x="16382524" y="7720914"/>
            <a:ext cx="1186249" cy="1556951"/>
          </a:xfrm>
          <a:prstGeom prst="rect">
            <a:avLst/>
          </a:prstGeom>
          <a:noFill/>
        </p:spPr>
        <p:txBody>
          <a:bodyPr wrap="square" lIns="0" tIns="0" rIns="0" bIns="0" rtlCol="0">
            <a:noAutofit/>
          </a:bodyPr>
          <a:lstStyle/>
          <a:p>
            <a:pPr algn="l" rtl="0"/>
            <a:r>
              <a:rPr lang="es-ES" sz="8800" b="0" i="0">
                <a:solidFill>
                  <a:schemeClr val="accent2"/>
                </a:solidFill>
                <a:latin typeface="Community Light" panose="02000303040000020003" pitchFamily="2" charset="0"/>
              </a:rPr>
              <a:t>7</a:t>
            </a:r>
          </a:p>
        </p:txBody>
      </p:sp>
      <p:sp>
        <p:nvSpPr>
          <p:cNvPr id="31" name="Text Placeholder 3">
            <a:extLst>
              <a:ext uri="{FF2B5EF4-FFF2-40B4-BE49-F238E27FC236}">
                <a16:creationId xmlns:a16="http://schemas.microsoft.com/office/drawing/2014/main" id="{9D92CEA0-FD5F-8748-A1E3-880335AB1523}"/>
              </a:ext>
            </a:extLst>
          </p:cNvPr>
          <p:cNvSpPr>
            <a:spLocks noGrp="1"/>
          </p:cNvSpPr>
          <p:nvPr>
            <p:ph type="body" sz="quarter" idx="17" hasCustomPrompt="1"/>
          </p:nvPr>
        </p:nvSpPr>
        <p:spPr>
          <a:xfrm>
            <a:off x="16353674" y="9170272"/>
            <a:ext cx="3171695"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46" name="TextBox 45">
            <a:extLst>
              <a:ext uri="{FF2B5EF4-FFF2-40B4-BE49-F238E27FC236}">
                <a16:creationId xmlns:a16="http://schemas.microsoft.com/office/drawing/2014/main" id="{C7663BFC-6E93-DC4F-B3DB-50AE050FA588}"/>
              </a:ext>
              <a:ext uri="{C183D7F6-B498-43B3-948B-1728B52AA6E4}">
                <adec:decorative xmlns:adec="http://schemas.microsoft.com/office/drawing/2017/decorative" val="1"/>
              </a:ext>
            </a:extLst>
          </p:cNvPr>
          <p:cNvSpPr txBox="1"/>
          <p:nvPr userDrawn="1"/>
        </p:nvSpPr>
        <p:spPr>
          <a:xfrm>
            <a:off x="20279021" y="7720914"/>
            <a:ext cx="1186249" cy="1556951"/>
          </a:xfrm>
          <a:prstGeom prst="rect">
            <a:avLst/>
          </a:prstGeom>
          <a:noFill/>
        </p:spPr>
        <p:txBody>
          <a:bodyPr wrap="square" lIns="0" tIns="0" rIns="0" bIns="0" rtlCol="0">
            <a:noAutofit/>
          </a:bodyPr>
          <a:lstStyle/>
          <a:p>
            <a:pPr algn="l" rtl="0"/>
            <a:r>
              <a:rPr lang="es-ES" sz="8800" b="0" i="0">
                <a:solidFill>
                  <a:schemeClr val="accent2"/>
                </a:solidFill>
                <a:latin typeface="Community Light" panose="02000303040000020003" pitchFamily="2" charset="0"/>
              </a:rPr>
              <a:t>8</a:t>
            </a:r>
          </a:p>
        </p:txBody>
      </p:sp>
      <p:sp>
        <p:nvSpPr>
          <p:cNvPr id="33" name="Text Placeholder 3">
            <a:extLst>
              <a:ext uri="{FF2B5EF4-FFF2-40B4-BE49-F238E27FC236}">
                <a16:creationId xmlns:a16="http://schemas.microsoft.com/office/drawing/2014/main" id="{11E749A5-1927-1E42-B89A-0FE620E3E052}"/>
              </a:ext>
            </a:extLst>
          </p:cNvPr>
          <p:cNvSpPr>
            <a:spLocks noGrp="1"/>
          </p:cNvSpPr>
          <p:nvPr>
            <p:ph type="body" sz="quarter" idx="19" hasCustomPrompt="1"/>
          </p:nvPr>
        </p:nvSpPr>
        <p:spPr>
          <a:xfrm>
            <a:off x="20308237" y="9170272"/>
            <a:ext cx="3128881" cy="1593850"/>
          </a:xfrm>
        </p:spPr>
        <p:txBody>
          <a:bodyPr>
            <a:noAutofit/>
          </a:bodyPr>
          <a:lstStyle>
            <a:lvl1pPr marL="0" indent="0" algn="l">
              <a:buNone/>
              <a:defRPr sz="3600">
                <a:solidFill>
                  <a:schemeClr val="accent6"/>
                </a:solidFill>
              </a:defRPr>
            </a:lvl1pPr>
            <a:lvl2pPr marL="914400" indent="0" algn="l">
              <a:buNone/>
              <a:defRPr sz="2600"/>
            </a:lvl2pPr>
            <a:lvl3pPr marL="1828800" indent="0" algn="l">
              <a:buNone/>
              <a:defRPr sz="2600"/>
            </a:lvl3pPr>
            <a:lvl4pPr marL="2743200" indent="0" algn="l">
              <a:buNone/>
              <a:defRPr sz="2600"/>
            </a:lvl4pPr>
            <a:lvl5pPr marL="3657600" indent="0" algn="l">
              <a:buNone/>
              <a:defRPr sz="2600"/>
            </a:lvl5pPr>
          </a:lstStyle>
          <a:p>
            <a:pPr lvl="0"/>
            <a:r>
              <a:rPr lang="en-US"/>
              <a:t>Enter section details here</a:t>
            </a:r>
          </a:p>
        </p:txBody>
      </p:sp>
      <p:sp>
        <p:nvSpPr>
          <p:cNvPr id="39" name="Folded Corner 38">
            <a:extLst>
              <a:ext uri="{FF2B5EF4-FFF2-40B4-BE49-F238E27FC236}">
                <a16:creationId xmlns:a16="http://schemas.microsoft.com/office/drawing/2014/main" id="{D0AFAB09-EAEA-164B-A952-FB4769F65C71}"/>
              </a:ext>
              <a:ext uri="{C183D7F6-B498-43B3-948B-1728B52AA6E4}">
                <adec:decorative xmlns:adec="http://schemas.microsoft.com/office/drawing/2017/decorative" val="1"/>
              </a:ext>
            </a:extLst>
          </p:cNvPr>
          <p:cNvSpPr/>
          <p:nvPr userDrawn="1"/>
        </p:nvSpPr>
        <p:spPr>
          <a:xfrm>
            <a:off x="0" y="-2051223"/>
            <a:ext cx="7512908" cy="1365421"/>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es-ES" sz="2400">
                <a:solidFill>
                  <a:schemeClr val="tx1"/>
                </a:solidFill>
                <a:latin typeface="Source Sans Pro" charset="0"/>
                <a:ea typeface="Source Sans Pro" charset="0"/>
                <a:cs typeface="Source Sans Pro" charset="0"/>
              </a:rPr>
              <a:t>Used to highlight a key point with descriptor and 8 topics.</a:t>
            </a:r>
          </a:p>
        </p:txBody>
      </p:sp>
    </p:spTree>
    <p:extLst>
      <p:ext uri="{BB962C8B-B14F-4D97-AF65-F5344CB8AC3E}">
        <p14:creationId xmlns:p14="http://schemas.microsoft.com/office/powerpoint/2010/main" val="23435312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s bullet lis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3A7E-5BE6-9048-8CFD-802C9CCDF5D1}"/>
              </a:ext>
            </a:extLst>
          </p:cNvPr>
          <p:cNvSpPr>
            <a:spLocks noGrp="1"/>
          </p:cNvSpPr>
          <p:nvPr>
            <p:ph type="title" hasCustomPrompt="1"/>
          </p:nvPr>
        </p:nvSpPr>
        <p:spPr>
          <a:xfrm>
            <a:off x="1525587" y="4382266"/>
            <a:ext cx="8740418" cy="2769732"/>
          </a:xfrm>
          <a:noFill/>
        </p:spPr>
        <p:txBody>
          <a:bodyPr vert="horz" lIns="0" tIns="45720" rIns="0" bIns="45720" rtlCol="0" anchor="b" anchorCtr="0">
            <a:noAutofit/>
          </a:bodyPr>
          <a:lstStyle>
            <a:lvl1pPr>
              <a:lnSpc>
                <a:spcPts val="9600"/>
              </a:lnSpc>
              <a:defRPr lang="en-US" sz="9600">
                <a:ea typeface="+mn-ea"/>
                <a:cs typeface="+mn-cs"/>
              </a:defRPr>
            </a:lvl1pPr>
          </a:lstStyle>
          <a:p>
            <a:pPr lvl="0"/>
            <a:r>
              <a:rPr lang="en-US"/>
              <a:t>Enter slide title here in 2 lines</a:t>
            </a:r>
          </a:p>
        </p:txBody>
      </p:sp>
      <p:sp>
        <p:nvSpPr>
          <p:cNvPr id="44" name="Text Placeholder 30">
            <a:extLst>
              <a:ext uri="{FF2B5EF4-FFF2-40B4-BE49-F238E27FC236}">
                <a16:creationId xmlns:a16="http://schemas.microsoft.com/office/drawing/2014/main" id="{AD4B72B0-C721-884E-AFF1-C939116BF961}"/>
              </a:ext>
            </a:extLst>
          </p:cNvPr>
          <p:cNvSpPr>
            <a:spLocks noGrp="1"/>
          </p:cNvSpPr>
          <p:nvPr>
            <p:ph type="body" sz="quarter" idx="12" hasCustomPrompt="1"/>
          </p:nvPr>
        </p:nvSpPr>
        <p:spPr>
          <a:xfrm>
            <a:off x="1576384" y="7358577"/>
            <a:ext cx="8679724" cy="3233223"/>
          </a:xfrm>
        </p:spPr>
        <p:txBody>
          <a:bodyPr>
            <a:noAutofit/>
          </a:bodyPr>
          <a:lstStyle>
            <a:lvl1pPr marL="0" indent="0">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39" name="Rectangle 38">
            <a:extLst>
              <a:ext uri="{FF2B5EF4-FFF2-40B4-BE49-F238E27FC236}">
                <a16:creationId xmlns:a16="http://schemas.microsoft.com/office/drawing/2014/main" id="{4F3865DF-4F6A-C047-B00D-CF49AE21965C}"/>
              </a:ext>
              <a:ext uri="{C183D7F6-B498-43B3-948B-1728B52AA6E4}">
                <adec:decorative xmlns:adec="http://schemas.microsoft.com/office/drawing/2017/decorative" val="1"/>
              </a:ext>
            </a:extLst>
          </p:cNvPr>
          <p:cNvSpPr/>
          <p:nvPr userDrawn="1"/>
        </p:nvSpPr>
        <p:spPr>
          <a:xfrm>
            <a:off x="12193588" y="0"/>
            <a:ext cx="12193586"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BEC7120-DA14-404C-9799-B9C7FA7EEA83}"/>
              </a:ext>
            </a:extLst>
          </p:cNvPr>
          <p:cNvSpPr>
            <a:spLocks noGrp="1"/>
          </p:cNvSpPr>
          <p:nvPr>
            <p:ph type="body" sz="quarter" idx="10" hasCustomPrompt="1"/>
          </p:nvPr>
        </p:nvSpPr>
        <p:spPr>
          <a:xfrm>
            <a:off x="13504236" y="4382265"/>
            <a:ext cx="7665704" cy="6895335"/>
          </a:xfrm>
        </p:spPr>
        <p:txBody>
          <a:bodyPr>
            <a:normAutofit/>
          </a:bodyPr>
          <a:lstStyle>
            <a:lvl1pPr marL="685800" indent="-685800">
              <a:buClr>
                <a:schemeClr val="bg2"/>
              </a:buClr>
              <a:buFont typeface="Arial" panose="020B0604020202020204" pitchFamily="34" charset="0"/>
              <a:buChar char="•"/>
              <a:defRPr sz="4800">
                <a:solidFill>
                  <a:schemeClr val="tx1"/>
                </a:solidFill>
              </a:defRPr>
            </a:lvl1pPr>
            <a:lvl3pPr marL="2400300" indent="-571500">
              <a:buClr>
                <a:schemeClr val="bg2"/>
              </a:buClr>
              <a:buFont typeface="Arial" panose="020B0604020202020204" pitchFamily="34" charset="0"/>
              <a:buChar char="•"/>
              <a:defRPr sz="4800">
                <a:solidFill>
                  <a:schemeClr val="tx1"/>
                </a:solidFill>
              </a:defRPr>
            </a:lvl3pPr>
            <a:lvl4pPr marL="3314700" indent="-571500">
              <a:buClr>
                <a:schemeClr val="bg2"/>
              </a:buClr>
              <a:buFont typeface="Arial" panose="020B0604020202020204" pitchFamily="34" charset="0"/>
              <a:buChar char="•"/>
              <a:defRPr sz="4800">
                <a:solidFill>
                  <a:schemeClr val="tx1"/>
                </a:solidFill>
              </a:defRPr>
            </a:lvl4pPr>
            <a:lvl5pPr marL="4229100" indent="-571500">
              <a:buClr>
                <a:schemeClr val="bg2"/>
              </a:buClr>
              <a:buFont typeface="Arial" panose="020B0604020202020204" pitchFamily="34" charset="0"/>
              <a:buChar char="•"/>
              <a:defRPr sz="4800">
                <a:solidFill>
                  <a:schemeClr val="tx1"/>
                </a:solidFill>
              </a:defRPr>
            </a:lvl5pPr>
          </a:lstStyle>
          <a:p>
            <a:pPr lvl="0"/>
            <a:r>
              <a:rPr lang="en-US"/>
              <a:t>Enter your list here</a:t>
            </a:r>
          </a:p>
          <a:p>
            <a:pPr lvl="0"/>
            <a:r>
              <a:rPr lang="en-US"/>
              <a:t>Second level</a:t>
            </a:r>
          </a:p>
          <a:p>
            <a:pPr lvl="2"/>
            <a:r>
              <a:rPr lang="en-US"/>
              <a:t>Third level</a:t>
            </a:r>
          </a:p>
          <a:p>
            <a:pPr lvl="3"/>
            <a:r>
              <a:rPr lang="en-US"/>
              <a:t>Fourth level</a:t>
            </a:r>
          </a:p>
          <a:p>
            <a:pPr lvl="4"/>
            <a:r>
              <a:rPr lang="en-US"/>
              <a:t>Fifth level</a:t>
            </a:r>
          </a:p>
        </p:txBody>
      </p:sp>
      <p:sp>
        <p:nvSpPr>
          <p:cNvPr id="6" name="Folded Corner 5">
            <a:extLst>
              <a:ext uri="{FF2B5EF4-FFF2-40B4-BE49-F238E27FC236}">
                <a16:creationId xmlns:a16="http://schemas.microsoft.com/office/drawing/2014/main" id="{CDDEBF8C-F471-414D-A751-30D4DB5A8FA4}"/>
              </a:ext>
              <a:ext uri="{C183D7F6-B498-43B3-948B-1728B52AA6E4}">
                <adec:decorative xmlns:adec="http://schemas.microsoft.com/office/drawing/2017/decorative" val="1"/>
              </a:ext>
            </a:extLst>
          </p:cNvPr>
          <p:cNvSpPr/>
          <p:nvPr userDrawn="1"/>
        </p:nvSpPr>
        <p:spPr>
          <a:xfrm>
            <a:off x="0" y="-2051223"/>
            <a:ext cx="7512908" cy="1365421"/>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es-ES" sz="2400">
                <a:solidFill>
                  <a:schemeClr val="tx1"/>
                </a:solidFill>
                <a:latin typeface="Source Sans Pro" charset="0"/>
                <a:ea typeface="Source Sans Pro" charset="0"/>
                <a:cs typeface="Source Sans Pro" charset="0"/>
              </a:rPr>
              <a:t>Used to highlight a key point with descriptor and a supporting text box module on right.</a:t>
            </a:r>
          </a:p>
        </p:txBody>
      </p:sp>
    </p:spTree>
    <p:extLst>
      <p:ext uri="{BB962C8B-B14F-4D97-AF65-F5344CB8AC3E}">
        <p14:creationId xmlns:p14="http://schemas.microsoft.com/office/powerpoint/2010/main" val="197254237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ig number descriptor">
    <p:bg>
      <p:bgPr>
        <a:solidFill>
          <a:srgbClr val="FEFAF5"/>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BFCFA93-363D-7742-9DD9-396B7E9A34D1}"/>
              </a:ext>
              <a:ext uri="{C183D7F6-B498-43B3-948B-1728B52AA6E4}">
                <adec:decorative xmlns:adec="http://schemas.microsoft.com/office/drawing/2017/decorative" val="1"/>
              </a:ext>
            </a:extLst>
          </p:cNvPr>
          <p:cNvSpPr/>
          <p:nvPr userDrawn="1"/>
        </p:nvSpPr>
        <p:spPr>
          <a:xfrm>
            <a:off x="-4677093" y="-1902344"/>
            <a:ext cx="17520688" cy="17520688"/>
          </a:xfrm>
          <a:prstGeom prst="ellipse">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0380F-E309-1E4E-BE4C-5861417A94C0}"/>
              </a:ext>
            </a:extLst>
          </p:cNvPr>
          <p:cNvSpPr>
            <a:spLocks noGrp="1"/>
          </p:cNvSpPr>
          <p:nvPr>
            <p:ph type="title" hasCustomPrompt="1"/>
          </p:nvPr>
        </p:nvSpPr>
        <p:spPr>
          <a:xfrm>
            <a:off x="1464421" y="3781176"/>
            <a:ext cx="8593980" cy="3763607"/>
          </a:xfrm>
          <a:noFill/>
        </p:spPr>
        <p:txBody>
          <a:bodyPr vert="horz" lIns="0" tIns="45720" rIns="0" bIns="45720" rtlCol="0" anchor="b" anchorCtr="0">
            <a:noAutofit/>
          </a:bodyPr>
          <a:lstStyle>
            <a:lvl1pPr>
              <a:defRPr lang="en-US" sz="27800" b="0" i="0">
                <a:solidFill>
                  <a:schemeClr val="bg2"/>
                </a:solidFill>
                <a:ea typeface="+mn-ea"/>
                <a:cs typeface="+mn-cs"/>
              </a:defRPr>
            </a:lvl1pPr>
          </a:lstStyle>
          <a:p>
            <a:pPr marL="0" lvl="0" indent="0">
              <a:spcBef>
                <a:spcPts val="2000"/>
              </a:spcBef>
              <a:buFont typeface="Arial" panose="020B0604020202020204" pitchFamily="34" charset="0"/>
            </a:pPr>
            <a:r>
              <a:rPr lang="en-US"/>
              <a:t>##M+</a:t>
            </a:r>
          </a:p>
        </p:txBody>
      </p:sp>
      <p:sp>
        <p:nvSpPr>
          <p:cNvPr id="16" name="Text Placeholder 2">
            <a:extLst>
              <a:ext uri="{FF2B5EF4-FFF2-40B4-BE49-F238E27FC236}">
                <a16:creationId xmlns:a16="http://schemas.microsoft.com/office/drawing/2014/main" id="{06BE4672-B180-CF4F-9153-F4E02DA2C6AD}"/>
              </a:ext>
            </a:extLst>
          </p:cNvPr>
          <p:cNvSpPr>
            <a:spLocks noGrp="1"/>
          </p:cNvSpPr>
          <p:nvPr>
            <p:ph type="body" sz="quarter" idx="12" hasCustomPrompt="1"/>
          </p:nvPr>
        </p:nvSpPr>
        <p:spPr>
          <a:xfrm>
            <a:off x="1519919" y="7755111"/>
            <a:ext cx="8542644" cy="2143567"/>
          </a:xfrm>
        </p:spPr>
        <p:txBody>
          <a:bodyPr>
            <a:noAutofit/>
          </a:bodyPr>
          <a:lstStyle>
            <a:lvl1pPr marL="0" indent="0">
              <a:buNone/>
              <a:defRPr sz="5400">
                <a:solidFill>
                  <a:schemeClr val="accent6"/>
                </a:solidFill>
              </a:defRPr>
            </a:lvl1pPr>
            <a:lvl2pPr marL="914400" indent="0">
              <a:buNone/>
              <a:defRPr sz="5400">
                <a:solidFill>
                  <a:schemeClr val="accent6"/>
                </a:solidFill>
              </a:defRPr>
            </a:lvl2pPr>
            <a:lvl3pPr marL="1828800" indent="0">
              <a:buNone/>
              <a:defRPr sz="5400">
                <a:solidFill>
                  <a:schemeClr val="accent6"/>
                </a:solidFill>
              </a:defRPr>
            </a:lvl3pPr>
            <a:lvl4pPr marL="2743200" indent="0">
              <a:buNone/>
              <a:defRPr sz="5400">
                <a:solidFill>
                  <a:schemeClr val="accent6"/>
                </a:solidFill>
              </a:defRPr>
            </a:lvl4pPr>
            <a:lvl5pPr marL="3657600" indent="0">
              <a:buNone/>
              <a:defRPr sz="5400">
                <a:solidFill>
                  <a:schemeClr val="accent6"/>
                </a:solidFill>
              </a:defRPr>
            </a:lvl5pPr>
          </a:lstStyle>
          <a:p>
            <a:pPr lvl="0"/>
            <a:r>
              <a:rPr lang="en-US"/>
              <a:t>Enter subtitle of label here</a:t>
            </a:r>
          </a:p>
        </p:txBody>
      </p:sp>
      <p:sp>
        <p:nvSpPr>
          <p:cNvPr id="4" name="Text Placeholder 3">
            <a:extLst>
              <a:ext uri="{FF2B5EF4-FFF2-40B4-BE49-F238E27FC236}">
                <a16:creationId xmlns:a16="http://schemas.microsoft.com/office/drawing/2014/main" id="{0987824F-A981-C846-A16C-EDA4212F9538}"/>
              </a:ext>
            </a:extLst>
          </p:cNvPr>
          <p:cNvSpPr>
            <a:spLocks noGrp="1"/>
          </p:cNvSpPr>
          <p:nvPr>
            <p:ph type="body" sz="quarter" idx="13" hasCustomPrompt="1"/>
          </p:nvPr>
        </p:nvSpPr>
        <p:spPr>
          <a:xfrm>
            <a:off x="14267281" y="4533900"/>
            <a:ext cx="7656512" cy="4648200"/>
          </a:xfrm>
        </p:spPr>
        <p:txBody>
          <a:bodyPr>
            <a:normAutofit/>
          </a:bodyPr>
          <a:lstStyle>
            <a:lvl1pPr>
              <a:defRPr sz="4800">
                <a:solidFill>
                  <a:schemeClr val="tx1"/>
                </a:solidFill>
              </a:defRPr>
            </a:lvl1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 et </a:t>
            </a:r>
            <a:r>
              <a:rPr lang="en-US" err="1"/>
              <a:t>laboris</a:t>
            </a:r>
            <a:r>
              <a:rPr lang="en-US"/>
              <a:t> </a:t>
            </a:r>
            <a:r>
              <a:rPr lang="en-US" err="1"/>
              <a:t>aut</a:t>
            </a:r>
            <a:r>
              <a:rPr lang="en-US"/>
              <a:t> </a:t>
            </a:r>
            <a:r>
              <a:rPr lang="en-US" err="1"/>
              <a:t>aspexerat</a:t>
            </a:r>
            <a:r>
              <a:rPr lang="en-US"/>
              <a:t> </a:t>
            </a:r>
            <a:r>
              <a:rPr lang="en-US" err="1"/>
              <a:t>fugiat</a:t>
            </a:r>
            <a:r>
              <a:rPr lang="en-US"/>
              <a:t>. </a:t>
            </a:r>
            <a:r>
              <a:rPr lang="en-US" err="1"/>
              <a:t>ipsa</a:t>
            </a:r>
            <a:r>
              <a:rPr lang="en-US"/>
              <a:t> </a:t>
            </a:r>
            <a:r>
              <a:rPr lang="en-US" err="1"/>
              <a:t>amet</a:t>
            </a:r>
            <a:endParaRPr lang="en-US"/>
          </a:p>
        </p:txBody>
      </p:sp>
      <p:sp>
        <p:nvSpPr>
          <p:cNvPr id="7" name="Folded Corner 6">
            <a:extLst>
              <a:ext uri="{FF2B5EF4-FFF2-40B4-BE49-F238E27FC236}">
                <a16:creationId xmlns:a16="http://schemas.microsoft.com/office/drawing/2014/main" id="{C118A5E8-CA41-CC46-B410-EE39EBC62EA5}"/>
              </a:ext>
              <a:ext uri="{C183D7F6-B498-43B3-948B-1728B52AA6E4}">
                <adec:decorative xmlns:adec="http://schemas.microsoft.com/office/drawing/2017/decorative" val="1"/>
              </a:ext>
            </a:extLst>
          </p:cNvPr>
          <p:cNvSpPr/>
          <p:nvPr userDrawn="1"/>
        </p:nvSpPr>
        <p:spPr>
          <a:xfrm>
            <a:off x="-1" y="-2362200"/>
            <a:ext cx="14631987" cy="21335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one big statistic with the ability to add subtext for this statistic on the right.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r>
              <a:rPr kumimoji="0" lang="es-ES" sz="2400" b="0" i="0" u="none" strike="noStrike" kern="1200" cap="none" normalizeH="0" baseline="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layout uses dramatic type size to call attention to the most important information on the slide. Use this layout sparingly, or for impact during  the most important moment in your presentation </a:t>
            </a:r>
          </a:p>
        </p:txBody>
      </p:sp>
    </p:spTree>
    <p:extLst>
      <p:ext uri="{BB962C8B-B14F-4D97-AF65-F5344CB8AC3E}">
        <p14:creationId xmlns:p14="http://schemas.microsoft.com/office/powerpoint/2010/main" val="3442008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amber_title and imag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DCB5FD15-F0DC-AD47-8274-A9B6663080BD}"/>
              </a:ext>
              <a:ext uri="{C183D7F6-B498-43B3-948B-1728B52AA6E4}">
                <adec:decorative xmlns:adec="http://schemas.microsoft.com/office/drawing/2017/decorative" val="1"/>
              </a:ext>
            </a:extLst>
          </p:cNvPr>
          <p:cNvSpPr/>
          <p:nvPr userDrawn="1"/>
        </p:nvSpPr>
        <p:spPr>
          <a:xfrm>
            <a:off x="3740322" y="1552906"/>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a:extLst>
              <a:ext uri="{FF2B5EF4-FFF2-40B4-BE49-F238E27FC236}">
                <a16:creationId xmlns:a16="http://schemas.microsoft.com/office/drawing/2014/main" id="{C9A5A748-8D3D-9D42-A88F-5126998B95CF}"/>
              </a:ext>
            </a:extLst>
          </p:cNvPr>
          <p:cNvSpPr>
            <a:spLocks noGrp="1"/>
          </p:cNvSpPr>
          <p:nvPr>
            <p:ph type="title" hasCustomPrompt="1"/>
          </p:nvPr>
        </p:nvSpPr>
        <p:spPr>
          <a:xfrm>
            <a:off x="1483161" y="4267200"/>
            <a:ext cx="8058404" cy="2678112"/>
          </a:xfrm>
          <a:noFill/>
        </p:spPr>
        <p:txBody>
          <a:bodyPr vert="horz" lIns="0" tIns="45720" rIns="0" bIns="45720" rtlCol="0" anchor="b" anchorCtr="0">
            <a:normAutofit/>
          </a:bodyPr>
          <a:lstStyle>
            <a:lvl1pPr>
              <a:defRPr lang="en-US" sz="9600" dirty="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up to 2 lines</a:t>
            </a:r>
          </a:p>
        </p:txBody>
      </p:sp>
      <p:sp>
        <p:nvSpPr>
          <p:cNvPr id="11" name="subtitle">
            <a:extLst>
              <a:ext uri="{FF2B5EF4-FFF2-40B4-BE49-F238E27FC236}">
                <a16:creationId xmlns:a16="http://schemas.microsoft.com/office/drawing/2014/main" id="{A52E9E6A-AC29-5349-A06D-B596FD0D77BA}"/>
              </a:ext>
            </a:extLst>
          </p:cNvPr>
          <p:cNvSpPr>
            <a:spLocks noGrp="1"/>
          </p:cNvSpPr>
          <p:nvPr>
            <p:ph type="body" sz="quarter" idx="12" hasCustomPrompt="1"/>
          </p:nvPr>
        </p:nvSpPr>
        <p:spPr>
          <a:xfrm>
            <a:off x="1525587" y="6976627"/>
            <a:ext cx="8015977" cy="2142409"/>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2 lines or less</a:t>
            </a:r>
          </a:p>
        </p:txBody>
      </p:sp>
      <p:sp>
        <p:nvSpPr>
          <p:cNvPr id="12" name="slice">
            <a:extLst>
              <a:ext uri="{FF2B5EF4-FFF2-40B4-BE49-F238E27FC236}">
                <a16:creationId xmlns:a16="http://schemas.microsoft.com/office/drawing/2014/main" id="{982CEEB8-C128-5A45-A032-18DB4AB55FCD}"/>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a:extLst>
              <a:ext uri="{FF2B5EF4-FFF2-40B4-BE49-F238E27FC236}">
                <a16:creationId xmlns:a16="http://schemas.microsoft.com/office/drawing/2014/main" id="{BB04F243-2949-F948-A4B3-BCF5448C6923}"/>
              </a:ext>
              <a:ext uri="{C183D7F6-B498-43B3-948B-1728B52AA6E4}">
                <adec:decorative xmlns:adec="http://schemas.microsoft.com/office/drawing/2017/decorative" val="1"/>
              </a:ext>
            </a:extLst>
          </p:cNvPr>
          <p:cNvSpPr>
            <a:spLocks noGrp="1"/>
          </p:cNvSpPr>
          <p:nvPr>
            <p:ph type="pic" sz="quarter" idx="10" hasCustomPrompt="1"/>
          </p:nvPr>
        </p:nvSpPr>
        <p:spPr>
          <a:xfrm>
            <a:off x="12199338" y="0"/>
            <a:ext cx="12193588" cy="13716000"/>
          </a:xfrm>
          <a:custGeom>
            <a:avLst/>
            <a:gdLst>
              <a:gd name="connsiteX0" fmla="*/ 0 w 12193588"/>
              <a:gd name="connsiteY0" fmla="*/ 0 h 13716000"/>
              <a:gd name="connsiteX1" fmla="*/ 12193588 w 12193588"/>
              <a:gd name="connsiteY1" fmla="*/ 0 h 13716000"/>
              <a:gd name="connsiteX2" fmla="*/ 12193588 w 12193588"/>
              <a:gd name="connsiteY2" fmla="*/ 13716000 h 13716000"/>
              <a:gd name="connsiteX3" fmla="*/ 0 w 12193588"/>
              <a:gd name="connsiteY3" fmla="*/ 13716000 h 13716000"/>
              <a:gd name="connsiteX4" fmla="*/ 0 w 12193588"/>
              <a:gd name="connsiteY4" fmla="*/ 11014497 h 13716000"/>
              <a:gd name="connsiteX5" fmla="*/ 161787 w 12193588"/>
              <a:gd name="connsiteY5" fmla="*/ 10887357 h 13716000"/>
              <a:gd name="connsiteX6" fmla="*/ 2082029 w 12193588"/>
              <a:gd name="connsiteY6" fmla="*/ 6815574 h 13716000"/>
              <a:gd name="connsiteX7" fmla="*/ 161787 w 12193588"/>
              <a:gd name="connsiteY7" fmla="*/ 2743788 h 13716000"/>
              <a:gd name="connsiteX8" fmla="*/ 0 w 12193588"/>
              <a:gd name="connsiteY8" fmla="*/ 261664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13716000">
                <a:moveTo>
                  <a:pt x="0" y="0"/>
                </a:moveTo>
                <a:lnTo>
                  <a:pt x="12193588" y="0"/>
                </a:lnTo>
                <a:lnTo>
                  <a:pt x="12193588" y="13716000"/>
                </a:lnTo>
                <a:lnTo>
                  <a:pt x="0" y="13716000"/>
                </a:lnTo>
                <a:lnTo>
                  <a:pt x="0" y="11014497"/>
                </a:lnTo>
                <a:lnTo>
                  <a:pt x="161787" y="10887357"/>
                </a:lnTo>
                <a:cubicBezTo>
                  <a:pt x="1334527" y="9919526"/>
                  <a:pt x="2082029" y="8454843"/>
                  <a:pt x="2082029" y="6815574"/>
                </a:cubicBezTo>
                <a:cubicBezTo>
                  <a:pt x="2082029" y="5176301"/>
                  <a:pt x="1334527" y="3711618"/>
                  <a:pt x="161787" y="2743788"/>
                </a:cubicBezTo>
                <a:lnTo>
                  <a:pt x="0" y="2616648"/>
                </a:lnTo>
                <a:close/>
              </a:path>
            </a:pathLst>
          </a:custGeom>
          <a:pattFill prst="wdUpDiag">
            <a:fgClr>
              <a:srgbClr val="FADFD9"/>
            </a:fgClr>
            <a:bgClr>
              <a:schemeClr val="bg1"/>
            </a:bgClr>
          </a:pattFill>
        </p:spPr>
        <p:txBody>
          <a:bodyPr wrap="square" anchor="ctr" anchorCtr="0">
            <a:noAutofit/>
          </a:bodyPr>
          <a:lstStyle>
            <a:lvl1pPr marL="0" indent="0" algn="ctr">
              <a:buNone/>
              <a:defRPr>
                <a:solidFill>
                  <a:schemeClr val="tx1"/>
                </a:solidFill>
              </a:defRPr>
            </a:lvl1pPr>
          </a:lstStyle>
          <a:p>
            <a:r>
              <a:rPr lang="en-US"/>
              <a:t>       Drag and drop image here</a:t>
            </a:r>
          </a:p>
        </p:txBody>
      </p:sp>
      <p:pic>
        <p:nvPicPr>
          <p:cNvPr id="13" name="Logo">
            <a:extLst>
              <a:ext uri="{FF2B5EF4-FFF2-40B4-BE49-F238E27FC236}">
                <a16:creationId xmlns:a16="http://schemas.microsoft.com/office/drawing/2014/main" id="{2C92EDE8-DF91-5841-9221-373231AEBA0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1660506"/>
            <a:ext cx="2182620" cy="552276"/>
          </a:xfrm>
          <a:prstGeom prst="rect">
            <a:avLst/>
          </a:prstGeom>
        </p:spPr>
      </p:pic>
      <p:sp>
        <p:nvSpPr>
          <p:cNvPr id="14" name="Folded Corner 13">
            <a:extLst>
              <a:ext uri="{FF2B5EF4-FFF2-40B4-BE49-F238E27FC236}">
                <a16:creationId xmlns:a16="http://schemas.microsoft.com/office/drawing/2014/main" id="{0B90EE9E-1C7A-B949-B095-81F1B772E9D1}"/>
              </a:ext>
              <a:ext uri="{C183D7F6-B498-43B3-948B-1728B52AA6E4}">
                <adec:decorative xmlns:adec="http://schemas.microsoft.com/office/drawing/2017/decorative" val="1"/>
              </a:ext>
            </a:extLst>
          </p:cNvPr>
          <p:cNvSpPr/>
          <p:nvPr userDrawn="1"/>
        </p:nvSpPr>
        <p:spPr>
          <a:xfrm>
            <a:off x="-1" y="-2743200"/>
            <a:ext cx="107457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 </a:t>
            </a:r>
            <a:r>
              <a:rPr lang="es-ES" sz="2400">
                <a:solidFill>
                  <a:schemeClr val="tx1"/>
                </a:solidFill>
                <a:latin typeface="Source Sans Pro" charset="0"/>
                <a:ea typeface="Source Sans Pro" charset="0"/>
                <a:cs typeface="Source Sans Pro" charset="0"/>
              </a:rPr>
              <a:t>: Portrait image flush right with placeholder text descriptor on left.</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 </a:t>
            </a:r>
          </a:p>
          <a:p>
            <a:endParaRPr lang="en-US" sz="2400">
              <a:solidFill>
                <a:schemeClr val="tx1"/>
              </a:solidFill>
              <a:latin typeface="Community" panose="02000303040000020003" pitchFamily="2"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91709182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ig number descriptor 2">
    <p:bg>
      <p:bgPr>
        <a:solidFill>
          <a:srgbClr val="FEFAF5"/>
        </a:solidFill>
        <a:effectLst/>
      </p:bgPr>
    </p:bg>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BFCFA93-363D-7742-9DD9-396B7E9A34D1}"/>
              </a:ext>
              <a:ext uri="{C183D7F6-B498-43B3-948B-1728B52AA6E4}">
                <adec:decorative xmlns:adec="http://schemas.microsoft.com/office/drawing/2017/decorative" val="1"/>
              </a:ext>
            </a:extLst>
          </p:cNvPr>
          <p:cNvSpPr/>
          <p:nvPr userDrawn="1"/>
        </p:nvSpPr>
        <p:spPr>
          <a:xfrm>
            <a:off x="-4677093" y="-1902344"/>
            <a:ext cx="17520688" cy="17520688"/>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0380F-E309-1E4E-BE4C-5861417A94C0}"/>
              </a:ext>
            </a:extLst>
          </p:cNvPr>
          <p:cNvSpPr>
            <a:spLocks noGrp="1"/>
          </p:cNvSpPr>
          <p:nvPr>
            <p:ph type="title" hasCustomPrompt="1"/>
          </p:nvPr>
        </p:nvSpPr>
        <p:spPr>
          <a:xfrm>
            <a:off x="1464421" y="3781176"/>
            <a:ext cx="8593980" cy="3763607"/>
          </a:xfrm>
          <a:noFill/>
        </p:spPr>
        <p:txBody>
          <a:bodyPr vert="horz" lIns="0" tIns="45720" rIns="0" bIns="45720" rtlCol="0" anchor="b" anchorCtr="0">
            <a:noAutofit/>
          </a:bodyPr>
          <a:lstStyle>
            <a:lvl1pPr>
              <a:defRPr lang="en-US" sz="27800" b="0" i="0">
                <a:solidFill>
                  <a:schemeClr val="accent2"/>
                </a:solidFill>
                <a:ea typeface="+mn-ea"/>
                <a:cs typeface="+mn-cs"/>
              </a:defRPr>
            </a:lvl1pPr>
          </a:lstStyle>
          <a:p>
            <a:pPr marL="0" lvl="0" indent="0">
              <a:spcBef>
                <a:spcPts val="2000"/>
              </a:spcBef>
              <a:buFont typeface="Arial" panose="020B0604020202020204" pitchFamily="34" charset="0"/>
            </a:pPr>
            <a:r>
              <a:rPr lang="en-US"/>
              <a:t>##M+</a:t>
            </a:r>
          </a:p>
        </p:txBody>
      </p:sp>
      <p:sp>
        <p:nvSpPr>
          <p:cNvPr id="16" name="Text Placeholder 2">
            <a:extLst>
              <a:ext uri="{FF2B5EF4-FFF2-40B4-BE49-F238E27FC236}">
                <a16:creationId xmlns:a16="http://schemas.microsoft.com/office/drawing/2014/main" id="{06BE4672-B180-CF4F-9153-F4E02DA2C6AD}"/>
              </a:ext>
            </a:extLst>
          </p:cNvPr>
          <p:cNvSpPr>
            <a:spLocks noGrp="1"/>
          </p:cNvSpPr>
          <p:nvPr>
            <p:ph type="body" sz="quarter" idx="12" hasCustomPrompt="1"/>
          </p:nvPr>
        </p:nvSpPr>
        <p:spPr>
          <a:xfrm>
            <a:off x="1519919" y="7755111"/>
            <a:ext cx="8542644" cy="2143567"/>
          </a:xfrm>
        </p:spPr>
        <p:txBody>
          <a:bodyPr>
            <a:noAutofit/>
          </a:bodyPr>
          <a:lstStyle>
            <a:lvl1pPr marL="0" indent="0">
              <a:buNone/>
              <a:defRPr sz="5400">
                <a:solidFill>
                  <a:schemeClr val="accent6"/>
                </a:solidFill>
              </a:defRPr>
            </a:lvl1pPr>
            <a:lvl2pPr marL="914400" indent="0">
              <a:buNone/>
              <a:defRPr sz="5400">
                <a:solidFill>
                  <a:schemeClr val="accent6"/>
                </a:solidFill>
              </a:defRPr>
            </a:lvl2pPr>
            <a:lvl3pPr marL="1828800" indent="0">
              <a:buNone/>
              <a:defRPr sz="5400">
                <a:solidFill>
                  <a:schemeClr val="accent6"/>
                </a:solidFill>
              </a:defRPr>
            </a:lvl3pPr>
            <a:lvl4pPr marL="2743200" indent="0">
              <a:buNone/>
              <a:defRPr sz="5400">
                <a:solidFill>
                  <a:schemeClr val="accent6"/>
                </a:solidFill>
              </a:defRPr>
            </a:lvl4pPr>
            <a:lvl5pPr marL="3657600" indent="0">
              <a:buNone/>
              <a:defRPr sz="5400">
                <a:solidFill>
                  <a:schemeClr val="accent6"/>
                </a:solidFill>
              </a:defRPr>
            </a:lvl5pPr>
          </a:lstStyle>
          <a:p>
            <a:pPr lvl="0"/>
            <a:r>
              <a:rPr lang="en-US"/>
              <a:t>Enter subtitle of label here</a:t>
            </a:r>
          </a:p>
        </p:txBody>
      </p:sp>
      <p:sp>
        <p:nvSpPr>
          <p:cNvPr id="4" name="Text Placeholder 3">
            <a:extLst>
              <a:ext uri="{FF2B5EF4-FFF2-40B4-BE49-F238E27FC236}">
                <a16:creationId xmlns:a16="http://schemas.microsoft.com/office/drawing/2014/main" id="{0987824F-A981-C846-A16C-EDA4212F9538}"/>
              </a:ext>
            </a:extLst>
          </p:cNvPr>
          <p:cNvSpPr>
            <a:spLocks noGrp="1"/>
          </p:cNvSpPr>
          <p:nvPr>
            <p:ph type="body" sz="quarter" idx="13" hasCustomPrompt="1"/>
          </p:nvPr>
        </p:nvSpPr>
        <p:spPr>
          <a:xfrm>
            <a:off x="14267281" y="4533900"/>
            <a:ext cx="7656512" cy="4648200"/>
          </a:xfrm>
        </p:spPr>
        <p:txBody>
          <a:bodyPr>
            <a:normAutofit/>
          </a:bodyPr>
          <a:lstStyle>
            <a:lvl1pPr>
              <a:defRPr sz="4800">
                <a:solidFill>
                  <a:schemeClr val="tx1"/>
                </a:solidFill>
              </a:defRPr>
            </a:lvl1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 et </a:t>
            </a:r>
            <a:r>
              <a:rPr lang="en-US" err="1"/>
              <a:t>laboris</a:t>
            </a:r>
            <a:r>
              <a:rPr lang="en-US"/>
              <a:t> </a:t>
            </a:r>
            <a:r>
              <a:rPr lang="en-US" err="1"/>
              <a:t>aut</a:t>
            </a:r>
            <a:r>
              <a:rPr lang="en-US"/>
              <a:t> </a:t>
            </a:r>
            <a:r>
              <a:rPr lang="en-US" err="1"/>
              <a:t>aspexerat</a:t>
            </a:r>
            <a:r>
              <a:rPr lang="en-US"/>
              <a:t> </a:t>
            </a:r>
            <a:r>
              <a:rPr lang="en-US" err="1"/>
              <a:t>fugiat</a:t>
            </a:r>
            <a:r>
              <a:rPr lang="en-US"/>
              <a:t>. </a:t>
            </a:r>
            <a:r>
              <a:rPr lang="en-US" err="1"/>
              <a:t>ipsa</a:t>
            </a:r>
            <a:r>
              <a:rPr lang="en-US"/>
              <a:t> </a:t>
            </a:r>
            <a:r>
              <a:rPr lang="en-US" err="1"/>
              <a:t>amet</a:t>
            </a:r>
            <a:endParaRPr lang="en-US"/>
          </a:p>
        </p:txBody>
      </p:sp>
      <p:sp>
        <p:nvSpPr>
          <p:cNvPr id="7" name="Folded Corner 6">
            <a:extLst>
              <a:ext uri="{FF2B5EF4-FFF2-40B4-BE49-F238E27FC236}">
                <a16:creationId xmlns:a16="http://schemas.microsoft.com/office/drawing/2014/main" id="{C118A5E8-CA41-CC46-B410-EE39EBC62EA5}"/>
              </a:ext>
              <a:ext uri="{C183D7F6-B498-43B3-948B-1728B52AA6E4}">
                <adec:decorative xmlns:adec="http://schemas.microsoft.com/office/drawing/2017/decorative" val="1"/>
              </a:ext>
            </a:extLst>
          </p:cNvPr>
          <p:cNvSpPr/>
          <p:nvPr userDrawn="1"/>
        </p:nvSpPr>
        <p:spPr>
          <a:xfrm>
            <a:off x="-1" y="-2362200"/>
            <a:ext cx="14631987" cy="21335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one big statistic with the ability to add subtext for this statistic on the right.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r>
              <a:rPr kumimoji="0" lang="es-ES" sz="2400" b="0" i="0" u="none" strike="noStrike" kern="1200" cap="none" normalizeH="0" baseline="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layout uses dramatic type size to call attention to the most important information on the slide. Use this layout sparingly, or for impact during  the most important moment in your presentation </a:t>
            </a:r>
          </a:p>
        </p:txBody>
      </p:sp>
    </p:spTree>
    <p:extLst>
      <p:ext uri="{BB962C8B-B14F-4D97-AF65-F5344CB8AC3E}">
        <p14:creationId xmlns:p14="http://schemas.microsoft.com/office/powerpoint/2010/main" val="1561565880"/>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s + 3 stats with labels">
    <p:bg>
      <p:bgPr>
        <a:solidFill>
          <a:schemeClr val="bg1"/>
        </a:solidFill>
        <a:effectLst/>
      </p:bgPr>
    </p:bg>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73EC8F1F-FDB3-0F40-A1EE-8B2B7BBEA97C}"/>
              </a:ext>
              <a:ext uri="{C183D7F6-B498-43B3-948B-1728B52AA6E4}">
                <adec:decorative xmlns:adec="http://schemas.microsoft.com/office/drawing/2017/decorative" val="1"/>
              </a:ext>
            </a:extLst>
          </p:cNvPr>
          <p:cNvSpPr>
            <a:spLocks noChangeAspect="1"/>
          </p:cNvSpPr>
          <p:nvPr userDrawn="1"/>
        </p:nvSpPr>
        <p:spPr>
          <a:xfrm>
            <a:off x="9435104" y="3810000"/>
            <a:ext cx="5486400" cy="5486400"/>
          </a:xfrm>
          <a:prstGeom prst="ellipse">
            <a:avLst/>
          </a:prstGeom>
          <a:solidFill>
            <a:srgbClr val="7E8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91"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04BF8081-F0E8-3542-AFD2-482A58D042BF}"/>
              </a:ext>
              <a:ext uri="{C183D7F6-B498-43B3-948B-1728B52AA6E4}">
                <adec:decorative xmlns:adec="http://schemas.microsoft.com/office/drawing/2017/decorative" val="1"/>
              </a:ext>
            </a:extLst>
          </p:cNvPr>
          <p:cNvSpPr>
            <a:spLocks noChangeAspect="1"/>
          </p:cNvSpPr>
          <p:nvPr userDrawn="1"/>
        </p:nvSpPr>
        <p:spPr>
          <a:xfrm>
            <a:off x="16706761" y="3810000"/>
            <a:ext cx="5486400" cy="5486400"/>
          </a:xfrm>
          <a:prstGeom prst="ellipse">
            <a:avLst/>
          </a:prstGeom>
          <a:solidFill>
            <a:srgbClr val="E7A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91"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E9C823BE-2F8C-5140-B70F-19E1B3279FD2}"/>
              </a:ext>
              <a:ext uri="{C183D7F6-B498-43B3-948B-1728B52AA6E4}">
                <adec:decorative xmlns:adec="http://schemas.microsoft.com/office/drawing/2017/decorative" val="1"/>
              </a:ext>
            </a:extLst>
          </p:cNvPr>
          <p:cNvSpPr>
            <a:spLocks noChangeAspect="1"/>
          </p:cNvSpPr>
          <p:nvPr userDrawn="1"/>
        </p:nvSpPr>
        <p:spPr>
          <a:xfrm>
            <a:off x="2163447" y="3810000"/>
            <a:ext cx="5486400" cy="5486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91"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3" name="Text Placeholder 2">
            <a:extLst>
              <a:ext uri="{FF2B5EF4-FFF2-40B4-BE49-F238E27FC236}">
                <a16:creationId xmlns:a16="http://schemas.microsoft.com/office/drawing/2014/main" id="{C6842F6C-340A-8A49-9680-86432C900238}"/>
              </a:ext>
            </a:extLst>
          </p:cNvPr>
          <p:cNvSpPr>
            <a:spLocks noGrp="1"/>
          </p:cNvSpPr>
          <p:nvPr>
            <p:ph type="body" sz="quarter" idx="24" hasCustomPrompt="1"/>
          </p:nvPr>
        </p:nvSpPr>
        <p:spPr>
          <a:xfrm>
            <a:off x="2205011" y="5503338"/>
            <a:ext cx="5486400" cy="2662267"/>
          </a:xfrm>
        </p:spPr>
        <p:txBody>
          <a:bodyPr>
            <a:noAutofit/>
          </a:bodyPr>
          <a:lstStyle>
            <a:lvl1pPr algn="ctr">
              <a:defRPr sz="16700">
                <a:solidFill>
                  <a:schemeClr val="bg1"/>
                </a:solidFill>
              </a:defRPr>
            </a:lvl1pPr>
            <a:lvl2pPr>
              <a:defRPr sz="16700"/>
            </a:lvl2pPr>
            <a:lvl3pPr>
              <a:defRPr sz="16700"/>
            </a:lvl3pPr>
            <a:lvl4pPr>
              <a:defRPr sz="16700"/>
            </a:lvl4pPr>
            <a:lvl5pPr>
              <a:defRPr sz="16700"/>
            </a:lvl5pPr>
          </a:lstStyle>
          <a:p>
            <a:pPr lvl="0"/>
            <a:r>
              <a:rPr lang="en-US"/>
              <a:t>##%</a:t>
            </a:r>
          </a:p>
        </p:txBody>
      </p:sp>
      <p:sp>
        <p:nvSpPr>
          <p:cNvPr id="6" name="Text Placeholder 5">
            <a:extLst>
              <a:ext uri="{FF2B5EF4-FFF2-40B4-BE49-F238E27FC236}">
                <a16:creationId xmlns:a16="http://schemas.microsoft.com/office/drawing/2014/main" id="{A0F4561A-17D3-4444-AF6F-E1ED6D4144CA}"/>
              </a:ext>
            </a:extLst>
          </p:cNvPr>
          <p:cNvSpPr>
            <a:spLocks noGrp="1"/>
          </p:cNvSpPr>
          <p:nvPr>
            <p:ph type="body" sz="quarter" idx="29" hasCustomPrompt="1"/>
          </p:nvPr>
        </p:nvSpPr>
        <p:spPr>
          <a:xfrm>
            <a:off x="1525588" y="9834533"/>
            <a:ext cx="6667500" cy="2662267"/>
          </a:xfrm>
        </p:spPr>
        <p:txBody>
          <a:bodyPr/>
          <a:lstStyle>
            <a:lvl1pPr algn="ctr">
              <a:defRPr b="0" i="0">
                <a:latin typeface="Community Light" panose="02000303040000020003" pitchFamily="2" charset="0"/>
              </a:defRPr>
            </a:lvl1pPr>
          </a:lstStyle>
          <a:p>
            <a:pPr lvl="0"/>
            <a:r>
              <a:rPr kumimoji="0" lang="en-US" sz="6000" b="1" i="0" u="none" strike="noStrike" kern="1200" cap="none" spc="0" normalizeH="0" baseline="0" noProof="0">
                <a:ln>
                  <a:noFill/>
                </a:ln>
                <a:solidFill>
                  <a:srgbClr val="935907"/>
                </a:solidFill>
                <a:effectLst/>
                <a:uLnTx/>
                <a:uFillTx/>
                <a:latin typeface="Community Semibold" panose="02000303040000020003" pitchFamily="2" charset="0"/>
                <a:ea typeface="Source Sans Pro Semibold" charset="0"/>
              </a:rPr>
              <a:t>Enter title</a:t>
            </a:r>
            <a:endParaRPr lang="en-US"/>
          </a:p>
          <a:p>
            <a:pPr lvl="0"/>
            <a:r>
              <a:rPr lang="en-US"/>
              <a:t>Enter description here, no more than two lines</a:t>
            </a:r>
          </a:p>
        </p:txBody>
      </p:sp>
      <p:sp>
        <p:nvSpPr>
          <p:cNvPr id="34" name="Text Placeholder 2">
            <a:extLst>
              <a:ext uri="{FF2B5EF4-FFF2-40B4-BE49-F238E27FC236}">
                <a16:creationId xmlns:a16="http://schemas.microsoft.com/office/drawing/2014/main" id="{AA190462-4926-274B-BB4F-354739C011FC}"/>
              </a:ext>
            </a:extLst>
          </p:cNvPr>
          <p:cNvSpPr>
            <a:spLocks noGrp="1"/>
          </p:cNvSpPr>
          <p:nvPr>
            <p:ph type="body" sz="quarter" idx="25" hasCustomPrompt="1"/>
          </p:nvPr>
        </p:nvSpPr>
        <p:spPr>
          <a:xfrm>
            <a:off x="9435104" y="5503338"/>
            <a:ext cx="5486400" cy="2662267"/>
          </a:xfrm>
        </p:spPr>
        <p:txBody>
          <a:bodyPr>
            <a:noAutofit/>
          </a:bodyPr>
          <a:lstStyle>
            <a:lvl1pPr algn="ctr">
              <a:defRPr sz="16700">
                <a:solidFill>
                  <a:schemeClr val="bg1"/>
                </a:solidFill>
              </a:defRPr>
            </a:lvl1pPr>
            <a:lvl2pPr>
              <a:defRPr sz="16700"/>
            </a:lvl2pPr>
            <a:lvl3pPr>
              <a:defRPr sz="16700"/>
            </a:lvl3pPr>
            <a:lvl4pPr>
              <a:defRPr sz="16700"/>
            </a:lvl4pPr>
            <a:lvl5pPr>
              <a:defRPr sz="16700"/>
            </a:lvl5pPr>
          </a:lstStyle>
          <a:p>
            <a:pPr lvl="0"/>
            <a:r>
              <a:rPr lang="en-US"/>
              <a:t>##M</a:t>
            </a:r>
          </a:p>
        </p:txBody>
      </p:sp>
      <p:sp>
        <p:nvSpPr>
          <p:cNvPr id="42" name="Text Placeholder 5">
            <a:extLst>
              <a:ext uri="{FF2B5EF4-FFF2-40B4-BE49-F238E27FC236}">
                <a16:creationId xmlns:a16="http://schemas.microsoft.com/office/drawing/2014/main" id="{2E330F41-8797-D84E-AC56-EB87BFC6553F}"/>
              </a:ext>
            </a:extLst>
          </p:cNvPr>
          <p:cNvSpPr>
            <a:spLocks noGrp="1"/>
          </p:cNvSpPr>
          <p:nvPr>
            <p:ph type="body" sz="quarter" idx="30" hasCustomPrompt="1"/>
          </p:nvPr>
        </p:nvSpPr>
        <p:spPr>
          <a:xfrm>
            <a:off x="8840787" y="9834533"/>
            <a:ext cx="6667500" cy="2662267"/>
          </a:xfrm>
        </p:spPr>
        <p:txBody>
          <a:bodyPr/>
          <a:lstStyle>
            <a:lvl1pPr marL="0" marR="0" indent="0" algn="ctr" defTabSz="1828891" rtl="0" eaLnBrk="1" fontAlgn="auto" latinLnBrk="0" hangingPunct="1">
              <a:lnSpc>
                <a:spcPct val="90000"/>
              </a:lnSpc>
              <a:spcBef>
                <a:spcPts val="0"/>
              </a:spcBef>
              <a:spcAft>
                <a:spcPts val="1200"/>
              </a:spcAft>
              <a:buClr>
                <a:srgbClr val="0A66C2"/>
              </a:buClr>
              <a:buSzTx/>
              <a:buFontTx/>
              <a:buNone/>
              <a:tabLst/>
              <a:defRPr b="0" i="0">
                <a:latin typeface="Community Light" panose="02000303040000020003" pitchFamily="2" charset="0"/>
              </a:defRPr>
            </a:lvl1pPr>
          </a:lstStyle>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r>
              <a:rPr kumimoji="0" lang="en-US" sz="6000" b="1" i="0" u="none" strike="noStrike" kern="1200" cap="none" spc="0" normalizeH="0" baseline="0" noProof="0">
                <a:ln>
                  <a:noFill/>
                </a:ln>
                <a:solidFill>
                  <a:srgbClr val="7E8F1D"/>
                </a:solidFill>
                <a:effectLst/>
                <a:uLnTx/>
                <a:uFillTx/>
                <a:latin typeface="Community Semibold" panose="02000303040000020003" pitchFamily="2" charset="0"/>
                <a:ea typeface="Source Sans Pro Semibold" charset="0"/>
                <a:cs typeface="Source Sans Pro Semibold" charset="0"/>
              </a:rPr>
              <a:t>Enter title</a:t>
            </a:r>
          </a:p>
          <a:p>
            <a:pPr lvl="0"/>
            <a:r>
              <a:rPr lang="en-US"/>
              <a:t>Enter description here, no more than two lines</a:t>
            </a:r>
          </a:p>
        </p:txBody>
      </p:sp>
      <p:sp>
        <p:nvSpPr>
          <p:cNvPr id="37" name="Text Placeholder 2">
            <a:extLst>
              <a:ext uri="{FF2B5EF4-FFF2-40B4-BE49-F238E27FC236}">
                <a16:creationId xmlns:a16="http://schemas.microsoft.com/office/drawing/2014/main" id="{54EDF573-C81D-FB46-87B2-6A4787DEAB3A}"/>
              </a:ext>
            </a:extLst>
          </p:cNvPr>
          <p:cNvSpPr>
            <a:spLocks noGrp="1"/>
          </p:cNvSpPr>
          <p:nvPr>
            <p:ph type="body" sz="quarter" idx="26" hasCustomPrompt="1"/>
          </p:nvPr>
        </p:nvSpPr>
        <p:spPr>
          <a:xfrm>
            <a:off x="16706761" y="5503338"/>
            <a:ext cx="5486400" cy="2662267"/>
          </a:xfrm>
        </p:spPr>
        <p:txBody>
          <a:bodyPr>
            <a:noAutofit/>
          </a:bodyPr>
          <a:lstStyle>
            <a:lvl1pPr algn="ctr">
              <a:defRPr sz="16700">
                <a:solidFill>
                  <a:schemeClr val="bg1"/>
                </a:solidFill>
              </a:defRPr>
            </a:lvl1pPr>
            <a:lvl2pPr>
              <a:defRPr sz="16700"/>
            </a:lvl2pPr>
            <a:lvl3pPr>
              <a:defRPr sz="16700"/>
            </a:lvl3pPr>
            <a:lvl4pPr>
              <a:defRPr sz="16700"/>
            </a:lvl4pPr>
            <a:lvl5pPr>
              <a:defRPr sz="16700"/>
            </a:lvl5pPr>
          </a:lstStyle>
          <a:p>
            <a:pPr lvl="0"/>
            <a:r>
              <a:rPr lang="en-US"/>
              <a:t>##B</a:t>
            </a:r>
          </a:p>
        </p:txBody>
      </p:sp>
      <p:sp>
        <p:nvSpPr>
          <p:cNvPr id="46" name="Text Placeholder 5">
            <a:extLst>
              <a:ext uri="{FF2B5EF4-FFF2-40B4-BE49-F238E27FC236}">
                <a16:creationId xmlns:a16="http://schemas.microsoft.com/office/drawing/2014/main" id="{97DACFD9-3FBD-0444-9CDC-266D7B1BE79B}"/>
              </a:ext>
            </a:extLst>
          </p:cNvPr>
          <p:cNvSpPr>
            <a:spLocks noGrp="1"/>
          </p:cNvSpPr>
          <p:nvPr>
            <p:ph type="body" sz="quarter" idx="31" hasCustomPrompt="1"/>
          </p:nvPr>
        </p:nvSpPr>
        <p:spPr>
          <a:xfrm>
            <a:off x="16155987" y="9834533"/>
            <a:ext cx="6667500" cy="2662267"/>
          </a:xfrm>
        </p:spPr>
        <p:txBody>
          <a:bodyPr/>
          <a:lstStyle>
            <a:lvl1pPr marL="0" marR="0" indent="0" algn="ctr" defTabSz="1828891" rtl="0" eaLnBrk="1" fontAlgn="auto" latinLnBrk="0" hangingPunct="1">
              <a:lnSpc>
                <a:spcPct val="90000"/>
              </a:lnSpc>
              <a:spcBef>
                <a:spcPts val="0"/>
              </a:spcBef>
              <a:spcAft>
                <a:spcPts val="1200"/>
              </a:spcAft>
              <a:buClr>
                <a:srgbClr val="0A66C2"/>
              </a:buClr>
              <a:buSzTx/>
              <a:buFontTx/>
              <a:buNone/>
              <a:tabLst/>
              <a:defRPr b="0" i="0">
                <a:solidFill>
                  <a:schemeClr val="accent6"/>
                </a:solidFill>
                <a:latin typeface="Community Light" panose="02000303040000020003" pitchFamily="2" charset="0"/>
              </a:defRPr>
            </a:lvl1pPr>
          </a:lstStyle>
          <a:p>
            <a:pPr marL="0" marR="0" lvl="0" indent="0" algn="ctr" defTabSz="1828891" rtl="0" eaLnBrk="1" fontAlgn="auto" latinLnBrk="0" hangingPunct="1">
              <a:lnSpc>
                <a:spcPct val="90000"/>
              </a:lnSpc>
              <a:spcBef>
                <a:spcPts val="0"/>
              </a:spcBef>
              <a:spcAft>
                <a:spcPts val="1200"/>
              </a:spcAft>
              <a:buClr>
                <a:srgbClr val="0A66C2"/>
              </a:buClr>
              <a:buSzTx/>
              <a:buFontTx/>
              <a:buNone/>
              <a:tabLst/>
              <a:defRPr/>
            </a:pPr>
            <a:r>
              <a:rPr kumimoji="0" lang="en-US" sz="6000" b="1" i="0" u="none" strike="noStrike" kern="1200" cap="none" spc="0" normalizeH="0" baseline="0" noProof="0">
                <a:ln>
                  <a:noFill/>
                </a:ln>
                <a:solidFill>
                  <a:srgbClr val="004183"/>
                </a:solidFill>
                <a:effectLst/>
                <a:uLnTx/>
                <a:uFillTx/>
                <a:latin typeface="Community Semibold" panose="02000303040000020003" pitchFamily="2" charset="0"/>
                <a:ea typeface="Source Sans Pro Semibold" charset="0"/>
                <a:cs typeface="Source Sans Pro Semibold" charset="0"/>
              </a:rPr>
              <a:t>Enter title</a:t>
            </a:r>
          </a:p>
          <a:p>
            <a:pPr lvl="0"/>
            <a:r>
              <a:rPr lang="en-US"/>
              <a:t>Enter description here, no more than two lines</a:t>
            </a:r>
          </a:p>
        </p:txBody>
      </p:sp>
      <p:sp>
        <p:nvSpPr>
          <p:cNvPr id="18" name="Folded Corner 17">
            <a:extLst>
              <a:ext uri="{FF2B5EF4-FFF2-40B4-BE49-F238E27FC236}">
                <a16:creationId xmlns:a16="http://schemas.microsoft.com/office/drawing/2014/main" id="{865F5269-81B8-8745-9FA0-8BF437EC2871}"/>
              </a:ext>
              <a:ext uri="{C183D7F6-B498-43B3-948B-1728B52AA6E4}">
                <adec:decorative xmlns:adec="http://schemas.microsoft.com/office/drawing/2017/decorative" val="1"/>
              </a:ext>
            </a:extLst>
          </p:cNvPr>
          <p:cNvSpPr/>
          <p:nvPr userDrawn="1"/>
        </p:nvSpPr>
        <p:spPr>
          <a:xfrm>
            <a:off x="0" y="-2971801"/>
            <a:ext cx="12498388" cy="2285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3 key stats with a key points and descriptors.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r>
              <a:rPr kumimoji="0" lang="es-ES" sz="2400" b="0" i="0" u="none" strike="noStrike" kern="1200" cap="none" normalizeH="0" baseline="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layout uses dramatic type size to call attention to three important stats or facts. Use this layout sparingly, or for impact during  the an important moment in your presentation </a:t>
            </a:r>
          </a:p>
        </p:txBody>
      </p:sp>
    </p:spTree>
    <p:extLst>
      <p:ext uri="{BB962C8B-B14F-4D97-AF65-F5344CB8AC3E}">
        <p14:creationId xmlns:p14="http://schemas.microsoft.com/office/powerpoint/2010/main" val="9948585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large title 2 topics side by s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CD89-1F8D-B04E-8B7B-D9B37205AFF8}"/>
              </a:ext>
            </a:extLst>
          </p:cNvPr>
          <p:cNvSpPr>
            <a:spLocks noGrp="1"/>
          </p:cNvSpPr>
          <p:nvPr>
            <p:ph type="title" hasCustomPrompt="1"/>
          </p:nvPr>
        </p:nvSpPr>
        <p:spPr>
          <a:xfrm>
            <a:off x="1545372" y="2490930"/>
            <a:ext cx="10468149" cy="2687404"/>
          </a:xfrm>
        </p:spPr>
        <p:txBody>
          <a:bodyPr/>
          <a:lstStyle>
            <a:lvl1pPr>
              <a:defRPr lang="en-US" sz="8800" b="0" i="0" kern="1200" baseline="0" smtClean="0">
                <a:solidFill>
                  <a:srgbClr val="56687A"/>
                </a:solidFill>
                <a:latin typeface="Community" panose="02000303040000020003" pitchFamily="2" charset="0"/>
                <a:ea typeface="+mn-ea"/>
                <a:cs typeface="+mn-cs"/>
              </a:defRPr>
            </a:lvl1pPr>
          </a:lstStyle>
          <a:p>
            <a:pPr lvl="0"/>
            <a:r>
              <a:rPr lang="en-US"/>
              <a:t>Enter slide title here, in no more than two lines</a:t>
            </a:r>
          </a:p>
        </p:txBody>
      </p:sp>
      <p:sp>
        <p:nvSpPr>
          <p:cNvPr id="22" name="Rectangle 21">
            <a:extLst>
              <a:ext uri="{FF2B5EF4-FFF2-40B4-BE49-F238E27FC236}">
                <a16:creationId xmlns:a16="http://schemas.microsoft.com/office/drawing/2014/main" id="{8C733DAA-201B-C74E-92CF-EC9A48F10AA2}"/>
              </a:ext>
              <a:ext uri="{C183D7F6-B498-43B3-948B-1728B52AA6E4}">
                <adec:decorative xmlns:adec="http://schemas.microsoft.com/office/drawing/2017/decorative" val="1"/>
              </a:ext>
            </a:extLst>
          </p:cNvPr>
          <p:cNvSpPr/>
          <p:nvPr userDrawn="1"/>
        </p:nvSpPr>
        <p:spPr>
          <a:xfrm flipV="1">
            <a:off x="1545372" y="6974399"/>
            <a:ext cx="1170359" cy="63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4" name="Rectangle 23">
            <a:extLst>
              <a:ext uri="{FF2B5EF4-FFF2-40B4-BE49-F238E27FC236}">
                <a16:creationId xmlns:a16="http://schemas.microsoft.com/office/drawing/2014/main" id="{6ABA7AB3-6E3E-F348-A2FD-4CAC3A189D11}"/>
              </a:ext>
              <a:ext uri="{C183D7F6-B498-43B3-948B-1728B52AA6E4}">
                <adec:decorative xmlns:adec="http://schemas.microsoft.com/office/drawing/2017/decorative" val="1"/>
              </a:ext>
            </a:extLst>
          </p:cNvPr>
          <p:cNvSpPr/>
          <p:nvPr userDrawn="1"/>
        </p:nvSpPr>
        <p:spPr>
          <a:xfrm flipV="1">
            <a:off x="12518172" y="6974399"/>
            <a:ext cx="1170359" cy="63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8" name="Text Placeholder 7">
            <a:extLst>
              <a:ext uri="{FF2B5EF4-FFF2-40B4-BE49-F238E27FC236}">
                <a16:creationId xmlns:a16="http://schemas.microsoft.com/office/drawing/2014/main" id="{E490000A-F84D-C141-A67D-F8F96FB1B0A5}"/>
              </a:ext>
            </a:extLst>
          </p:cNvPr>
          <p:cNvSpPr>
            <a:spLocks noGrp="1"/>
          </p:cNvSpPr>
          <p:nvPr>
            <p:ph type="body" sz="quarter" idx="11" hasCustomPrompt="1"/>
          </p:nvPr>
        </p:nvSpPr>
        <p:spPr>
          <a:xfrm>
            <a:off x="1544638" y="5931539"/>
            <a:ext cx="10267950" cy="805180"/>
          </a:xfrm>
        </p:spPr>
        <p:txBody>
          <a:bodyPr>
            <a:normAutofit/>
          </a:bodyPr>
          <a:lstStyle>
            <a:lvl1pPr>
              <a:defRPr sz="5400" b="0" i="0">
                <a:solidFill>
                  <a:schemeClr val="bg2"/>
                </a:solidFill>
                <a:latin typeface="Community" panose="02000303040000020003" pitchFamily="2" charset="0"/>
              </a:defRPr>
            </a:lvl1pPr>
          </a:lstStyle>
          <a:p>
            <a:pPr lvl="0"/>
            <a:r>
              <a:rPr lang="en-US"/>
              <a:t>Enter title here</a:t>
            </a:r>
          </a:p>
        </p:txBody>
      </p:sp>
      <p:sp>
        <p:nvSpPr>
          <p:cNvPr id="10" name="Text Placeholder 9">
            <a:extLst>
              <a:ext uri="{FF2B5EF4-FFF2-40B4-BE49-F238E27FC236}">
                <a16:creationId xmlns:a16="http://schemas.microsoft.com/office/drawing/2014/main" id="{69554DDD-0712-3642-8308-CA0204A80E39}"/>
              </a:ext>
            </a:extLst>
          </p:cNvPr>
          <p:cNvSpPr>
            <a:spLocks noGrp="1"/>
          </p:cNvSpPr>
          <p:nvPr>
            <p:ph type="body" sz="quarter" idx="13" hasCustomPrompt="1"/>
          </p:nvPr>
        </p:nvSpPr>
        <p:spPr>
          <a:xfrm>
            <a:off x="1525588" y="7418812"/>
            <a:ext cx="10363200" cy="4114800"/>
          </a:xfrm>
        </p:spPr>
        <p:txBody>
          <a:bodyPr>
            <a:noAutofit/>
          </a:bodyPr>
          <a:lstStyle>
            <a:lvl1pPr>
              <a:defRPr sz="4800"/>
            </a:lvl1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a:t>
            </a:r>
          </a:p>
        </p:txBody>
      </p:sp>
      <p:sp>
        <p:nvSpPr>
          <p:cNvPr id="33" name="Text Placeholder 7">
            <a:extLst>
              <a:ext uri="{FF2B5EF4-FFF2-40B4-BE49-F238E27FC236}">
                <a16:creationId xmlns:a16="http://schemas.microsoft.com/office/drawing/2014/main" id="{9018D21B-E7D8-4A48-B916-4907AC81346D}"/>
              </a:ext>
            </a:extLst>
          </p:cNvPr>
          <p:cNvSpPr>
            <a:spLocks noGrp="1"/>
          </p:cNvSpPr>
          <p:nvPr>
            <p:ph type="body" sz="quarter" idx="12" hasCustomPrompt="1"/>
          </p:nvPr>
        </p:nvSpPr>
        <p:spPr>
          <a:xfrm>
            <a:off x="12517438" y="5931539"/>
            <a:ext cx="10267950" cy="805180"/>
          </a:xfrm>
        </p:spPr>
        <p:txBody>
          <a:bodyPr>
            <a:normAutofit/>
          </a:bodyPr>
          <a:lstStyle>
            <a:lvl1pPr>
              <a:defRPr sz="5400" b="0" i="0">
                <a:solidFill>
                  <a:schemeClr val="bg2"/>
                </a:solidFill>
                <a:latin typeface="Community" panose="02000303040000020003" pitchFamily="2" charset="0"/>
              </a:defRPr>
            </a:lvl1pPr>
          </a:lstStyle>
          <a:p>
            <a:pPr lvl="0"/>
            <a:r>
              <a:rPr lang="en-US"/>
              <a:t>Enter title here</a:t>
            </a:r>
          </a:p>
        </p:txBody>
      </p:sp>
      <p:sp>
        <p:nvSpPr>
          <p:cNvPr id="35" name="Text Placeholder 9">
            <a:extLst>
              <a:ext uri="{FF2B5EF4-FFF2-40B4-BE49-F238E27FC236}">
                <a16:creationId xmlns:a16="http://schemas.microsoft.com/office/drawing/2014/main" id="{0EEB1282-65C8-DA42-B84E-2C0948F8959A}"/>
              </a:ext>
            </a:extLst>
          </p:cNvPr>
          <p:cNvSpPr>
            <a:spLocks noGrp="1"/>
          </p:cNvSpPr>
          <p:nvPr>
            <p:ph type="body" sz="quarter" idx="14" hasCustomPrompt="1"/>
          </p:nvPr>
        </p:nvSpPr>
        <p:spPr>
          <a:xfrm>
            <a:off x="12498387" y="7418812"/>
            <a:ext cx="10363200" cy="4114800"/>
          </a:xfrm>
        </p:spPr>
        <p:txBody>
          <a:bodyPr>
            <a:noAutofit/>
          </a:bodyPr>
          <a:lstStyle>
            <a:lvl1pPr>
              <a:defRPr sz="4800"/>
            </a:lvl1pPr>
          </a:lstStyle>
          <a:p>
            <a:pPr lvl="0"/>
            <a:r>
              <a:rPr lang="en-US"/>
              <a:t>Lorem ipsum dolor sit </a:t>
            </a:r>
            <a:r>
              <a:rPr lang="en-US" err="1"/>
              <a:t>amet</a:t>
            </a:r>
            <a:r>
              <a:rPr lang="en-US"/>
              <a:t> </a:t>
            </a:r>
            <a:r>
              <a:rPr lang="en-US" err="1"/>
              <a:t>amet</a:t>
            </a:r>
            <a:r>
              <a:rPr lang="en-US"/>
              <a:t> </a:t>
            </a:r>
            <a:r>
              <a:rPr lang="en-US" err="1"/>
              <a:t>possimus</a:t>
            </a:r>
            <a:r>
              <a:rPr lang="en-US"/>
              <a:t> </a:t>
            </a:r>
            <a:r>
              <a:rPr lang="en-US" err="1"/>
              <a:t>fuga</a:t>
            </a:r>
            <a:r>
              <a:rPr lang="en-US"/>
              <a:t> </a:t>
            </a:r>
            <a:r>
              <a:rPr lang="en-US" err="1"/>
              <a:t>illo</a:t>
            </a:r>
            <a:r>
              <a:rPr lang="en-US"/>
              <a:t> non. </a:t>
            </a:r>
            <a:r>
              <a:rPr lang="en-US" err="1"/>
              <a:t>aut</a:t>
            </a:r>
            <a:r>
              <a:rPr lang="en-US"/>
              <a:t> id </a:t>
            </a:r>
            <a:r>
              <a:rPr lang="en-US" err="1"/>
              <a:t>unum</a:t>
            </a:r>
            <a:r>
              <a:rPr lang="en-US"/>
              <a:t> </a:t>
            </a:r>
            <a:r>
              <a:rPr lang="en-US" err="1"/>
              <a:t>enim</a:t>
            </a:r>
            <a:r>
              <a:rPr lang="en-US"/>
              <a:t> </a:t>
            </a:r>
            <a:r>
              <a:rPr lang="en-US" err="1"/>
              <a:t>quibusdam</a:t>
            </a:r>
            <a:r>
              <a:rPr lang="en-US"/>
              <a:t>. </a:t>
            </a:r>
            <a:r>
              <a:rPr lang="en-US" err="1"/>
              <a:t>voluptatem</a:t>
            </a:r>
            <a:r>
              <a:rPr lang="en-US"/>
              <a:t> </a:t>
            </a:r>
            <a:r>
              <a:rPr lang="en-US" err="1"/>
              <a:t>eaque</a:t>
            </a:r>
            <a:r>
              <a:rPr lang="en-US"/>
              <a:t> qui </a:t>
            </a:r>
            <a:r>
              <a:rPr lang="en-US" err="1"/>
              <a:t>pariatur</a:t>
            </a:r>
            <a:r>
              <a:rPr lang="en-US"/>
              <a:t> </a:t>
            </a:r>
            <a:r>
              <a:rPr lang="en-US" err="1"/>
              <a:t>officii</a:t>
            </a:r>
            <a:r>
              <a:rPr lang="en-US"/>
              <a:t>. quod Duis </a:t>
            </a:r>
            <a:r>
              <a:rPr lang="en-US" err="1"/>
              <a:t>Excepteur</a:t>
            </a:r>
            <a:r>
              <a:rPr lang="en-US"/>
              <a:t>, </a:t>
            </a:r>
            <a:r>
              <a:rPr lang="en-US" err="1"/>
              <a:t>tenetur</a:t>
            </a:r>
            <a:r>
              <a:rPr lang="en-US"/>
              <a:t> animi.</a:t>
            </a:r>
          </a:p>
        </p:txBody>
      </p:sp>
      <p:sp>
        <p:nvSpPr>
          <p:cNvPr id="9" name="Folded Corner 8">
            <a:extLst>
              <a:ext uri="{FF2B5EF4-FFF2-40B4-BE49-F238E27FC236}">
                <a16:creationId xmlns:a16="http://schemas.microsoft.com/office/drawing/2014/main" id="{CDDD7182-47FC-354E-BFA2-0F9DE2CC9BA0}"/>
              </a:ext>
              <a:ext uri="{C183D7F6-B498-43B3-948B-1728B52AA6E4}">
                <adec:decorative xmlns:adec="http://schemas.microsoft.com/office/drawing/2017/decorative" val="1"/>
              </a:ext>
            </a:extLst>
          </p:cNvPr>
          <p:cNvSpPr/>
          <p:nvPr userDrawn="1"/>
        </p:nvSpPr>
        <p:spPr>
          <a:xfrm>
            <a:off x="0" y="-2438400"/>
            <a:ext cx="12498388" cy="17525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make a main point, supported by two key sections with titles.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r>
              <a:rPr kumimoji="0" lang="es-ES" sz="2400" b="0" i="0" u="none" strike="noStrike" kern="1200" cap="none" normalizeH="0" baseline="0">
                <a:ln>
                  <a:noFill/>
                </a:ln>
                <a:solidFill>
                  <a:srgbClr val="000000"/>
                </a:solidFill>
                <a:effectLst/>
                <a:uLnTx/>
                <a:uFillTx/>
                <a:latin typeface="Source Sans Pro" panose="020B0503030403020204" pitchFamily="34" charset="77"/>
                <a:ea typeface="Source Sans Pro" charset="0"/>
                <a:cs typeface="Arial" panose="020B0604020202020204" pitchFamily="34" charset="0"/>
              </a:rPr>
              <a:t>This all text font should be compelling in content best suited for longer-form reading.</a:t>
            </a:r>
          </a:p>
        </p:txBody>
      </p:sp>
    </p:spTree>
    <p:extLst>
      <p:ext uri="{BB962C8B-B14F-4D97-AF65-F5344CB8AC3E}">
        <p14:creationId xmlns:p14="http://schemas.microsoft.com/office/powerpoint/2010/main" val="34005588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s on large imag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FBFCFA93-363D-7742-9DD9-396B7E9A34D1}"/>
              </a:ext>
              <a:ext uri="{C183D7F6-B498-43B3-948B-1728B52AA6E4}">
                <adec:decorative xmlns:adec="http://schemas.microsoft.com/office/drawing/2017/decorative" val="1"/>
              </a:ext>
            </a:extLst>
          </p:cNvPr>
          <p:cNvSpPr/>
          <p:nvPr userDrawn="1"/>
        </p:nvSpPr>
        <p:spPr>
          <a:xfrm>
            <a:off x="-4677093" y="-1902344"/>
            <a:ext cx="17520688" cy="17520688"/>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descr="Image placeholder">
            <a:extLst>
              <a:ext uri="{FF2B5EF4-FFF2-40B4-BE49-F238E27FC236}">
                <a16:creationId xmlns:a16="http://schemas.microsoft.com/office/drawing/2014/main" id="{86DD7381-FEE2-5142-849D-5F6B03AB734B}"/>
              </a:ext>
            </a:extLst>
          </p:cNvPr>
          <p:cNvSpPr>
            <a:spLocks noGrp="1"/>
          </p:cNvSpPr>
          <p:nvPr>
            <p:ph type="pic" sz="quarter" idx="10" hasCustomPrompt="1"/>
          </p:nvPr>
        </p:nvSpPr>
        <p:spPr>
          <a:xfrm>
            <a:off x="9530817" y="-1"/>
            <a:ext cx="14856359" cy="13716001"/>
          </a:xfrm>
          <a:custGeom>
            <a:avLst/>
            <a:gdLst>
              <a:gd name="connsiteX0" fmla="*/ 0 w 14856359"/>
              <a:gd name="connsiteY0" fmla="*/ 0 h 13716001"/>
              <a:gd name="connsiteX1" fmla="*/ 14856359 w 14856359"/>
              <a:gd name="connsiteY1" fmla="*/ 0 h 13716001"/>
              <a:gd name="connsiteX2" fmla="*/ 14856359 w 14856359"/>
              <a:gd name="connsiteY2" fmla="*/ 13716001 h 13716001"/>
              <a:gd name="connsiteX3" fmla="*/ 1 w 14856359"/>
              <a:gd name="connsiteY3" fmla="*/ 13716001 h 13716001"/>
              <a:gd name="connsiteX4" fmla="*/ 124826 w 14856359"/>
              <a:gd name="connsiteY4" fmla="*/ 13617908 h 13716001"/>
              <a:gd name="connsiteX5" fmla="*/ 3312778 w 14856359"/>
              <a:gd name="connsiteY5" fmla="*/ 6858001 h 13716001"/>
              <a:gd name="connsiteX6" fmla="*/ 124826 w 14856359"/>
              <a:gd name="connsiteY6" fmla="*/ 98094 h 1371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6359" h="13716001">
                <a:moveTo>
                  <a:pt x="0" y="0"/>
                </a:moveTo>
                <a:lnTo>
                  <a:pt x="14856359" y="0"/>
                </a:lnTo>
                <a:lnTo>
                  <a:pt x="14856359" y="13716001"/>
                </a:lnTo>
                <a:lnTo>
                  <a:pt x="1" y="13716001"/>
                </a:lnTo>
                <a:lnTo>
                  <a:pt x="124826" y="13617908"/>
                </a:lnTo>
                <a:cubicBezTo>
                  <a:pt x="2071788" y="12011132"/>
                  <a:pt x="3312778" y="9579491"/>
                  <a:pt x="3312778" y="6858001"/>
                </a:cubicBezTo>
                <a:cubicBezTo>
                  <a:pt x="3312778" y="4136511"/>
                  <a:pt x="2071788" y="1704870"/>
                  <a:pt x="124826" y="98094"/>
                </a:cubicBezTo>
                <a:close/>
              </a:path>
            </a:pathLst>
          </a:custGeom>
          <a:pattFill prst="wdUpDiag">
            <a:fgClr>
              <a:srgbClr val="FADFD9"/>
            </a:fgClr>
            <a:bgClr>
              <a:schemeClr val="bg1"/>
            </a:bgClr>
          </a:pattFill>
        </p:spPr>
        <p:txBody>
          <a:bodyPr wrap="square" lIns="8503920" rIns="2834640" anchor="ctr">
            <a:noAutofit/>
          </a:bodyPr>
          <a:lstStyle>
            <a:lvl1pPr marL="0" indent="0" algn="r">
              <a:buFontTx/>
              <a:buNone/>
              <a:defRPr sz="4400"/>
            </a:lvl1pPr>
          </a:lstStyle>
          <a:p>
            <a:r>
              <a:rPr lang="en-US"/>
              <a:t>Drag and drop image here</a:t>
            </a:r>
          </a:p>
        </p:txBody>
      </p:sp>
      <p:sp>
        <p:nvSpPr>
          <p:cNvPr id="7" name="Title 1">
            <a:extLst>
              <a:ext uri="{FF2B5EF4-FFF2-40B4-BE49-F238E27FC236}">
                <a16:creationId xmlns:a16="http://schemas.microsoft.com/office/drawing/2014/main" id="{EF6A0D7F-082A-3248-91D9-53919F556DC0}"/>
              </a:ext>
            </a:extLst>
          </p:cNvPr>
          <p:cNvSpPr>
            <a:spLocks noGrp="1"/>
          </p:cNvSpPr>
          <p:nvPr>
            <p:ph type="title" hasCustomPrompt="1"/>
          </p:nvPr>
        </p:nvSpPr>
        <p:spPr>
          <a:xfrm>
            <a:off x="1440940" y="4816476"/>
            <a:ext cx="9235215" cy="2041525"/>
          </a:xfrm>
          <a:noFill/>
        </p:spPr>
        <p:txBody>
          <a:bodyPr vert="horz" lIns="0" tIns="45720" rIns="0" bIns="45720" rtlCol="0" anchor="b" anchorCtr="0">
            <a:noAutofit/>
          </a:bodyPr>
          <a:lstStyle>
            <a:lvl1pPr>
              <a:defRPr lang="en-US" sz="11500" dirty="0">
                <a:ea typeface="+mn-ea"/>
                <a:cs typeface="+mn-cs"/>
              </a:defRPr>
            </a:lvl1pPr>
          </a:lstStyle>
          <a:p>
            <a:pPr lvl="0"/>
            <a:r>
              <a:rPr lang="en-US"/>
              <a:t>Enter slide title here in two lines</a:t>
            </a:r>
          </a:p>
        </p:txBody>
      </p:sp>
      <p:sp>
        <p:nvSpPr>
          <p:cNvPr id="16" name="Text Placeholder 2">
            <a:extLst>
              <a:ext uri="{FF2B5EF4-FFF2-40B4-BE49-F238E27FC236}">
                <a16:creationId xmlns:a16="http://schemas.microsoft.com/office/drawing/2014/main" id="{06BE4672-B180-CF4F-9153-F4E02DA2C6AD}"/>
              </a:ext>
            </a:extLst>
          </p:cNvPr>
          <p:cNvSpPr>
            <a:spLocks noGrp="1"/>
          </p:cNvSpPr>
          <p:nvPr>
            <p:ph type="body" sz="quarter" idx="12" hasCustomPrompt="1"/>
          </p:nvPr>
        </p:nvSpPr>
        <p:spPr>
          <a:xfrm>
            <a:off x="1421062" y="7285545"/>
            <a:ext cx="9235215" cy="2143567"/>
          </a:xfrm>
        </p:spPr>
        <p:txBody>
          <a:bodyPr>
            <a:noAutofit/>
          </a:bodyPr>
          <a:lstStyle>
            <a:lvl1pPr marL="0" indent="0">
              <a:buNone/>
              <a:defRPr sz="5400">
                <a:solidFill>
                  <a:schemeClr val="accent6"/>
                </a:solidFill>
              </a:defRPr>
            </a:lvl1pPr>
            <a:lvl2pPr marL="914400" indent="0">
              <a:buNone/>
              <a:defRPr sz="5400">
                <a:solidFill>
                  <a:schemeClr val="accent6"/>
                </a:solidFill>
              </a:defRPr>
            </a:lvl2pPr>
            <a:lvl3pPr marL="1828800" indent="0">
              <a:buNone/>
              <a:defRPr sz="5400">
                <a:solidFill>
                  <a:schemeClr val="accent6"/>
                </a:solidFill>
              </a:defRPr>
            </a:lvl3pPr>
            <a:lvl4pPr marL="2743200" indent="0">
              <a:buNone/>
              <a:defRPr sz="5400">
                <a:solidFill>
                  <a:schemeClr val="accent6"/>
                </a:solidFill>
              </a:defRPr>
            </a:lvl4pPr>
            <a:lvl5pPr marL="3657600" indent="0">
              <a:buNone/>
              <a:defRPr sz="5400">
                <a:solidFill>
                  <a:schemeClr val="accent6"/>
                </a:solidFill>
              </a:defRPr>
            </a:lvl5pPr>
          </a:lstStyle>
          <a:p>
            <a:pPr lvl="0"/>
            <a:r>
              <a:rPr lang="en-US"/>
              <a:t>Enter your subtitle here,</a:t>
            </a:r>
            <a:br>
              <a:rPr lang="en-US"/>
            </a:br>
            <a:r>
              <a:rPr lang="en-US"/>
              <a:t>up to three lines</a:t>
            </a:r>
          </a:p>
        </p:txBody>
      </p:sp>
      <p:sp>
        <p:nvSpPr>
          <p:cNvPr id="6" name="Folded Corner 5">
            <a:extLst>
              <a:ext uri="{FF2B5EF4-FFF2-40B4-BE49-F238E27FC236}">
                <a16:creationId xmlns:a16="http://schemas.microsoft.com/office/drawing/2014/main" id="{3DD3AFC8-6F22-EF4D-96B6-644B4422994B}"/>
              </a:ext>
              <a:ext uri="{C183D7F6-B498-43B3-948B-1728B52AA6E4}">
                <adec:decorative xmlns:adec="http://schemas.microsoft.com/office/drawing/2017/decorative" val="1"/>
              </a:ext>
            </a:extLst>
          </p:cNvPr>
          <p:cNvSpPr/>
          <p:nvPr userDrawn="1"/>
        </p:nvSpPr>
        <p:spPr>
          <a:xfrm>
            <a:off x="0" y="-1295400"/>
            <a:ext cx="12193588" cy="9905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has visual impact with dramatic typography and image use.</a:t>
            </a:r>
          </a:p>
        </p:txBody>
      </p:sp>
    </p:spTree>
    <p:extLst>
      <p:ext uri="{BB962C8B-B14F-4D97-AF65-F5344CB8AC3E}">
        <p14:creationId xmlns:p14="http://schemas.microsoft.com/office/powerpoint/2010/main" val="4601512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lide: one speak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723485-C88B-AA45-8E0D-9DB938AC4606}"/>
              </a:ext>
              <a:ext uri="{C183D7F6-B498-43B3-948B-1728B52AA6E4}">
                <adec:decorative xmlns:adec="http://schemas.microsoft.com/office/drawing/2017/decorative" val="1"/>
              </a:ext>
            </a:extLst>
          </p:cNvPr>
          <p:cNvSpPr/>
          <p:nvPr/>
        </p:nvSpPr>
        <p:spPr>
          <a:xfrm>
            <a:off x="0" y="0"/>
            <a:ext cx="24387175" cy="6858000"/>
          </a:xfrm>
          <a:prstGeom prst="rect">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n>
                <a:solidFill>
                  <a:sysClr val="windowText" lastClr="000000"/>
                </a:solidFill>
              </a:ln>
            </a:endParaRPr>
          </a:p>
        </p:txBody>
      </p:sp>
      <p:pic>
        <p:nvPicPr>
          <p:cNvPr id="17" name="Picture 16">
            <a:extLst>
              <a:ext uri="{FF2B5EF4-FFF2-40B4-BE49-F238E27FC236}">
                <a16:creationId xmlns:a16="http://schemas.microsoft.com/office/drawing/2014/main" id="{9825146B-1FC1-D04B-93CD-25738B47D45A}"/>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1387" y="1581324"/>
            <a:ext cx="2182620" cy="552276"/>
          </a:xfrm>
          <a:prstGeom prst="rect">
            <a:avLst/>
          </a:prstGeom>
        </p:spPr>
      </p:pic>
      <p:sp>
        <p:nvSpPr>
          <p:cNvPr id="2" name="Title 1">
            <a:extLst>
              <a:ext uri="{FF2B5EF4-FFF2-40B4-BE49-F238E27FC236}">
                <a16:creationId xmlns:a16="http://schemas.microsoft.com/office/drawing/2014/main" id="{D3D1E1EB-A2EE-A74C-A3A9-D279BC79C3AF}"/>
              </a:ext>
            </a:extLst>
          </p:cNvPr>
          <p:cNvSpPr>
            <a:spLocks noGrp="1"/>
          </p:cNvSpPr>
          <p:nvPr>
            <p:ph type="title" hasCustomPrompt="1"/>
          </p:nvPr>
        </p:nvSpPr>
        <p:spPr>
          <a:xfrm>
            <a:off x="2211387" y="3104393"/>
            <a:ext cx="19274723" cy="1192320"/>
          </a:xfrm>
        </p:spPr>
        <p:txBody>
          <a:bodyPr/>
          <a:lstStyle>
            <a:lvl1pPr>
              <a:defRPr lang="en-US" sz="8000" b="0" i="0" kern="1200" baseline="0">
                <a:solidFill>
                  <a:schemeClr val="bg2"/>
                </a:solidFill>
                <a:latin typeface="Community Light" panose="02000303040000020003" pitchFamily="2" charset="0"/>
                <a:ea typeface="+mn-ea"/>
                <a:cs typeface="+mn-cs"/>
              </a:defRPr>
            </a:lvl1pPr>
          </a:lstStyle>
          <a:p>
            <a:pPr lvl="0"/>
            <a:r>
              <a:rPr lang="en-US"/>
              <a:t>Enter presentation title here</a:t>
            </a:r>
          </a:p>
        </p:txBody>
      </p:sp>
      <p:sp>
        <p:nvSpPr>
          <p:cNvPr id="33" name="Text Placeholder 28">
            <a:extLst>
              <a:ext uri="{FF2B5EF4-FFF2-40B4-BE49-F238E27FC236}">
                <a16:creationId xmlns:a16="http://schemas.microsoft.com/office/drawing/2014/main" id="{B2F347B6-7545-EC4C-B88E-DA7A06BBDF88}"/>
              </a:ext>
            </a:extLst>
          </p:cNvPr>
          <p:cNvSpPr>
            <a:spLocks noGrp="1"/>
          </p:cNvSpPr>
          <p:nvPr>
            <p:ph type="body" sz="quarter" idx="18" hasCustomPrompt="1"/>
          </p:nvPr>
        </p:nvSpPr>
        <p:spPr>
          <a:xfrm>
            <a:off x="2211387" y="4431157"/>
            <a:ext cx="19274723" cy="928245"/>
          </a:xfrm>
        </p:spPr>
        <p:txBody>
          <a:bodyPr>
            <a:normAutofit/>
          </a:bodyPr>
          <a:lstStyle>
            <a:lvl1pPr marL="0" indent="0">
              <a:buFontTx/>
              <a:buNone/>
              <a:defRPr sz="5400" b="0" i="0">
                <a:solidFill>
                  <a:schemeClr val="bg2"/>
                </a:solidFill>
                <a:latin typeface="Community Light" panose="02000303040000020003" pitchFamily="2" charset="0"/>
              </a:defRPr>
            </a:lvl1pPr>
            <a:lvl2pPr marL="914400" indent="0">
              <a:buNone/>
              <a:defRPr/>
            </a:lvl2pPr>
          </a:lstStyle>
          <a:p>
            <a:pPr lvl="0"/>
            <a:r>
              <a:rPr lang="en-US"/>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2024286" y="735424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1573249" y="1105874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1573249" y="1169049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11" name="Folded Corner 10">
            <a:extLst>
              <a:ext uri="{FF2B5EF4-FFF2-40B4-BE49-F238E27FC236}">
                <a16:creationId xmlns:a16="http://schemas.microsoft.com/office/drawing/2014/main" id="{CF10B45B-0924-054D-9F26-8E81EE63E9C7}"/>
              </a:ext>
              <a:ext uri="{C183D7F6-B498-43B3-948B-1728B52AA6E4}">
                <adec:decorative xmlns:adec="http://schemas.microsoft.com/office/drawing/2017/decorative" val="1"/>
              </a:ext>
            </a:extLst>
          </p:cNvPr>
          <p:cNvSpPr/>
          <p:nvPr userDrawn="1"/>
        </p:nvSpPr>
        <p:spPr>
          <a:xfrm>
            <a:off x="-1" y="-2743200"/>
            <a:ext cx="9069387" cy="228600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is for topic panels with one speaker.</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p>
        </p:txBody>
      </p:sp>
    </p:spTree>
    <p:extLst>
      <p:ext uri="{BB962C8B-B14F-4D97-AF65-F5344CB8AC3E}">
        <p14:creationId xmlns:p14="http://schemas.microsoft.com/office/powerpoint/2010/main" val="25627654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2 speakers">
    <p:bg>
      <p:bgPr>
        <a:solidFill>
          <a:srgbClr val="FDFAF5"/>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D98565-7254-EE44-B43E-57FC83F9388F}"/>
              </a:ext>
              <a:ext uri="{C183D7F6-B498-43B3-948B-1728B52AA6E4}">
                <adec:decorative xmlns:adec="http://schemas.microsoft.com/office/drawing/2017/decorative" val="1"/>
              </a:ext>
            </a:extLst>
          </p:cNvPr>
          <p:cNvSpPr/>
          <p:nvPr userDrawn="1"/>
        </p:nvSpPr>
        <p:spPr>
          <a:xfrm>
            <a:off x="0" y="0"/>
            <a:ext cx="24387175" cy="6858000"/>
          </a:xfrm>
          <a:prstGeom prst="rect">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0" name="Picture 19">
            <a:extLst>
              <a:ext uri="{FF2B5EF4-FFF2-40B4-BE49-F238E27FC236}">
                <a16:creationId xmlns:a16="http://schemas.microsoft.com/office/drawing/2014/main" id="{CB4128AB-A1B8-B547-A96C-24176DF3892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1387" y="1581324"/>
            <a:ext cx="2182620" cy="552276"/>
          </a:xfrm>
          <a:prstGeom prst="rect">
            <a:avLst/>
          </a:prstGeom>
        </p:spPr>
      </p:pic>
      <p:sp>
        <p:nvSpPr>
          <p:cNvPr id="27" name="Title 1">
            <a:extLst>
              <a:ext uri="{FF2B5EF4-FFF2-40B4-BE49-F238E27FC236}">
                <a16:creationId xmlns:a16="http://schemas.microsoft.com/office/drawing/2014/main" id="{38AB22FF-3E15-4343-B689-705FABA33615}"/>
              </a:ext>
            </a:extLst>
          </p:cNvPr>
          <p:cNvSpPr>
            <a:spLocks noGrp="1"/>
          </p:cNvSpPr>
          <p:nvPr>
            <p:ph type="title" hasCustomPrompt="1"/>
          </p:nvPr>
        </p:nvSpPr>
        <p:spPr>
          <a:xfrm>
            <a:off x="2211387" y="3104393"/>
            <a:ext cx="19274723" cy="1192320"/>
          </a:xfrm>
        </p:spPr>
        <p:txBody>
          <a:bodyPr/>
          <a:lstStyle>
            <a:lvl1pPr>
              <a:defRPr lang="en-US" sz="8000" b="0" i="0" kern="1200" baseline="0">
                <a:solidFill>
                  <a:schemeClr val="bg2"/>
                </a:solidFill>
                <a:latin typeface="Community Light" panose="02000303040000020003" pitchFamily="2" charset="0"/>
                <a:ea typeface="+mn-ea"/>
                <a:cs typeface="+mn-cs"/>
              </a:defRPr>
            </a:lvl1pPr>
          </a:lstStyle>
          <a:p>
            <a:pPr lvl="0"/>
            <a:r>
              <a:rPr lang="en-US"/>
              <a:t>Enter presentation title here</a:t>
            </a:r>
          </a:p>
        </p:txBody>
      </p:sp>
      <p:sp>
        <p:nvSpPr>
          <p:cNvPr id="23" name="Text Placeholder 28">
            <a:extLst>
              <a:ext uri="{FF2B5EF4-FFF2-40B4-BE49-F238E27FC236}">
                <a16:creationId xmlns:a16="http://schemas.microsoft.com/office/drawing/2014/main" id="{5859809C-2FC3-5946-9ADA-4337F868F863}"/>
              </a:ext>
            </a:extLst>
          </p:cNvPr>
          <p:cNvSpPr>
            <a:spLocks noGrp="1"/>
          </p:cNvSpPr>
          <p:nvPr>
            <p:ph type="body" sz="quarter" idx="18" hasCustomPrompt="1"/>
          </p:nvPr>
        </p:nvSpPr>
        <p:spPr>
          <a:xfrm>
            <a:off x="2211387" y="4431157"/>
            <a:ext cx="19274723" cy="928245"/>
          </a:xfrm>
        </p:spPr>
        <p:txBody>
          <a:bodyPr>
            <a:normAutofit/>
          </a:bodyPr>
          <a:lstStyle>
            <a:lvl1pPr marL="0" indent="0">
              <a:buFontTx/>
              <a:buNone/>
              <a:defRPr sz="5400" b="0" i="0">
                <a:solidFill>
                  <a:schemeClr val="bg2"/>
                </a:solidFill>
                <a:latin typeface="Community Light" panose="02000303040000020003" pitchFamily="2" charset="0"/>
              </a:defRPr>
            </a:lvl1pPr>
            <a:lvl2pPr marL="914400" indent="0">
              <a:buNone/>
              <a:defRPr/>
            </a:lvl2pPr>
          </a:lstStyle>
          <a:p>
            <a:pPr lvl="0"/>
            <a:r>
              <a:rPr lang="en-US"/>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2024286" y="7343355"/>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1573249" y="11073260"/>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1573249" y="11705011"/>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2" name="Picture Placeholder 18">
            <a:extLst>
              <a:ext uri="{FF2B5EF4-FFF2-40B4-BE49-F238E27FC236}">
                <a16:creationId xmlns:a16="http://schemas.microsoft.com/office/drawing/2014/main" id="{20A6E35E-E240-8F43-87D0-EC13E9B01697}"/>
              </a:ext>
              <a:ext uri="{C183D7F6-B498-43B3-948B-1728B52AA6E4}">
                <adec:decorative xmlns:adec="http://schemas.microsoft.com/office/drawing/2017/decorative" val="1"/>
              </a:ext>
            </a:extLst>
          </p:cNvPr>
          <p:cNvSpPr>
            <a:spLocks noGrp="1"/>
          </p:cNvSpPr>
          <p:nvPr>
            <p:ph type="pic" sz="quarter" idx="12" hasCustomPrompt="1"/>
          </p:nvPr>
        </p:nvSpPr>
        <p:spPr>
          <a:xfrm>
            <a:off x="7778356" y="7343355"/>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38" name="Text Placeholder 34">
            <a:extLst>
              <a:ext uri="{FF2B5EF4-FFF2-40B4-BE49-F238E27FC236}">
                <a16:creationId xmlns:a16="http://schemas.microsoft.com/office/drawing/2014/main" id="{807AF3A3-613C-0B46-A73C-D4CAEB12C4CB}"/>
              </a:ext>
            </a:extLst>
          </p:cNvPr>
          <p:cNvSpPr>
            <a:spLocks noGrp="1"/>
          </p:cNvSpPr>
          <p:nvPr>
            <p:ph type="body" sz="quarter" idx="21" hasCustomPrompt="1"/>
          </p:nvPr>
        </p:nvSpPr>
        <p:spPr>
          <a:xfrm>
            <a:off x="7403435" y="11073259"/>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9" name="Text Placeholder 34">
            <a:extLst>
              <a:ext uri="{FF2B5EF4-FFF2-40B4-BE49-F238E27FC236}">
                <a16:creationId xmlns:a16="http://schemas.microsoft.com/office/drawing/2014/main" id="{32A99B18-BE81-9A48-AB74-2FA68D48BC31}"/>
              </a:ext>
            </a:extLst>
          </p:cNvPr>
          <p:cNvSpPr>
            <a:spLocks noGrp="1"/>
          </p:cNvSpPr>
          <p:nvPr>
            <p:ph type="body" sz="quarter" idx="22" hasCustomPrompt="1"/>
          </p:nvPr>
        </p:nvSpPr>
        <p:spPr>
          <a:xfrm>
            <a:off x="7403435" y="11705011"/>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13" name="Folded Corner 12">
            <a:extLst>
              <a:ext uri="{FF2B5EF4-FFF2-40B4-BE49-F238E27FC236}">
                <a16:creationId xmlns:a16="http://schemas.microsoft.com/office/drawing/2014/main" id="{B19A892B-7709-7547-A8B7-C60C0C7757CC}"/>
              </a:ext>
              <a:ext uri="{C183D7F6-B498-43B3-948B-1728B52AA6E4}">
                <adec:decorative xmlns:adec="http://schemas.microsoft.com/office/drawing/2017/decorative" val="1"/>
              </a:ext>
            </a:extLst>
          </p:cNvPr>
          <p:cNvSpPr/>
          <p:nvPr userDrawn="1"/>
        </p:nvSpPr>
        <p:spPr>
          <a:xfrm>
            <a:off x="-1" y="-2743200"/>
            <a:ext cx="9069387" cy="228600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is for topic panels with 2 speakers.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p>
        </p:txBody>
      </p:sp>
    </p:spTree>
    <p:extLst>
      <p:ext uri="{BB962C8B-B14F-4D97-AF65-F5344CB8AC3E}">
        <p14:creationId xmlns:p14="http://schemas.microsoft.com/office/powerpoint/2010/main" val="42731832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lide: 3 speakers">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301F7E9-46CC-3741-A623-265E5A00367D}"/>
              </a:ext>
            </a:extLst>
          </p:cNvPr>
          <p:cNvSpPr/>
          <p:nvPr userDrawn="1"/>
        </p:nvSpPr>
        <p:spPr>
          <a:xfrm>
            <a:off x="0" y="0"/>
            <a:ext cx="24387175" cy="6858000"/>
          </a:xfrm>
          <a:prstGeom prst="rect">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6" name="Picture 25">
            <a:extLst>
              <a:ext uri="{FF2B5EF4-FFF2-40B4-BE49-F238E27FC236}">
                <a16:creationId xmlns:a16="http://schemas.microsoft.com/office/drawing/2014/main" id="{3EA9B617-75C8-424E-A5E3-40AB1E11E8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1387" y="1581324"/>
            <a:ext cx="2182620" cy="552276"/>
          </a:xfrm>
          <a:prstGeom prst="rect">
            <a:avLst/>
          </a:prstGeom>
        </p:spPr>
      </p:pic>
      <p:sp>
        <p:nvSpPr>
          <p:cNvPr id="17" name="Title 1">
            <a:extLst>
              <a:ext uri="{FF2B5EF4-FFF2-40B4-BE49-F238E27FC236}">
                <a16:creationId xmlns:a16="http://schemas.microsoft.com/office/drawing/2014/main" id="{EE072583-B67E-184F-BB23-48AB7B4159C8}"/>
              </a:ext>
            </a:extLst>
          </p:cNvPr>
          <p:cNvSpPr>
            <a:spLocks noGrp="1"/>
          </p:cNvSpPr>
          <p:nvPr>
            <p:ph type="title" hasCustomPrompt="1"/>
          </p:nvPr>
        </p:nvSpPr>
        <p:spPr>
          <a:xfrm>
            <a:off x="2211387" y="3104393"/>
            <a:ext cx="19274723" cy="1192320"/>
          </a:xfrm>
        </p:spPr>
        <p:txBody>
          <a:bodyPr/>
          <a:lstStyle>
            <a:lvl1pPr>
              <a:defRPr lang="en-US" sz="8000" b="0" i="0" kern="1200" baseline="0">
                <a:solidFill>
                  <a:schemeClr val="bg2"/>
                </a:solidFill>
                <a:latin typeface="Community Light" panose="02000303040000020003" pitchFamily="2" charset="0"/>
                <a:ea typeface="+mn-ea"/>
                <a:cs typeface="+mn-cs"/>
              </a:defRPr>
            </a:lvl1pPr>
          </a:lstStyle>
          <a:p>
            <a:pPr lvl="0"/>
            <a:r>
              <a:rPr lang="en-US"/>
              <a:t>Enter presentation title here</a:t>
            </a:r>
          </a:p>
        </p:txBody>
      </p:sp>
      <p:sp>
        <p:nvSpPr>
          <p:cNvPr id="28" name="Text Placeholder 28">
            <a:extLst>
              <a:ext uri="{FF2B5EF4-FFF2-40B4-BE49-F238E27FC236}">
                <a16:creationId xmlns:a16="http://schemas.microsoft.com/office/drawing/2014/main" id="{D3C13650-C22D-F346-8B75-456A584E296D}"/>
              </a:ext>
            </a:extLst>
          </p:cNvPr>
          <p:cNvSpPr>
            <a:spLocks noGrp="1"/>
          </p:cNvSpPr>
          <p:nvPr>
            <p:ph type="body" sz="quarter" idx="18" hasCustomPrompt="1"/>
          </p:nvPr>
        </p:nvSpPr>
        <p:spPr>
          <a:xfrm>
            <a:off x="2211387" y="4431157"/>
            <a:ext cx="19274723" cy="928245"/>
          </a:xfrm>
        </p:spPr>
        <p:txBody>
          <a:bodyPr>
            <a:normAutofit/>
          </a:bodyPr>
          <a:lstStyle>
            <a:lvl1pPr marL="0" indent="0">
              <a:buFontTx/>
              <a:buNone/>
              <a:defRPr sz="5400" b="0" i="0">
                <a:solidFill>
                  <a:schemeClr val="bg2"/>
                </a:solidFill>
                <a:latin typeface="Community Light" panose="02000303040000020003" pitchFamily="2" charset="0"/>
              </a:defRPr>
            </a:lvl1pPr>
            <a:lvl2pPr marL="914400" indent="0">
              <a:buNone/>
              <a:defRPr/>
            </a:lvl2pPr>
          </a:lstStyle>
          <a:p>
            <a:pPr lvl="0"/>
            <a:r>
              <a:rPr lang="en-US"/>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2024286" y="735424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22" name="Picture Placeholder 18">
            <a:extLst>
              <a:ext uri="{FF2B5EF4-FFF2-40B4-BE49-F238E27FC236}">
                <a16:creationId xmlns:a16="http://schemas.microsoft.com/office/drawing/2014/main" id="{20A6E35E-E240-8F43-87D0-EC13E9B01697}"/>
              </a:ext>
              <a:ext uri="{C183D7F6-B498-43B3-948B-1728B52AA6E4}">
                <adec:decorative xmlns:adec="http://schemas.microsoft.com/office/drawing/2017/decorative" val="1"/>
              </a:ext>
            </a:extLst>
          </p:cNvPr>
          <p:cNvSpPr>
            <a:spLocks noGrp="1"/>
          </p:cNvSpPr>
          <p:nvPr>
            <p:ph type="pic" sz="quarter" idx="12" hasCustomPrompt="1"/>
          </p:nvPr>
        </p:nvSpPr>
        <p:spPr>
          <a:xfrm>
            <a:off x="7778356" y="735424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25" name="Picture Placeholder 18">
            <a:extLst>
              <a:ext uri="{FF2B5EF4-FFF2-40B4-BE49-F238E27FC236}">
                <a16:creationId xmlns:a16="http://schemas.microsoft.com/office/drawing/2014/main" id="{5C1CEB3C-3E83-184B-97B3-1B97081126BC}"/>
              </a:ext>
              <a:ext uri="{C183D7F6-B498-43B3-948B-1728B52AA6E4}">
                <adec:decorative xmlns:adec="http://schemas.microsoft.com/office/drawing/2017/decorative" val="1"/>
              </a:ext>
            </a:extLst>
          </p:cNvPr>
          <p:cNvSpPr>
            <a:spLocks noGrp="1"/>
          </p:cNvSpPr>
          <p:nvPr>
            <p:ph type="pic" sz="quarter" idx="14" hasCustomPrompt="1"/>
          </p:nvPr>
        </p:nvSpPr>
        <p:spPr>
          <a:xfrm>
            <a:off x="13663393" y="735424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1573249" y="1105874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1573249" y="1169049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38" name="Text Placeholder 34">
            <a:extLst>
              <a:ext uri="{FF2B5EF4-FFF2-40B4-BE49-F238E27FC236}">
                <a16:creationId xmlns:a16="http://schemas.microsoft.com/office/drawing/2014/main" id="{807AF3A3-613C-0B46-A73C-D4CAEB12C4CB}"/>
              </a:ext>
            </a:extLst>
          </p:cNvPr>
          <p:cNvSpPr>
            <a:spLocks noGrp="1"/>
          </p:cNvSpPr>
          <p:nvPr>
            <p:ph type="body" sz="quarter" idx="21" hasCustomPrompt="1"/>
          </p:nvPr>
        </p:nvSpPr>
        <p:spPr>
          <a:xfrm>
            <a:off x="7403435" y="1105874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9" name="Text Placeholder 34">
            <a:extLst>
              <a:ext uri="{FF2B5EF4-FFF2-40B4-BE49-F238E27FC236}">
                <a16:creationId xmlns:a16="http://schemas.microsoft.com/office/drawing/2014/main" id="{32A99B18-BE81-9A48-AB74-2FA68D48BC31}"/>
              </a:ext>
            </a:extLst>
          </p:cNvPr>
          <p:cNvSpPr>
            <a:spLocks noGrp="1"/>
          </p:cNvSpPr>
          <p:nvPr>
            <p:ph type="body" sz="quarter" idx="22" hasCustomPrompt="1"/>
          </p:nvPr>
        </p:nvSpPr>
        <p:spPr>
          <a:xfrm>
            <a:off x="7403435" y="1169049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0E2B96AF-5B48-C541-ABC9-0F9AE09D3D60}"/>
              </a:ext>
            </a:extLst>
          </p:cNvPr>
          <p:cNvSpPr>
            <a:spLocks noGrp="1"/>
          </p:cNvSpPr>
          <p:nvPr>
            <p:ph type="body" sz="quarter" idx="23" hasCustomPrompt="1"/>
          </p:nvPr>
        </p:nvSpPr>
        <p:spPr>
          <a:xfrm>
            <a:off x="13212356" y="1105874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4204D678-1313-D140-965F-9A0573943C1A}"/>
              </a:ext>
            </a:extLst>
          </p:cNvPr>
          <p:cNvSpPr>
            <a:spLocks noGrp="1"/>
          </p:cNvSpPr>
          <p:nvPr>
            <p:ph type="body" sz="quarter" idx="24" hasCustomPrompt="1"/>
          </p:nvPr>
        </p:nvSpPr>
        <p:spPr>
          <a:xfrm>
            <a:off x="13212356" y="1169049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16" name="Folded Corner 15">
            <a:extLst>
              <a:ext uri="{FF2B5EF4-FFF2-40B4-BE49-F238E27FC236}">
                <a16:creationId xmlns:a16="http://schemas.microsoft.com/office/drawing/2014/main" id="{A1EE1320-6906-0F41-A1E2-6E2071D592FF}"/>
              </a:ext>
              <a:ext uri="{C183D7F6-B498-43B3-948B-1728B52AA6E4}">
                <adec:decorative xmlns:adec="http://schemas.microsoft.com/office/drawing/2017/decorative" val="1"/>
              </a:ext>
            </a:extLst>
          </p:cNvPr>
          <p:cNvSpPr/>
          <p:nvPr userDrawn="1"/>
        </p:nvSpPr>
        <p:spPr>
          <a:xfrm>
            <a:off x="-1" y="-2743200"/>
            <a:ext cx="9069387" cy="228600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is for topic panels with32 speakers.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p>
        </p:txBody>
      </p:sp>
    </p:spTree>
    <p:extLst>
      <p:ext uri="{BB962C8B-B14F-4D97-AF65-F5344CB8AC3E}">
        <p14:creationId xmlns:p14="http://schemas.microsoft.com/office/powerpoint/2010/main" val="39441220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4 speakers">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77BBA68-9473-7140-AA46-1269EBBCA57A}"/>
              </a:ext>
            </a:extLst>
          </p:cNvPr>
          <p:cNvSpPr/>
          <p:nvPr userDrawn="1"/>
        </p:nvSpPr>
        <p:spPr>
          <a:xfrm>
            <a:off x="0" y="0"/>
            <a:ext cx="24387175" cy="6361754"/>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0" name="Picture 29">
            <a:extLst>
              <a:ext uri="{FF2B5EF4-FFF2-40B4-BE49-F238E27FC236}">
                <a16:creationId xmlns:a16="http://schemas.microsoft.com/office/drawing/2014/main" id="{E038C9CB-9C3E-AD4C-B636-540A529747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1387" y="1581324"/>
            <a:ext cx="2182620" cy="552276"/>
          </a:xfrm>
          <a:prstGeom prst="rect">
            <a:avLst/>
          </a:prstGeom>
        </p:spPr>
      </p:pic>
      <p:sp>
        <p:nvSpPr>
          <p:cNvPr id="20" name="Title 1">
            <a:extLst>
              <a:ext uri="{FF2B5EF4-FFF2-40B4-BE49-F238E27FC236}">
                <a16:creationId xmlns:a16="http://schemas.microsoft.com/office/drawing/2014/main" id="{BF171157-6363-FF43-B01A-6F57419AD3BA}"/>
              </a:ext>
            </a:extLst>
          </p:cNvPr>
          <p:cNvSpPr>
            <a:spLocks noGrp="1"/>
          </p:cNvSpPr>
          <p:nvPr>
            <p:ph type="title" hasCustomPrompt="1"/>
          </p:nvPr>
        </p:nvSpPr>
        <p:spPr>
          <a:xfrm>
            <a:off x="2211387" y="3104393"/>
            <a:ext cx="19274723" cy="1192320"/>
          </a:xfrm>
        </p:spPr>
        <p:txBody>
          <a:bodyPr/>
          <a:lstStyle>
            <a:lvl1pPr>
              <a:defRPr lang="en-US" sz="8000" b="0" i="0" kern="1200" baseline="0">
                <a:solidFill>
                  <a:schemeClr val="bg2"/>
                </a:solidFill>
                <a:latin typeface="Community Light" panose="02000303040000020003" pitchFamily="2" charset="0"/>
                <a:ea typeface="+mn-ea"/>
                <a:cs typeface="+mn-cs"/>
              </a:defRPr>
            </a:lvl1pPr>
          </a:lstStyle>
          <a:p>
            <a:pPr lvl="0"/>
            <a:r>
              <a:rPr lang="en-US"/>
              <a:t>Enter presentation title here</a:t>
            </a:r>
          </a:p>
        </p:txBody>
      </p:sp>
      <p:sp>
        <p:nvSpPr>
          <p:cNvPr id="32" name="Text Placeholder 28">
            <a:extLst>
              <a:ext uri="{FF2B5EF4-FFF2-40B4-BE49-F238E27FC236}">
                <a16:creationId xmlns:a16="http://schemas.microsoft.com/office/drawing/2014/main" id="{F07CE224-6B28-7B44-9D4C-14E43B0443ED}"/>
              </a:ext>
            </a:extLst>
          </p:cNvPr>
          <p:cNvSpPr>
            <a:spLocks noGrp="1"/>
          </p:cNvSpPr>
          <p:nvPr>
            <p:ph type="body" sz="quarter" idx="18" hasCustomPrompt="1"/>
          </p:nvPr>
        </p:nvSpPr>
        <p:spPr>
          <a:xfrm>
            <a:off x="2211387" y="4431157"/>
            <a:ext cx="19274723" cy="928245"/>
          </a:xfrm>
        </p:spPr>
        <p:txBody>
          <a:bodyPr>
            <a:normAutofit/>
          </a:bodyPr>
          <a:lstStyle>
            <a:lvl1pPr marL="0" indent="0">
              <a:buFontTx/>
              <a:buNone/>
              <a:defRPr sz="5400" b="0" i="0">
                <a:solidFill>
                  <a:schemeClr val="bg2"/>
                </a:solidFill>
                <a:latin typeface="Community Light" panose="02000303040000020003" pitchFamily="2" charset="0"/>
              </a:defRPr>
            </a:lvl1pPr>
            <a:lvl2pPr marL="914400" indent="0">
              <a:buNone/>
              <a:defRPr/>
            </a:lvl2pPr>
          </a:lstStyle>
          <a:p>
            <a:pPr lvl="0"/>
            <a:r>
              <a:rPr lang="en-US"/>
              <a:t>Enter subtitle here</a:t>
            </a:r>
          </a:p>
        </p:txBody>
      </p:sp>
      <p:sp>
        <p:nvSpPr>
          <p:cNvPr id="19" name="Picture Placeholder 18">
            <a:extLst>
              <a:ext uri="{FF2B5EF4-FFF2-40B4-BE49-F238E27FC236}">
                <a16:creationId xmlns:a16="http://schemas.microsoft.com/office/drawing/2014/main" id="{4C4C94BE-4BC2-DD45-94FD-56EB7662DE99}"/>
              </a:ext>
              <a:ext uri="{C183D7F6-B498-43B3-948B-1728B52AA6E4}">
                <adec:decorative xmlns:adec="http://schemas.microsoft.com/office/drawing/2017/decorative" val="1"/>
              </a:ext>
            </a:extLst>
          </p:cNvPr>
          <p:cNvSpPr>
            <a:spLocks noGrp="1"/>
          </p:cNvSpPr>
          <p:nvPr>
            <p:ph type="pic" sz="quarter" idx="11" hasCustomPrompt="1"/>
          </p:nvPr>
        </p:nvSpPr>
        <p:spPr>
          <a:xfrm>
            <a:off x="2024286" y="7354246"/>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22" name="Picture Placeholder 18">
            <a:extLst>
              <a:ext uri="{FF2B5EF4-FFF2-40B4-BE49-F238E27FC236}">
                <a16:creationId xmlns:a16="http://schemas.microsoft.com/office/drawing/2014/main" id="{20A6E35E-E240-8F43-87D0-EC13E9B01697}"/>
              </a:ext>
              <a:ext uri="{C183D7F6-B498-43B3-948B-1728B52AA6E4}">
                <adec:decorative xmlns:adec="http://schemas.microsoft.com/office/drawing/2017/decorative" val="1"/>
              </a:ext>
            </a:extLst>
          </p:cNvPr>
          <p:cNvSpPr>
            <a:spLocks noGrp="1"/>
          </p:cNvSpPr>
          <p:nvPr>
            <p:ph type="pic" sz="quarter" idx="12" hasCustomPrompt="1"/>
          </p:nvPr>
        </p:nvSpPr>
        <p:spPr>
          <a:xfrm>
            <a:off x="7778356" y="7354246"/>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25" name="Picture Placeholder 18">
            <a:extLst>
              <a:ext uri="{FF2B5EF4-FFF2-40B4-BE49-F238E27FC236}">
                <a16:creationId xmlns:a16="http://schemas.microsoft.com/office/drawing/2014/main" id="{5C1CEB3C-3E83-184B-97B3-1B97081126BC}"/>
              </a:ext>
              <a:ext uri="{C183D7F6-B498-43B3-948B-1728B52AA6E4}">
                <adec:decorative xmlns:adec="http://schemas.microsoft.com/office/drawing/2017/decorative" val="1"/>
              </a:ext>
            </a:extLst>
          </p:cNvPr>
          <p:cNvSpPr>
            <a:spLocks noGrp="1"/>
          </p:cNvSpPr>
          <p:nvPr>
            <p:ph type="pic" sz="quarter" idx="14" hasCustomPrompt="1"/>
          </p:nvPr>
        </p:nvSpPr>
        <p:spPr>
          <a:xfrm>
            <a:off x="13663393" y="7354246"/>
            <a:ext cx="3257366" cy="3257366"/>
          </a:xfrm>
          <a:prstGeom prst="ellipse">
            <a:avLst/>
          </a:prstGeom>
          <a:pattFill prst="wdUpDiag">
            <a:fgClr>
              <a:srgbClr val="FADFD9"/>
            </a:fgClr>
            <a:bgClr>
              <a:schemeClr val="bg1"/>
            </a:bgClr>
          </a:pattFill>
        </p:spPr>
        <p:txBody>
          <a:bodyPr anchor="ctr">
            <a:normAutofit/>
          </a:bodyPr>
          <a:lstStyle>
            <a:lvl1pPr marL="0" marR="0" indent="0" algn="ctr" defTabSz="1828800" rtl="0" eaLnBrk="1" fontAlgn="auto" latinLnBrk="0" hangingPunct="1">
              <a:lnSpc>
                <a:spcPct val="90000"/>
              </a:lnSpc>
              <a:spcBef>
                <a:spcPts val="2000"/>
              </a:spcBef>
              <a:spcAft>
                <a:spcPts val="0"/>
              </a:spcAft>
              <a:buClrTx/>
              <a:buSzTx/>
              <a:buFontTx/>
              <a:buNone/>
              <a:tabLst/>
              <a:defRPr sz="3200">
                <a:solidFill>
                  <a:schemeClr val="accent6"/>
                </a:solidFill>
              </a:defRPr>
            </a:lvl1pPr>
          </a:lstStyle>
          <a:p>
            <a:r>
              <a:rPr lang="en-US"/>
              <a:t>Drag and drop image here</a:t>
            </a:r>
          </a:p>
        </p:txBody>
      </p:sp>
      <p:sp>
        <p:nvSpPr>
          <p:cNvPr id="27" name="Picture Placeholder 18">
            <a:extLst>
              <a:ext uri="{FF2B5EF4-FFF2-40B4-BE49-F238E27FC236}">
                <a16:creationId xmlns:a16="http://schemas.microsoft.com/office/drawing/2014/main" id="{A5960CF8-68A7-1A47-80D4-9C4D054534D6}"/>
              </a:ext>
              <a:ext uri="{C183D7F6-B498-43B3-948B-1728B52AA6E4}">
                <adec:decorative xmlns:adec="http://schemas.microsoft.com/office/drawing/2017/decorative" val="1"/>
              </a:ext>
            </a:extLst>
          </p:cNvPr>
          <p:cNvSpPr>
            <a:spLocks noGrp="1"/>
          </p:cNvSpPr>
          <p:nvPr>
            <p:ph type="pic" sz="quarter" idx="15" hasCustomPrompt="1"/>
          </p:nvPr>
        </p:nvSpPr>
        <p:spPr>
          <a:xfrm>
            <a:off x="19493579" y="7354246"/>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36" name="Text Placeholder 34">
            <a:extLst>
              <a:ext uri="{FF2B5EF4-FFF2-40B4-BE49-F238E27FC236}">
                <a16:creationId xmlns:a16="http://schemas.microsoft.com/office/drawing/2014/main" id="{FBB340B1-D705-3F41-B639-FFF0474B6667}"/>
              </a:ext>
            </a:extLst>
          </p:cNvPr>
          <p:cNvSpPr>
            <a:spLocks noGrp="1"/>
          </p:cNvSpPr>
          <p:nvPr>
            <p:ph type="body" sz="quarter" idx="19" hasCustomPrompt="1"/>
          </p:nvPr>
        </p:nvSpPr>
        <p:spPr>
          <a:xfrm>
            <a:off x="1573249" y="11058751"/>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7" name="Text Placeholder 34">
            <a:extLst>
              <a:ext uri="{FF2B5EF4-FFF2-40B4-BE49-F238E27FC236}">
                <a16:creationId xmlns:a16="http://schemas.microsoft.com/office/drawing/2014/main" id="{7BD425B7-63EC-7F46-9A52-C6CF81CF13F3}"/>
              </a:ext>
            </a:extLst>
          </p:cNvPr>
          <p:cNvSpPr>
            <a:spLocks noGrp="1"/>
          </p:cNvSpPr>
          <p:nvPr>
            <p:ph type="body" sz="quarter" idx="20" hasCustomPrompt="1"/>
          </p:nvPr>
        </p:nvSpPr>
        <p:spPr>
          <a:xfrm>
            <a:off x="1573249" y="11690502"/>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38" name="Text Placeholder 34">
            <a:extLst>
              <a:ext uri="{FF2B5EF4-FFF2-40B4-BE49-F238E27FC236}">
                <a16:creationId xmlns:a16="http://schemas.microsoft.com/office/drawing/2014/main" id="{807AF3A3-613C-0B46-A73C-D4CAEB12C4CB}"/>
              </a:ext>
            </a:extLst>
          </p:cNvPr>
          <p:cNvSpPr>
            <a:spLocks noGrp="1"/>
          </p:cNvSpPr>
          <p:nvPr>
            <p:ph type="body" sz="quarter" idx="21" hasCustomPrompt="1"/>
          </p:nvPr>
        </p:nvSpPr>
        <p:spPr>
          <a:xfrm>
            <a:off x="7403435" y="11058751"/>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9" name="Text Placeholder 34">
            <a:extLst>
              <a:ext uri="{FF2B5EF4-FFF2-40B4-BE49-F238E27FC236}">
                <a16:creationId xmlns:a16="http://schemas.microsoft.com/office/drawing/2014/main" id="{32A99B18-BE81-9A48-AB74-2FA68D48BC31}"/>
              </a:ext>
            </a:extLst>
          </p:cNvPr>
          <p:cNvSpPr>
            <a:spLocks noGrp="1"/>
          </p:cNvSpPr>
          <p:nvPr>
            <p:ph type="body" sz="quarter" idx="22" hasCustomPrompt="1"/>
          </p:nvPr>
        </p:nvSpPr>
        <p:spPr>
          <a:xfrm>
            <a:off x="7403435" y="11690502"/>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0E2B96AF-5B48-C541-ABC9-0F9AE09D3D60}"/>
              </a:ext>
            </a:extLst>
          </p:cNvPr>
          <p:cNvSpPr>
            <a:spLocks noGrp="1"/>
          </p:cNvSpPr>
          <p:nvPr>
            <p:ph type="body" sz="quarter" idx="23" hasCustomPrompt="1"/>
          </p:nvPr>
        </p:nvSpPr>
        <p:spPr>
          <a:xfrm>
            <a:off x="13212356" y="11058751"/>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4204D678-1313-D140-965F-9A0573943C1A}"/>
              </a:ext>
            </a:extLst>
          </p:cNvPr>
          <p:cNvSpPr>
            <a:spLocks noGrp="1"/>
          </p:cNvSpPr>
          <p:nvPr>
            <p:ph type="body" sz="quarter" idx="24" hasCustomPrompt="1"/>
          </p:nvPr>
        </p:nvSpPr>
        <p:spPr>
          <a:xfrm>
            <a:off x="13212356" y="11690502"/>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2" name="Text Placeholder 34">
            <a:extLst>
              <a:ext uri="{FF2B5EF4-FFF2-40B4-BE49-F238E27FC236}">
                <a16:creationId xmlns:a16="http://schemas.microsoft.com/office/drawing/2014/main" id="{EB65A1DF-08ED-D346-BC56-E1B62FE08929}"/>
              </a:ext>
            </a:extLst>
          </p:cNvPr>
          <p:cNvSpPr>
            <a:spLocks noGrp="1"/>
          </p:cNvSpPr>
          <p:nvPr>
            <p:ph type="body" sz="quarter" idx="25" hasCustomPrompt="1"/>
          </p:nvPr>
        </p:nvSpPr>
        <p:spPr>
          <a:xfrm>
            <a:off x="19042542" y="11058751"/>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3" name="Text Placeholder 34">
            <a:extLst>
              <a:ext uri="{FF2B5EF4-FFF2-40B4-BE49-F238E27FC236}">
                <a16:creationId xmlns:a16="http://schemas.microsoft.com/office/drawing/2014/main" id="{21413E0E-2BEC-CE49-AB43-1E5800A34600}"/>
              </a:ext>
            </a:extLst>
          </p:cNvPr>
          <p:cNvSpPr>
            <a:spLocks noGrp="1"/>
          </p:cNvSpPr>
          <p:nvPr>
            <p:ph type="body" sz="quarter" idx="26" hasCustomPrompt="1"/>
          </p:nvPr>
        </p:nvSpPr>
        <p:spPr>
          <a:xfrm>
            <a:off x="19042542" y="11690502"/>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3" name="Folded Corner 22">
            <a:extLst>
              <a:ext uri="{FF2B5EF4-FFF2-40B4-BE49-F238E27FC236}">
                <a16:creationId xmlns:a16="http://schemas.microsoft.com/office/drawing/2014/main" id="{8A2EC4D1-AF2D-7141-B6C9-007AB0F261A6}"/>
              </a:ext>
              <a:ext uri="{C183D7F6-B498-43B3-948B-1728B52AA6E4}">
                <adec:decorative xmlns:adec="http://schemas.microsoft.com/office/drawing/2017/decorative" val="1"/>
              </a:ext>
            </a:extLst>
          </p:cNvPr>
          <p:cNvSpPr/>
          <p:nvPr userDrawn="1"/>
        </p:nvSpPr>
        <p:spPr>
          <a:xfrm>
            <a:off x="-1" y="-2743200"/>
            <a:ext cx="9069387" cy="228600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is for topic panels with 4 speakers.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Drag and drop images into image placeholder, and replace text placeholders with your own words.</a:t>
            </a:r>
          </a:p>
        </p:txBody>
      </p:sp>
    </p:spTree>
    <p:extLst>
      <p:ext uri="{BB962C8B-B14F-4D97-AF65-F5344CB8AC3E}">
        <p14:creationId xmlns:p14="http://schemas.microsoft.com/office/powerpoint/2010/main" val="5690929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ig idea full bleed image 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CDED-B67A-F849-AE82-EFEA6850910E}"/>
              </a:ext>
            </a:extLst>
          </p:cNvPr>
          <p:cNvSpPr>
            <a:spLocks noGrp="1"/>
          </p:cNvSpPr>
          <p:nvPr>
            <p:ph type="title" hasCustomPrompt="1"/>
          </p:nvPr>
        </p:nvSpPr>
        <p:spPr>
          <a:xfrm>
            <a:off x="6576559" y="4414157"/>
            <a:ext cx="11234057" cy="4887686"/>
          </a:xfrm>
          <a:noFill/>
        </p:spPr>
        <p:txBody>
          <a:bodyPr vert="horz" lIns="0" tIns="45720" rIns="0" bIns="45720" numCol="1" rtlCol="0" anchor="ctr" anchorCtr="0">
            <a:noAutofit/>
          </a:bodyPr>
          <a:lstStyle>
            <a:lvl1pPr algn="ctr">
              <a:lnSpc>
                <a:spcPts val="10440"/>
              </a:lnSpc>
              <a:spcBef>
                <a:spcPts val="2000"/>
              </a:spcBef>
              <a:defRPr lang="en-US" sz="8700">
                <a:ea typeface="+mn-ea"/>
                <a:cs typeface="+mn-cs"/>
              </a:defRPr>
            </a:lvl1pPr>
          </a:lstStyle>
          <a:p>
            <a:pPr lvl="0"/>
            <a:r>
              <a:rPr lang="en-US"/>
              <a:t>Enter a big statement or impactful quote in three lines or less</a:t>
            </a:r>
          </a:p>
        </p:txBody>
      </p:sp>
      <p:sp>
        <p:nvSpPr>
          <p:cNvPr id="6" name="Folded Corner 5">
            <a:extLst>
              <a:ext uri="{FF2B5EF4-FFF2-40B4-BE49-F238E27FC236}">
                <a16:creationId xmlns:a16="http://schemas.microsoft.com/office/drawing/2014/main" id="{A146C342-1704-1B43-9F78-254DE1493FDC}"/>
              </a:ext>
              <a:ext uri="{C183D7F6-B498-43B3-948B-1728B52AA6E4}">
                <adec:decorative xmlns:adec="http://schemas.microsoft.com/office/drawing/2017/decorative" val="1"/>
              </a:ext>
            </a:extLst>
          </p:cNvPr>
          <p:cNvSpPr/>
          <p:nvPr userDrawn="1"/>
        </p:nvSpPr>
        <p:spPr>
          <a:xfrm>
            <a:off x="0" y="-2667001"/>
            <a:ext cx="11888788" cy="20842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interrupt a full-bleed image with a compelling or arresting quote.</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a:t>
            </a:r>
            <a:r>
              <a:rPr lang="es-ES" sz="2400">
                <a:solidFill>
                  <a:schemeClr val="tx1"/>
                </a:solidFill>
                <a:latin typeface="Source Sans Pro" panose="020B0503030403020204" pitchFamily="34" charset="77"/>
                <a:ea typeface="Source Sans Pro" charset="0"/>
                <a:cs typeface="Arial" panose="020B0604020202020204" pitchFamily="34" charset="0"/>
              </a:rPr>
              <a:t>Use a photo that has interest or people connection from opposite ends of the frame. Do not overlay image with color or add transparency.</a:t>
            </a:r>
          </a:p>
        </p:txBody>
      </p:sp>
      <p:sp>
        <p:nvSpPr>
          <p:cNvPr id="84" name="Picture Placeholder 83">
            <a:extLst>
              <a:ext uri="{FF2B5EF4-FFF2-40B4-BE49-F238E27FC236}">
                <a16:creationId xmlns:a16="http://schemas.microsoft.com/office/drawing/2014/main" id="{C8D4D258-217F-EF4E-9FD3-4166A2FCD03F}"/>
              </a:ext>
              <a:ext uri="{C183D7F6-B498-43B3-948B-1728B52AA6E4}">
                <adec:decorative xmlns:adec="http://schemas.microsoft.com/office/drawing/2017/decorative" val="1"/>
              </a:ext>
            </a:extLst>
          </p:cNvPr>
          <p:cNvSpPr>
            <a:spLocks noGrp="1"/>
          </p:cNvSpPr>
          <p:nvPr>
            <p:ph type="pic" sz="quarter" idx="12" hasCustomPrompt="1"/>
          </p:nvPr>
        </p:nvSpPr>
        <p:spPr>
          <a:xfrm>
            <a:off x="15099436" y="0"/>
            <a:ext cx="9284273" cy="13813309"/>
          </a:xfrm>
          <a:custGeom>
            <a:avLst/>
            <a:gdLst>
              <a:gd name="connsiteX0" fmla="*/ 0 w 9284273"/>
              <a:gd name="connsiteY0" fmla="*/ 0 h 13813309"/>
              <a:gd name="connsiteX1" fmla="*/ 9284273 w 9284273"/>
              <a:gd name="connsiteY1" fmla="*/ 0 h 13813309"/>
              <a:gd name="connsiteX2" fmla="*/ 9284273 w 9284273"/>
              <a:gd name="connsiteY2" fmla="*/ 13813309 h 13813309"/>
              <a:gd name="connsiteX3" fmla="*/ 124130 w 9284273"/>
              <a:gd name="connsiteY3" fmla="*/ 13813309 h 13813309"/>
              <a:gd name="connsiteX4" fmla="*/ 353053 w 9284273"/>
              <a:gd name="connsiteY4" fmla="*/ 13709815 h 13813309"/>
              <a:gd name="connsiteX5" fmla="*/ 4611085 w 9284273"/>
              <a:gd name="connsiteY5" fmla="*/ 6934133 h 13813309"/>
              <a:gd name="connsiteX6" fmla="*/ 20082 w 9284273"/>
              <a:gd name="connsiteY6" fmla="*/ 7918 h 1381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73" h="13813309">
                <a:moveTo>
                  <a:pt x="0" y="0"/>
                </a:moveTo>
                <a:lnTo>
                  <a:pt x="9284273" y="0"/>
                </a:lnTo>
                <a:lnTo>
                  <a:pt x="9284273" y="13813309"/>
                </a:lnTo>
                <a:lnTo>
                  <a:pt x="124130" y="13813309"/>
                </a:lnTo>
                <a:lnTo>
                  <a:pt x="353053" y="13709815"/>
                </a:lnTo>
                <a:cubicBezTo>
                  <a:pt x="2872491" y="12495826"/>
                  <a:pt x="4611085" y="9918014"/>
                  <a:pt x="4611085" y="6934133"/>
                </a:cubicBezTo>
                <a:cubicBezTo>
                  <a:pt x="4611085" y="3820518"/>
                  <a:pt x="2718021" y="1149051"/>
                  <a:pt x="20082" y="7918"/>
                </a:cubicBezTo>
                <a:close/>
              </a:path>
            </a:pathLst>
          </a:custGeom>
          <a:pattFill prst="wdUpDiag">
            <a:fgClr>
              <a:srgbClr val="FADFD8"/>
            </a:fgClr>
            <a:bgClr>
              <a:schemeClr val="bg1"/>
            </a:bgClr>
          </a:pattFill>
        </p:spPr>
        <p:txBody>
          <a:bodyPr wrap="square" lIns="640080" tIns="548640" rIns="548640">
            <a:noAutofit/>
          </a:bodyPr>
          <a:lstStyle>
            <a:lvl1pPr algn="r">
              <a:defRPr/>
            </a:lvl1pPr>
          </a:lstStyle>
          <a:p>
            <a:r>
              <a:rPr lang="en-US"/>
              <a:t>Drag and drop same</a:t>
            </a:r>
          </a:p>
          <a:p>
            <a:r>
              <a:rPr lang="en-US"/>
              <a:t>image here</a:t>
            </a:r>
          </a:p>
          <a:p>
            <a:endParaRPr lang="en-US"/>
          </a:p>
          <a:p>
            <a:endParaRPr lang="en-US"/>
          </a:p>
          <a:p>
            <a:endParaRPr lang="en-US"/>
          </a:p>
          <a:p>
            <a:endParaRPr lang="en-US"/>
          </a:p>
          <a:p>
            <a:endParaRPr lang="en-US"/>
          </a:p>
          <a:p>
            <a:endParaRPr lang="en-US"/>
          </a:p>
          <a:p>
            <a:endParaRPr lang="en-US"/>
          </a:p>
          <a:p>
            <a:endParaRPr lang="en-US"/>
          </a:p>
          <a:p>
            <a:endParaRPr lang="en-US"/>
          </a:p>
          <a:p>
            <a:r>
              <a:rPr lang="en-US"/>
              <a:t>*Do not add color</a:t>
            </a:r>
          </a:p>
          <a:p>
            <a:r>
              <a:rPr lang="en-US"/>
              <a:t>overlay or transparency</a:t>
            </a:r>
          </a:p>
        </p:txBody>
      </p:sp>
      <p:sp>
        <p:nvSpPr>
          <p:cNvPr id="89" name="Picture Placeholder 88">
            <a:extLst>
              <a:ext uri="{FF2B5EF4-FFF2-40B4-BE49-F238E27FC236}">
                <a16:creationId xmlns:a16="http://schemas.microsoft.com/office/drawing/2014/main" id="{A531C527-46B4-714B-8C14-C61278E3C509}"/>
              </a:ext>
              <a:ext uri="{C183D7F6-B498-43B3-948B-1728B52AA6E4}">
                <adec:decorative xmlns:adec="http://schemas.microsoft.com/office/drawing/2017/decorative" val="1"/>
              </a:ext>
            </a:extLst>
          </p:cNvPr>
          <p:cNvSpPr>
            <a:spLocks noGrp="1"/>
          </p:cNvSpPr>
          <p:nvPr>
            <p:ph type="pic" sz="quarter" idx="13" hasCustomPrompt="1"/>
          </p:nvPr>
        </p:nvSpPr>
        <p:spPr>
          <a:xfrm>
            <a:off x="0" y="0"/>
            <a:ext cx="9287739" cy="13716000"/>
          </a:xfrm>
          <a:custGeom>
            <a:avLst/>
            <a:gdLst>
              <a:gd name="connsiteX0" fmla="*/ 0 w 9287739"/>
              <a:gd name="connsiteY0" fmla="*/ 0 h 13716000"/>
              <a:gd name="connsiteX1" fmla="*/ 9287739 w 9287739"/>
              <a:gd name="connsiteY1" fmla="*/ 0 h 13716000"/>
              <a:gd name="connsiteX2" fmla="*/ 9267658 w 9287739"/>
              <a:gd name="connsiteY2" fmla="*/ 7918 h 13716000"/>
              <a:gd name="connsiteX3" fmla="*/ 4676654 w 9287739"/>
              <a:gd name="connsiteY3" fmla="*/ 6934133 h 13716000"/>
              <a:gd name="connsiteX4" fmla="*/ 8934686 w 9287739"/>
              <a:gd name="connsiteY4" fmla="*/ 13709815 h 13716000"/>
              <a:gd name="connsiteX5" fmla="*/ 8948367 w 9287739"/>
              <a:gd name="connsiteY5" fmla="*/ 13716000 h 13716000"/>
              <a:gd name="connsiteX6" fmla="*/ 0 w 9287739"/>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7739" h="13716000">
                <a:moveTo>
                  <a:pt x="0" y="0"/>
                </a:moveTo>
                <a:lnTo>
                  <a:pt x="9287739" y="0"/>
                </a:lnTo>
                <a:lnTo>
                  <a:pt x="9267658" y="7918"/>
                </a:lnTo>
                <a:cubicBezTo>
                  <a:pt x="6569718" y="1149051"/>
                  <a:pt x="4676654" y="3820518"/>
                  <a:pt x="4676654" y="6934133"/>
                </a:cubicBezTo>
                <a:cubicBezTo>
                  <a:pt x="4676654" y="9918014"/>
                  <a:pt x="6415249" y="12495826"/>
                  <a:pt x="8934686" y="13709815"/>
                </a:cubicBezTo>
                <a:lnTo>
                  <a:pt x="8948367" y="13716000"/>
                </a:lnTo>
                <a:lnTo>
                  <a:pt x="0" y="13716000"/>
                </a:lnTo>
                <a:close/>
              </a:path>
            </a:pathLst>
          </a:custGeom>
          <a:pattFill prst="wdUpDiag">
            <a:fgClr>
              <a:srgbClr val="FADFD8"/>
            </a:fgClr>
            <a:bgClr>
              <a:schemeClr val="bg1"/>
            </a:bgClr>
          </a:pattFill>
        </p:spPr>
        <p:txBody>
          <a:bodyPr wrap="square" lIns="640080" tIns="548640">
            <a:noAutofit/>
          </a:bodyPr>
          <a:lstStyle>
            <a:lvl1pPr>
              <a:defRPr/>
            </a:lvl1pPr>
          </a:lstStyle>
          <a:p>
            <a:r>
              <a:rPr lang="en-US"/>
              <a:t>Drag and drop</a:t>
            </a:r>
          </a:p>
          <a:p>
            <a:r>
              <a:rPr lang="en-US"/>
              <a:t>image here</a:t>
            </a:r>
          </a:p>
        </p:txBody>
      </p:sp>
    </p:spTree>
    <p:extLst>
      <p:ext uri="{BB962C8B-B14F-4D97-AF65-F5344CB8AC3E}">
        <p14:creationId xmlns:p14="http://schemas.microsoft.com/office/powerpoint/2010/main" val="10614518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mobile title">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231496C-7811-F84F-98FE-0B1EB1950EF7}"/>
              </a:ext>
              <a:ext uri="{C183D7F6-B498-43B3-948B-1728B52AA6E4}">
                <adec:decorative xmlns:adec="http://schemas.microsoft.com/office/drawing/2017/decorative" val="1"/>
              </a:ext>
            </a:extLst>
          </p:cNvPr>
          <p:cNvSpPr/>
          <p:nvPr userDrawn="1"/>
        </p:nvSpPr>
        <p:spPr>
          <a:xfrm>
            <a:off x="25400" y="6351"/>
            <a:ext cx="16440007" cy="13715999"/>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63"/>
            <a:endParaRPr lang="en-US" sz="8000">
              <a:solidFill>
                <a:srgbClr val="FFFFFF"/>
              </a:solidFill>
              <a:latin typeface="Calibri" panose="020F0502020204030204"/>
            </a:endParaRPr>
          </a:p>
        </p:txBody>
      </p:sp>
      <p:sp>
        <p:nvSpPr>
          <p:cNvPr id="5" name="Title 4">
            <a:extLst>
              <a:ext uri="{FF2B5EF4-FFF2-40B4-BE49-F238E27FC236}">
                <a16:creationId xmlns:a16="http://schemas.microsoft.com/office/drawing/2014/main" id="{E656A11E-5A2D-FE4A-95FA-DF76B5C45498}"/>
              </a:ext>
            </a:extLst>
          </p:cNvPr>
          <p:cNvSpPr>
            <a:spLocks noGrp="1"/>
          </p:cNvSpPr>
          <p:nvPr>
            <p:ph type="title" hasCustomPrompt="1"/>
          </p:nvPr>
        </p:nvSpPr>
        <p:spPr>
          <a:xfrm>
            <a:off x="1491297" y="4206240"/>
            <a:ext cx="8910003" cy="5349240"/>
          </a:xfrm>
        </p:spPr>
        <p:txBody>
          <a:bodyPr anchor="ctr" anchorCtr="0"/>
          <a:lstStyle>
            <a:lvl1pPr>
              <a:defRPr lang="en-US" sz="13800" kern="1200" baseline="0" smtClean="0">
                <a:solidFill>
                  <a:schemeClr val="accent2"/>
                </a:solidFill>
                <a:latin typeface="Community Light" panose="02000303040000020003" pitchFamily="2" charset="0"/>
                <a:ea typeface="+mn-ea"/>
                <a:cs typeface="+mn-cs"/>
              </a:defRPr>
            </a:lvl1pPr>
          </a:lstStyle>
          <a:p>
            <a:r>
              <a:rPr lang="en-US"/>
              <a:t>Enter slide title here</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1" y="-2743200"/>
            <a:ext cx="11050588" cy="21590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showcase several devices with sample product shot. </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a:t>
            </a:r>
            <a:r>
              <a:rPr lang="es-ES" sz="2400">
                <a:solidFill>
                  <a:schemeClr val="tx1"/>
                </a:solidFill>
                <a:latin typeface="Source Sans Pro" panose="020B0503030403020204" pitchFamily="34" charset="77"/>
                <a:ea typeface="Source Sans Pro" charset="0"/>
                <a:cs typeface="Arial" panose="020B0604020202020204" pitchFamily="34" charset="0"/>
              </a:rPr>
              <a:t>Drag and drop mobile or laptop screenshots into the matching device. This is a cover slide, so make your screenshots compelling.</a:t>
            </a:r>
          </a:p>
        </p:txBody>
      </p:sp>
      <p:pic>
        <p:nvPicPr>
          <p:cNvPr id="17" name="Picture 16" descr="Apple laptop device">
            <a:extLst>
              <a:ext uri="{FF2B5EF4-FFF2-40B4-BE49-F238E27FC236}">
                <a16:creationId xmlns:a16="http://schemas.microsoft.com/office/drawing/2014/main" id="{4687D033-BF02-EE4B-8809-390D89B0B3F6}"/>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4085774" y="1328658"/>
            <a:ext cx="16035168" cy="8865598"/>
          </a:xfrm>
          <a:prstGeom prst="rect">
            <a:avLst/>
          </a:prstGeom>
        </p:spPr>
      </p:pic>
      <p:sp>
        <p:nvSpPr>
          <p:cNvPr id="36" name="Picture Placeholder 35">
            <a:extLst>
              <a:ext uri="{FF2B5EF4-FFF2-40B4-BE49-F238E27FC236}">
                <a16:creationId xmlns:a16="http://schemas.microsoft.com/office/drawing/2014/main" id="{873283DB-39A6-2F41-9F93-E2C5CCD0E3D0}"/>
              </a:ext>
              <a:ext uri="{C183D7F6-B498-43B3-948B-1728B52AA6E4}">
                <adec:decorative xmlns:adec="http://schemas.microsoft.com/office/drawing/2017/decorative" val="1"/>
              </a:ext>
            </a:extLst>
          </p:cNvPr>
          <p:cNvSpPr>
            <a:spLocks noGrp="1"/>
          </p:cNvSpPr>
          <p:nvPr>
            <p:ph type="pic" sz="quarter" idx="18" hasCustomPrompt="1"/>
          </p:nvPr>
        </p:nvSpPr>
        <p:spPr>
          <a:xfrm>
            <a:off x="16190366" y="1935554"/>
            <a:ext cx="11849098" cy="7105797"/>
          </a:xfrm>
          <a:custGeom>
            <a:avLst/>
            <a:gdLst>
              <a:gd name="connsiteX0" fmla="*/ 0 w 11849098"/>
              <a:gd name="connsiteY0" fmla="*/ 0 h 7105797"/>
              <a:gd name="connsiteX1" fmla="*/ 11849098 w 11849098"/>
              <a:gd name="connsiteY1" fmla="*/ 0 h 7105797"/>
              <a:gd name="connsiteX2" fmla="*/ 11849098 w 11849098"/>
              <a:gd name="connsiteY2" fmla="*/ 7105797 h 7105797"/>
              <a:gd name="connsiteX3" fmla="*/ 8327954 w 11849098"/>
              <a:gd name="connsiteY3" fmla="*/ 7105797 h 7105797"/>
              <a:gd name="connsiteX4" fmla="*/ 8327954 w 11849098"/>
              <a:gd name="connsiteY4" fmla="*/ 6876532 h 7105797"/>
              <a:gd name="connsiteX5" fmla="*/ 7946946 w 11849098"/>
              <a:gd name="connsiteY5" fmla="*/ 6495524 h 7105797"/>
              <a:gd name="connsiteX6" fmla="*/ 7199194 w 11849098"/>
              <a:gd name="connsiteY6" fmla="*/ 6495524 h 7105797"/>
              <a:gd name="connsiteX7" fmla="*/ 7199194 w 11849098"/>
              <a:gd name="connsiteY7" fmla="*/ 6484133 h 7105797"/>
              <a:gd name="connsiteX8" fmla="*/ 7167446 w 11849098"/>
              <a:gd name="connsiteY8" fmla="*/ 6452382 h 7105797"/>
              <a:gd name="connsiteX9" fmla="*/ 6139966 w 11849098"/>
              <a:gd name="connsiteY9" fmla="*/ 6452382 h 7105797"/>
              <a:gd name="connsiteX10" fmla="*/ 6108218 w 11849098"/>
              <a:gd name="connsiteY10" fmla="*/ 6484133 h 7105797"/>
              <a:gd name="connsiteX11" fmla="*/ 6108218 w 11849098"/>
              <a:gd name="connsiteY11" fmla="*/ 6495524 h 7105797"/>
              <a:gd name="connsiteX12" fmla="*/ 5708738 w 11849098"/>
              <a:gd name="connsiteY12" fmla="*/ 6495524 h 7105797"/>
              <a:gd name="connsiteX13" fmla="*/ 5708738 w 11849098"/>
              <a:gd name="connsiteY13" fmla="*/ 6480844 h 7105797"/>
              <a:gd name="connsiteX14" fmla="*/ 5676990 w 11849098"/>
              <a:gd name="connsiteY14" fmla="*/ 6449093 h 7105797"/>
              <a:gd name="connsiteX15" fmla="*/ 5094730 w 11849098"/>
              <a:gd name="connsiteY15" fmla="*/ 6449093 h 7105797"/>
              <a:gd name="connsiteX16" fmla="*/ 5062978 w 11849098"/>
              <a:gd name="connsiteY16" fmla="*/ 6480844 h 7105797"/>
              <a:gd name="connsiteX17" fmla="*/ 5062978 w 11849098"/>
              <a:gd name="connsiteY17" fmla="*/ 6495524 h 7105797"/>
              <a:gd name="connsiteX18" fmla="*/ 959806 w 11849098"/>
              <a:gd name="connsiteY18" fmla="*/ 6495524 h 7105797"/>
              <a:gd name="connsiteX19" fmla="*/ 578799 w 11849098"/>
              <a:gd name="connsiteY19" fmla="*/ 6876532 h 7105797"/>
              <a:gd name="connsiteX20" fmla="*/ 578799 w 11849098"/>
              <a:gd name="connsiteY20" fmla="*/ 7105797 h 7105797"/>
              <a:gd name="connsiteX21" fmla="*/ 0 w 11849098"/>
              <a:gd name="connsiteY21" fmla="*/ 7105797 h 71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49098" h="7105797">
                <a:moveTo>
                  <a:pt x="0" y="0"/>
                </a:moveTo>
                <a:lnTo>
                  <a:pt x="11849098" y="0"/>
                </a:lnTo>
                <a:lnTo>
                  <a:pt x="11849098" y="7105797"/>
                </a:lnTo>
                <a:lnTo>
                  <a:pt x="8327954" y="7105797"/>
                </a:lnTo>
                <a:lnTo>
                  <a:pt x="8327954" y="6876532"/>
                </a:lnTo>
                <a:cubicBezTo>
                  <a:pt x="8327954" y="6666107"/>
                  <a:pt x="8157370" y="6495524"/>
                  <a:pt x="7946946" y="6495524"/>
                </a:cubicBezTo>
                <a:lnTo>
                  <a:pt x="7199194" y="6495524"/>
                </a:lnTo>
                <a:lnTo>
                  <a:pt x="7199194" y="6484133"/>
                </a:lnTo>
                <a:cubicBezTo>
                  <a:pt x="7199194" y="6466597"/>
                  <a:pt x="7184982" y="6452382"/>
                  <a:pt x="7167446" y="6452382"/>
                </a:cubicBezTo>
                <a:lnTo>
                  <a:pt x="6139966" y="6452382"/>
                </a:lnTo>
                <a:cubicBezTo>
                  <a:pt x="6122430" y="6452382"/>
                  <a:pt x="6108218" y="6466597"/>
                  <a:pt x="6108218" y="6484133"/>
                </a:cubicBezTo>
                <a:lnTo>
                  <a:pt x="6108218" y="6495524"/>
                </a:lnTo>
                <a:lnTo>
                  <a:pt x="5708738" y="6495524"/>
                </a:lnTo>
                <a:lnTo>
                  <a:pt x="5708738" y="6480844"/>
                </a:lnTo>
                <a:cubicBezTo>
                  <a:pt x="5708738" y="6463308"/>
                  <a:pt x="5694526" y="6449093"/>
                  <a:pt x="5676990" y="6449093"/>
                </a:cubicBezTo>
                <a:lnTo>
                  <a:pt x="5094730" y="6449093"/>
                </a:lnTo>
                <a:cubicBezTo>
                  <a:pt x="5077194" y="6449093"/>
                  <a:pt x="5062978" y="6463308"/>
                  <a:pt x="5062978" y="6480844"/>
                </a:cubicBezTo>
                <a:lnTo>
                  <a:pt x="5062978" y="6495524"/>
                </a:lnTo>
                <a:lnTo>
                  <a:pt x="959806" y="6495524"/>
                </a:lnTo>
                <a:cubicBezTo>
                  <a:pt x="749382" y="6495524"/>
                  <a:pt x="578799" y="6666107"/>
                  <a:pt x="578799" y="6876532"/>
                </a:cubicBezTo>
                <a:lnTo>
                  <a:pt x="578799" y="7105797"/>
                </a:lnTo>
                <a:lnTo>
                  <a:pt x="0" y="7105797"/>
                </a:lnTo>
                <a:close/>
              </a:path>
            </a:pathLst>
          </a:custGeom>
          <a:pattFill prst="wdUpDiag">
            <a:fgClr>
              <a:srgbClr val="FADFD9"/>
            </a:fgClr>
            <a:bgClr>
              <a:schemeClr val="bg1"/>
            </a:bgClr>
          </a:pattFill>
        </p:spPr>
        <p:txBody>
          <a:bodyPr wrap="square" lIns="914400" tIns="1463040" rIns="914400">
            <a:noAutofit/>
          </a:bodyPr>
          <a:lstStyle>
            <a:lvl1pPr marL="0" indent="0" algn="ctr">
              <a:buNone/>
              <a:defRPr sz="3600">
                <a:solidFill>
                  <a:schemeClr val="tx1"/>
                </a:solidFill>
              </a:defRPr>
            </a:lvl1pPr>
          </a:lstStyle>
          <a:p>
            <a:r>
              <a:rPr lang="en-US"/>
              <a:t>Drag and drop your screenshot into</a:t>
            </a:r>
          </a:p>
          <a:p>
            <a:r>
              <a:rPr lang="en-US"/>
              <a:t>this photo placeholder</a:t>
            </a:r>
          </a:p>
        </p:txBody>
      </p:sp>
      <p:pic>
        <p:nvPicPr>
          <p:cNvPr id="11" name="samsung" descr="Samsung mobile device">
            <a:extLst>
              <a:ext uri="{FF2B5EF4-FFF2-40B4-BE49-F238E27FC236}">
                <a16:creationId xmlns:a16="http://schemas.microsoft.com/office/drawing/2014/main" id="{07E112AD-A438-494E-A623-4C578D2E31B2}"/>
              </a:ext>
            </a:extLst>
          </p:cNvPr>
          <p:cNvPicPr>
            <a:picLocks noChangeAspect="1"/>
          </p:cNvPicPr>
          <p:nvPr userDrawn="1"/>
        </p:nvPicPr>
        <p:blipFill>
          <a:blip r:embed="rId3"/>
          <a:stretch>
            <a:fillRect/>
          </a:stretch>
        </p:blipFill>
        <p:spPr>
          <a:xfrm rot="5400000">
            <a:off x="18788365" y="6361250"/>
            <a:ext cx="3701143" cy="7746578"/>
          </a:xfrm>
          <a:prstGeom prst="rect">
            <a:avLst/>
          </a:prstGeom>
        </p:spPr>
      </p:pic>
      <p:pic>
        <p:nvPicPr>
          <p:cNvPr id="19" name="phone" descr="Apple mobile device">
            <a:extLst>
              <a:ext uri="{FF2B5EF4-FFF2-40B4-BE49-F238E27FC236}">
                <a16:creationId xmlns:a16="http://schemas.microsoft.com/office/drawing/2014/main" id="{33020B85-5772-3044-84C1-E2C5D0A826B0}"/>
              </a:ext>
              <a:ext uri="{C183D7F6-B498-43B3-948B-1728B52AA6E4}">
                <adec:decorative xmlns:adec="http://schemas.microsoft.com/office/drawing/2017/decorative" val="0"/>
              </a:ext>
            </a:extLst>
          </p:cNvPr>
          <p:cNvPicPr>
            <a:picLocks noChangeAspect="1"/>
          </p:cNvPicPr>
          <p:nvPr userDrawn="1"/>
        </p:nvPicPr>
        <p:blipFill>
          <a:blip r:embed="rId4">
            <a:lum bright="28000"/>
          </a:blip>
          <a:stretch>
            <a:fillRect/>
          </a:stretch>
        </p:blipFill>
        <p:spPr>
          <a:xfrm>
            <a:off x="12572114" y="3859277"/>
            <a:ext cx="3550536" cy="7440547"/>
          </a:xfrm>
          <a:prstGeom prst="rect">
            <a:avLst/>
          </a:prstGeom>
          <a:noFill/>
        </p:spPr>
      </p:pic>
      <p:sp>
        <p:nvSpPr>
          <p:cNvPr id="20" name="Picture Placeholder 6">
            <a:extLst>
              <a:ext uri="{FF2B5EF4-FFF2-40B4-BE49-F238E27FC236}">
                <a16:creationId xmlns:a16="http://schemas.microsoft.com/office/drawing/2014/main" id="{61E3F1C0-4D74-FA4F-AD08-21F66105D88C}"/>
              </a:ext>
              <a:ext uri="{C183D7F6-B498-43B3-948B-1728B52AA6E4}">
                <adec:decorative xmlns:adec="http://schemas.microsoft.com/office/drawing/2017/decorative" val="1"/>
              </a:ext>
            </a:extLst>
          </p:cNvPr>
          <p:cNvSpPr>
            <a:spLocks noGrp="1"/>
          </p:cNvSpPr>
          <p:nvPr>
            <p:ph type="pic" sz="quarter" idx="19" hasCustomPrompt="1"/>
          </p:nvPr>
        </p:nvSpPr>
        <p:spPr>
          <a:xfrm>
            <a:off x="12689881" y="3952931"/>
            <a:ext cx="3318297" cy="7230585"/>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91440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sp>
        <p:nvSpPr>
          <p:cNvPr id="13" name="Picture Placeholder 12">
            <a:extLst>
              <a:ext uri="{FF2B5EF4-FFF2-40B4-BE49-F238E27FC236}">
                <a16:creationId xmlns:a16="http://schemas.microsoft.com/office/drawing/2014/main" id="{F78136D5-1730-684F-B51A-7348B3C24675}"/>
              </a:ext>
            </a:extLst>
          </p:cNvPr>
          <p:cNvSpPr>
            <a:spLocks noGrp="1"/>
          </p:cNvSpPr>
          <p:nvPr>
            <p:ph type="pic" sz="quarter" idx="22" hasCustomPrompt="1"/>
          </p:nvPr>
        </p:nvSpPr>
        <p:spPr>
          <a:xfrm>
            <a:off x="17140209" y="8554645"/>
            <a:ext cx="6913630" cy="3358494"/>
          </a:xfrm>
          <a:custGeom>
            <a:avLst/>
            <a:gdLst>
              <a:gd name="connsiteX0" fmla="*/ 728624 w 16785497"/>
              <a:gd name="connsiteY0" fmla="*/ 0 h 8154036"/>
              <a:gd name="connsiteX1" fmla="*/ 16056871 w 16785497"/>
              <a:gd name="connsiteY1" fmla="*/ 0 h 8154036"/>
              <a:gd name="connsiteX2" fmla="*/ 16785497 w 16785497"/>
              <a:gd name="connsiteY2" fmla="*/ 728237 h 8154036"/>
              <a:gd name="connsiteX3" fmla="*/ 16785497 w 16785497"/>
              <a:gd name="connsiteY3" fmla="*/ 7425799 h 8154036"/>
              <a:gd name="connsiteX4" fmla="*/ 16056871 w 16785497"/>
              <a:gd name="connsiteY4" fmla="*/ 8154036 h 8154036"/>
              <a:gd name="connsiteX5" fmla="*/ 728624 w 16785497"/>
              <a:gd name="connsiteY5" fmla="*/ 8154036 h 8154036"/>
              <a:gd name="connsiteX6" fmla="*/ 0 w 16785497"/>
              <a:gd name="connsiteY6" fmla="*/ 7425799 h 8154036"/>
              <a:gd name="connsiteX7" fmla="*/ 0 w 16785497"/>
              <a:gd name="connsiteY7" fmla="*/ 728237 h 8154036"/>
              <a:gd name="connsiteX8" fmla="*/ 728624 w 16785497"/>
              <a:gd name="connsiteY8" fmla="*/ 0 h 815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5497" h="8154036">
                <a:moveTo>
                  <a:pt x="728624" y="0"/>
                </a:moveTo>
                <a:lnTo>
                  <a:pt x="16056871" y="0"/>
                </a:lnTo>
                <a:cubicBezTo>
                  <a:pt x="16459279" y="0"/>
                  <a:pt x="16785497" y="326044"/>
                  <a:pt x="16785497" y="728237"/>
                </a:cubicBezTo>
                <a:lnTo>
                  <a:pt x="16785497" y="7425799"/>
                </a:lnTo>
                <a:cubicBezTo>
                  <a:pt x="16785497" y="7827993"/>
                  <a:pt x="16459279" y="8154036"/>
                  <a:pt x="16056871" y="8154036"/>
                </a:cubicBezTo>
                <a:lnTo>
                  <a:pt x="728624" y="8154036"/>
                </a:lnTo>
                <a:cubicBezTo>
                  <a:pt x="326217" y="8154036"/>
                  <a:pt x="0" y="7827993"/>
                  <a:pt x="0" y="7425799"/>
                </a:cubicBezTo>
                <a:lnTo>
                  <a:pt x="0" y="728237"/>
                </a:lnTo>
                <a:cubicBezTo>
                  <a:pt x="0" y="326044"/>
                  <a:pt x="326217" y="0"/>
                  <a:pt x="728624" y="0"/>
                </a:cubicBezTo>
                <a:close/>
              </a:path>
            </a:pathLst>
          </a:custGeom>
          <a:pattFill prst="wdUpDiag">
            <a:fgClr>
              <a:srgbClr val="FADFD9"/>
            </a:fgClr>
            <a:bgClr>
              <a:schemeClr val="bg1"/>
            </a:bgClr>
          </a:pattFill>
        </p:spPr>
        <p:txBody>
          <a:bodyPr wrap="square" lIns="914400" rIns="2103120" anchor="ctr" anchorCtr="0">
            <a:noAutofit/>
          </a:bodyPr>
          <a:lstStyle>
            <a:lvl1pPr>
              <a:defRPr sz="3200"/>
            </a:lvl1pPr>
          </a:lstStyle>
          <a:p>
            <a:r>
              <a:rPr lang="en-US"/>
              <a:t>Drag and drop your Samsung screenshot into this photo placeholder</a:t>
            </a:r>
          </a:p>
        </p:txBody>
      </p:sp>
      <p:pic>
        <p:nvPicPr>
          <p:cNvPr id="12" name="Picture 11">
            <a:extLst>
              <a:ext uri="{FF2B5EF4-FFF2-40B4-BE49-F238E27FC236}">
                <a16:creationId xmlns:a16="http://schemas.microsoft.com/office/drawing/2014/main" id="{0C9DFB2D-61C2-C34E-8CC6-BA1ECD04710F}"/>
              </a:ext>
              <a:ext uri="{C183D7F6-B498-43B3-948B-1728B52AA6E4}">
                <adec:decorative xmlns:adec="http://schemas.microsoft.com/office/drawing/2017/decorative" val="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25588" y="11700945"/>
            <a:ext cx="1940676" cy="491055"/>
          </a:xfrm>
          <a:prstGeom prst="rect">
            <a:avLst/>
          </a:prstGeom>
        </p:spPr>
      </p:pic>
    </p:spTree>
    <p:extLst>
      <p:ext uri="{BB962C8B-B14F-4D97-AF65-F5344CB8AC3E}">
        <p14:creationId xmlns:p14="http://schemas.microsoft.com/office/powerpoint/2010/main" val="60467769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5BA5E77-5A51-1E49-AEC3-D47AFCAC1ADE}"/>
              </a:ext>
              <a:ext uri="{C183D7F6-B498-43B3-948B-1728B52AA6E4}">
                <adec:decorative xmlns:adec="http://schemas.microsoft.com/office/drawing/2017/decorative" val="1"/>
              </a:ext>
            </a:extLst>
          </p:cNvPr>
          <p:cNvSpPr/>
          <p:nvPr userDrawn="1"/>
        </p:nvSpPr>
        <p:spPr>
          <a:xfrm>
            <a:off x="10100138" y="1552906"/>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13636751" y="3980454"/>
            <a:ext cx="9224836" cy="2678112"/>
          </a:xfrm>
          <a:noFill/>
        </p:spPr>
        <p:txBody>
          <a:bodyPr vert="horz" lIns="0" tIns="45720" rIns="0" bIns="45720" rtlCol="0" anchor="b" anchorCtr="0">
            <a:normAutofit/>
          </a:bodyPr>
          <a:lstStyle>
            <a:lvl1pPr>
              <a:defRPr lang="en-US" sz="9600">
                <a:solidFill>
                  <a:schemeClr val="accent1"/>
                </a:solidFill>
                <a:ea typeface="+mn-ea"/>
                <a:cs typeface="+mn-cs"/>
              </a:defRPr>
            </a:lvl1pPr>
          </a:lstStyle>
          <a:p>
            <a:pPr marL="0" lvl="0" indent="0">
              <a:spcBef>
                <a:spcPts val="2000"/>
              </a:spcBef>
              <a:buFont typeface="Arial" panose="020B0604020202020204" pitchFamily="34" charset="0"/>
            </a:pPr>
            <a:r>
              <a:rPr lang="en-US"/>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13661993" y="6761748"/>
            <a:ext cx="6515767" cy="2202370"/>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1010013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1587" y="0"/>
            <a:ext cx="12193587" cy="13716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 image here</a:t>
            </a:r>
          </a:p>
        </p:txBody>
      </p:sp>
      <p:sp>
        <p:nvSpPr>
          <p:cNvPr id="13" name="Folded Corner 12">
            <a:extLst>
              <a:ext uri="{FF2B5EF4-FFF2-40B4-BE49-F238E27FC236}">
                <a16:creationId xmlns:a16="http://schemas.microsoft.com/office/drawing/2014/main" id="{C52B399C-1F0D-CC42-80CF-F0076FEC65DC}"/>
              </a:ext>
              <a:ext uri="{C183D7F6-B498-43B3-948B-1728B52AA6E4}">
                <adec:decorative xmlns:adec="http://schemas.microsoft.com/office/drawing/2017/decorative" val="1"/>
              </a:ext>
            </a:extLst>
          </p:cNvPr>
          <p:cNvSpPr/>
          <p:nvPr userDrawn="1"/>
        </p:nvSpPr>
        <p:spPr>
          <a:xfrm>
            <a:off x="-1" y="-2743201"/>
            <a:ext cx="104409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 </a:t>
            </a:r>
            <a:r>
              <a:rPr lang="es-ES" sz="2400">
                <a:solidFill>
                  <a:schemeClr val="tx1"/>
                </a:solidFill>
                <a:latin typeface="Source Sans Pro" charset="0"/>
                <a:ea typeface="Source Sans Pro" charset="0"/>
                <a:cs typeface="Source Sans Pro" charset="0"/>
              </a:rPr>
              <a:t>Portrait image flush left with placeholder text descriptor on right.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pic>
        <p:nvPicPr>
          <p:cNvPr id="12" name="Logo">
            <a:extLst>
              <a:ext uri="{FF2B5EF4-FFF2-40B4-BE49-F238E27FC236}">
                <a16:creationId xmlns:a16="http://schemas.microsoft.com/office/drawing/2014/main" id="{8D19C2B2-6FB7-E34E-94E2-A7B8C6AEE6F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2219709"/>
            <a:ext cx="2182620" cy="552276"/>
          </a:xfrm>
          <a:prstGeom prst="rect">
            <a:avLst/>
          </a:prstGeom>
        </p:spPr>
      </p:pic>
    </p:spTree>
    <p:extLst>
      <p:ext uri="{BB962C8B-B14F-4D97-AF65-F5344CB8AC3E}">
        <p14:creationId xmlns:p14="http://schemas.microsoft.com/office/powerpoint/2010/main" val="307180259"/>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iphone x + galaxy s9">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D6D4C9-D57E-8344-BF5F-43C19426766C}"/>
              </a:ext>
            </a:extLst>
          </p:cNvPr>
          <p:cNvPicPr>
            <a:picLocks noChangeAspect="1"/>
          </p:cNvPicPr>
          <p:nvPr userDrawn="1"/>
        </p:nvPicPr>
        <p:blipFill>
          <a:blip r:embed="rId2"/>
          <a:stretch>
            <a:fillRect/>
          </a:stretch>
        </p:blipFill>
        <p:spPr>
          <a:xfrm>
            <a:off x="19883956" y="557785"/>
            <a:ext cx="6046956" cy="12656418"/>
          </a:xfrm>
          <a:prstGeom prst="rect">
            <a:avLst/>
          </a:prstGeom>
        </p:spPr>
      </p:pic>
      <p:sp>
        <p:nvSpPr>
          <p:cNvPr id="23" name="Freeform 22">
            <a:extLst>
              <a:ext uri="{FF2B5EF4-FFF2-40B4-BE49-F238E27FC236}">
                <a16:creationId xmlns:a16="http://schemas.microsoft.com/office/drawing/2014/main" id="{CC1EBB87-530F-304D-91D9-F1BA21B06F80}"/>
              </a:ext>
              <a:ext uri="{C183D7F6-B498-43B3-948B-1728B52AA6E4}">
                <adec:decorative xmlns:adec="http://schemas.microsoft.com/office/drawing/2017/decorative" val="1"/>
              </a:ext>
            </a:extLst>
          </p:cNvPr>
          <p:cNvSpPr/>
          <p:nvPr userDrawn="1"/>
        </p:nvSpPr>
        <p:spPr>
          <a:xfrm>
            <a:off x="0" y="1"/>
            <a:ext cx="16440007" cy="13715999"/>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63"/>
            <a:endParaRPr lang="en-US" sz="8000">
              <a:solidFill>
                <a:srgbClr val="FFFFFF"/>
              </a:solidFill>
              <a:latin typeface="Calibri" panose="020F0502020204030204"/>
            </a:endParaRPr>
          </a:p>
        </p:txBody>
      </p:sp>
      <p:sp>
        <p:nvSpPr>
          <p:cNvPr id="24" name="Title 4">
            <a:extLst>
              <a:ext uri="{FF2B5EF4-FFF2-40B4-BE49-F238E27FC236}">
                <a16:creationId xmlns:a16="http://schemas.microsoft.com/office/drawing/2014/main" id="{4DF083A5-7CFF-0C4C-BAB5-2B3BA95BC97A}"/>
              </a:ext>
            </a:extLst>
          </p:cNvPr>
          <p:cNvSpPr>
            <a:spLocks noGrp="1"/>
          </p:cNvSpPr>
          <p:nvPr>
            <p:ph type="title" hasCustomPrompt="1"/>
          </p:nvPr>
        </p:nvSpPr>
        <p:spPr>
          <a:xfrm>
            <a:off x="1491297" y="4206240"/>
            <a:ext cx="8910003" cy="5349240"/>
          </a:xfrm>
        </p:spPr>
        <p:txBody>
          <a:bodyPr anchor="ctr" anchorCtr="0"/>
          <a:lstStyle>
            <a:lvl1pPr>
              <a:defRPr lang="en-US" sz="13800" kern="1200" baseline="0" smtClean="0">
                <a:solidFill>
                  <a:schemeClr val="accent2"/>
                </a:solidFill>
                <a:latin typeface="Community Light" panose="02000303040000020003" pitchFamily="2" charset="0"/>
                <a:ea typeface="+mn-ea"/>
                <a:cs typeface="+mn-cs"/>
              </a:defRPr>
            </a:lvl1pPr>
          </a:lstStyle>
          <a:p>
            <a:r>
              <a:rPr lang="en-US"/>
              <a:t>Enter slide title here</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1" y="-2788920"/>
            <a:ext cx="8969829" cy="220472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showcase iOS and Android screenshots.</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a:t>
            </a:r>
            <a:r>
              <a:rPr lang="es-ES" sz="2400">
                <a:solidFill>
                  <a:schemeClr val="tx1"/>
                </a:solidFill>
                <a:latin typeface="Source Sans Pro" panose="020B0503030403020204" pitchFamily="34" charset="77"/>
                <a:ea typeface="Source Sans Pro" charset="0"/>
                <a:cs typeface="Arial" panose="020B0604020202020204" pitchFamily="34" charset="0"/>
              </a:rPr>
              <a:t>Drag and drop screenshots into the matching device. This is a cover slide, so make your screenshots compelling.</a:t>
            </a:r>
          </a:p>
        </p:txBody>
      </p:sp>
      <p:pic>
        <p:nvPicPr>
          <p:cNvPr id="19" name="phone">
            <a:extLst>
              <a:ext uri="{FF2B5EF4-FFF2-40B4-BE49-F238E27FC236}">
                <a16:creationId xmlns:a16="http://schemas.microsoft.com/office/drawing/2014/main" id="{F7601B2C-8388-5449-98D1-30222DEF065B}"/>
              </a:ext>
              <a:ext uri="{C183D7F6-B498-43B3-948B-1728B52AA6E4}">
                <adec:decorative xmlns:adec="http://schemas.microsoft.com/office/drawing/2017/decorative" val="1"/>
              </a:ext>
            </a:extLst>
          </p:cNvPr>
          <p:cNvPicPr>
            <a:picLocks noChangeAspect="1"/>
          </p:cNvPicPr>
          <p:nvPr userDrawn="1"/>
        </p:nvPicPr>
        <p:blipFill>
          <a:blip r:embed="rId3">
            <a:lum bright="28000"/>
          </a:blip>
          <a:stretch>
            <a:fillRect/>
          </a:stretch>
        </p:blipFill>
        <p:spPr>
          <a:xfrm>
            <a:off x="13434353" y="870672"/>
            <a:ext cx="5919316" cy="12351048"/>
          </a:xfrm>
          <a:prstGeom prst="rect">
            <a:avLst/>
          </a:prstGeom>
        </p:spPr>
      </p:pic>
      <p:sp>
        <p:nvSpPr>
          <p:cNvPr id="20" name="Picture Placeholder 6">
            <a:extLst>
              <a:ext uri="{FF2B5EF4-FFF2-40B4-BE49-F238E27FC236}">
                <a16:creationId xmlns:a16="http://schemas.microsoft.com/office/drawing/2014/main" id="{8D74EEA5-D294-414B-BB1A-F6B7538A2CE2}"/>
              </a:ext>
              <a:ext uri="{C183D7F6-B498-43B3-948B-1728B52AA6E4}">
                <adec:decorative xmlns:adec="http://schemas.microsoft.com/office/drawing/2017/decorative" val="1"/>
              </a:ext>
            </a:extLst>
          </p:cNvPr>
          <p:cNvSpPr>
            <a:spLocks noGrp="1"/>
          </p:cNvSpPr>
          <p:nvPr>
            <p:ph type="pic" sz="quarter" idx="19" hasCustomPrompt="1"/>
          </p:nvPr>
        </p:nvSpPr>
        <p:spPr>
          <a:xfrm>
            <a:off x="13635903" y="1028039"/>
            <a:ext cx="5512527" cy="1201182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vert="horz" wrap="square" lIns="457200" tIns="2103120" rIns="457200" bIns="45720" rtlCol="0">
            <a:noAutofit/>
          </a:bodyPr>
          <a:lstStyle>
            <a:lvl1pPr>
              <a:defRPr lang="en-US" sz="4000" dirty="0">
                <a:solidFill>
                  <a:schemeClr val="tx1"/>
                </a:solidFill>
              </a:defRPr>
            </a:lvl1pPr>
          </a:lstStyle>
          <a:p>
            <a:pPr lvl="0"/>
            <a:r>
              <a:rPr lang="en-US"/>
              <a:t>Drag and drop your iPhone X screenshot into this photo placeholder</a:t>
            </a:r>
          </a:p>
        </p:txBody>
      </p:sp>
      <p:sp>
        <p:nvSpPr>
          <p:cNvPr id="22" name="Picture Placeholder 8">
            <a:extLst>
              <a:ext uri="{FF2B5EF4-FFF2-40B4-BE49-F238E27FC236}">
                <a16:creationId xmlns:a16="http://schemas.microsoft.com/office/drawing/2014/main" id="{653B6073-5A29-3747-B65B-47B0336A4A93}"/>
              </a:ext>
              <a:ext uri="{C183D7F6-B498-43B3-948B-1728B52AA6E4}">
                <adec:decorative xmlns:adec="http://schemas.microsoft.com/office/drawing/2017/decorative" val="1"/>
              </a:ext>
            </a:extLst>
          </p:cNvPr>
          <p:cNvSpPr>
            <a:spLocks noGrp="1"/>
          </p:cNvSpPr>
          <p:nvPr>
            <p:ph type="pic" sz="quarter" idx="20" hasCustomPrompt="1"/>
          </p:nvPr>
        </p:nvSpPr>
        <p:spPr>
          <a:xfrm>
            <a:off x="20116031" y="1219715"/>
            <a:ext cx="5578529" cy="1146048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4000">
                <a:solidFill>
                  <a:schemeClr val="tx1"/>
                </a:solidFill>
              </a:defRPr>
            </a:lvl1pPr>
          </a:lstStyle>
          <a:p>
            <a:r>
              <a:rPr lang="en-US"/>
              <a:t>Drag and drop your Samsung screenshot into this photo placeholder</a:t>
            </a:r>
          </a:p>
        </p:txBody>
      </p:sp>
      <p:pic>
        <p:nvPicPr>
          <p:cNvPr id="9" name="Picture 8">
            <a:extLst>
              <a:ext uri="{FF2B5EF4-FFF2-40B4-BE49-F238E27FC236}">
                <a16:creationId xmlns:a16="http://schemas.microsoft.com/office/drawing/2014/main" id="{C0D8ECCC-F9E6-9242-8D34-3B4FCC0F7761}"/>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25588" y="11700945"/>
            <a:ext cx="1940676" cy="491055"/>
          </a:xfrm>
          <a:prstGeom prst="rect">
            <a:avLst/>
          </a:prstGeom>
        </p:spPr>
      </p:pic>
    </p:spTree>
    <p:extLst>
      <p:ext uri="{BB962C8B-B14F-4D97-AF65-F5344CB8AC3E}">
        <p14:creationId xmlns:p14="http://schemas.microsoft.com/office/powerpoint/2010/main" val="2063765011"/>
      </p:ext>
    </p:extLst>
  </p:cSld>
  <p:clrMapOvr>
    <a:masterClrMapping/>
  </p:clrMapOvr>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 iphone x + macbook air">
    <p:bg>
      <p:bgPr>
        <a:solidFill>
          <a:schemeClr val="bg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FE5BDD6C-9423-9D42-94BC-F7C9FF19086A}"/>
              </a:ext>
              <a:ext uri="{C183D7F6-B498-43B3-948B-1728B52AA6E4}">
                <adec:decorative xmlns:adec="http://schemas.microsoft.com/office/drawing/2017/decorative" val="1"/>
              </a:ext>
            </a:extLst>
          </p:cNvPr>
          <p:cNvSpPr/>
          <p:nvPr userDrawn="1"/>
        </p:nvSpPr>
        <p:spPr>
          <a:xfrm>
            <a:off x="0" y="1"/>
            <a:ext cx="16440007" cy="13715999"/>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63"/>
            <a:endParaRPr lang="en-US" sz="8000">
              <a:solidFill>
                <a:srgbClr val="FFFFFF"/>
              </a:solidFill>
              <a:latin typeface="Calibri" panose="020F0502020204030204"/>
            </a:endParaRPr>
          </a:p>
        </p:txBody>
      </p:sp>
      <p:sp>
        <p:nvSpPr>
          <p:cNvPr id="12" name="Title 4">
            <a:extLst>
              <a:ext uri="{FF2B5EF4-FFF2-40B4-BE49-F238E27FC236}">
                <a16:creationId xmlns:a16="http://schemas.microsoft.com/office/drawing/2014/main" id="{94CEF34F-035A-2548-AFC6-14115402624F}"/>
              </a:ext>
            </a:extLst>
          </p:cNvPr>
          <p:cNvSpPr>
            <a:spLocks noGrp="1"/>
          </p:cNvSpPr>
          <p:nvPr>
            <p:ph type="title" hasCustomPrompt="1"/>
          </p:nvPr>
        </p:nvSpPr>
        <p:spPr>
          <a:xfrm>
            <a:off x="1491297" y="4206240"/>
            <a:ext cx="8910003" cy="5349240"/>
          </a:xfrm>
        </p:spPr>
        <p:txBody>
          <a:bodyPr anchor="ctr" anchorCtr="0"/>
          <a:lstStyle>
            <a:lvl1pPr>
              <a:defRPr lang="en-US" sz="13800" kern="1200" baseline="0" smtClean="0">
                <a:solidFill>
                  <a:schemeClr val="accent2"/>
                </a:solidFill>
                <a:latin typeface="Community Light" panose="02000303040000020003" pitchFamily="2" charset="0"/>
                <a:ea typeface="+mn-ea"/>
                <a:cs typeface="+mn-cs"/>
              </a:defRPr>
            </a:lvl1pPr>
          </a:lstStyle>
          <a:p>
            <a:r>
              <a:rPr lang="en-US"/>
              <a:t>Enter slide title here</a:t>
            </a:r>
          </a:p>
        </p:txBody>
      </p:sp>
      <p:pic>
        <p:nvPicPr>
          <p:cNvPr id="9" name="Picture 8">
            <a:extLst>
              <a:ext uri="{FF2B5EF4-FFF2-40B4-BE49-F238E27FC236}">
                <a16:creationId xmlns:a16="http://schemas.microsoft.com/office/drawing/2014/main" id="{ED253D5F-252B-FB4C-9E6F-158170B526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276961" y="447675"/>
            <a:ext cx="23134308" cy="12790604"/>
          </a:xfrm>
          <a:prstGeom prst="rect">
            <a:avLst/>
          </a:prstGeom>
        </p:spPr>
      </p:pic>
      <p:sp>
        <p:nvSpPr>
          <p:cNvPr id="10" name="Picture Placeholder 5">
            <a:extLst>
              <a:ext uri="{FF2B5EF4-FFF2-40B4-BE49-F238E27FC236}">
                <a16:creationId xmlns:a16="http://schemas.microsoft.com/office/drawing/2014/main" id="{1C633728-34FD-A340-BE18-A7F691D80D8A}"/>
              </a:ext>
              <a:ext uri="{C183D7F6-B498-43B3-948B-1728B52AA6E4}">
                <adec:decorative xmlns:adec="http://schemas.microsoft.com/office/drawing/2017/decorative" val="1"/>
              </a:ext>
            </a:extLst>
          </p:cNvPr>
          <p:cNvSpPr>
            <a:spLocks noGrp="1"/>
          </p:cNvSpPr>
          <p:nvPr>
            <p:ph type="pic" sz="quarter" idx="18" hasCustomPrompt="1"/>
          </p:nvPr>
        </p:nvSpPr>
        <p:spPr>
          <a:xfrm>
            <a:off x="19295312" y="1324971"/>
            <a:ext cx="17121704" cy="10267730"/>
          </a:xfrm>
          <a:pattFill prst="wdUpDiag">
            <a:fgClr>
              <a:srgbClr val="FADFD9"/>
            </a:fgClr>
            <a:bgClr>
              <a:schemeClr val="bg1"/>
            </a:bgClr>
          </a:pattFill>
        </p:spPr>
        <p:txBody>
          <a:bodyPr lIns="914400" tIns="1463040" rIns="914400">
            <a:normAutofit/>
          </a:bodyPr>
          <a:lstStyle>
            <a:lvl1pPr marL="0" indent="0" algn="ctr">
              <a:buNone/>
              <a:defRPr sz="3600">
                <a:solidFill>
                  <a:schemeClr val="tx1"/>
                </a:solidFill>
              </a:defRPr>
            </a:lvl1pPr>
          </a:lstStyle>
          <a:p>
            <a:r>
              <a:rPr lang="en-US"/>
              <a:t>Drag and drop your screenshot into</a:t>
            </a:r>
          </a:p>
          <a:p>
            <a:r>
              <a:rPr lang="en-US"/>
              <a:t>this photo placeholder</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1" y="-2743200"/>
            <a:ext cx="9374188" cy="21590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showcase iOS and laptop screenshots.</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a:t>
            </a:r>
            <a:r>
              <a:rPr lang="es-ES" sz="2400">
                <a:solidFill>
                  <a:schemeClr val="tx1"/>
                </a:solidFill>
                <a:latin typeface="Source Sans Pro" panose="020B0503030403020204" pitchFamily="34" charset="77"/>
                <a:ea typeface="Source Sans Pro" charset="0"/>
                <a:cs typeface="Arial" panose="020B0604020202020204" pitchFamily="34" charset="0"/>
              </a:rPr>
              <a:t>Drag and drop mobile or laptop screenshots into the matching device. This is a cover slide, so make your screenshots impactful.</a:t>
            </a:r>
          </a:p>
        </p:txBody>
      </p:sp>
      <p:pic>
        <p:nvPicPr>
          <p:cNvPr id="19" name="phone">
            <a:extLst>
              <a:ext uri="{FF2B5EF4-FFF2-40B4-BE49-F238E27FC236}">
                <a16:creationId xmlns:a16="http://schemas.microsoft.com/office/drawing/2014/main" id="{F7601B2C-8388-5449-98D1-30222DEF065B}"/>
              </a:ext>
              <a:ext uri="{C183D7F6-B498-43B3-948B-1728B52AA6E4}">
                <adec:decorative xmlns:adec="http://schemas.microsoft.com/office/drawing/2017/decorative" val="1"/>
              </a:ext>
            </a:extLst>
          </p:cNvPr>
          <p:cNvPicPr>
            <a:picLocks noChangeAspect="1"/>
          </p:cNvPicPr>
          <p:nvPr userDrawn="1"/>
        </p:nvPicPr>
        <p:blipFill>
          <a:blip r:embed="rId3">
            <a:lum bright="28000"/>
          </a:blip>
          <a:stretch>
            <a:fillRect/>
          </a:stretch>
        </p:blipFill>
        <p:spPr>
          <a:xfrm>
            <a:off x="12856396" y="2365957"/>
            <a:ext cx="5131568" cy="10707358"/>
          </a:xfrm>
          <a:prstGeom prst="rect">
            <a:avLst/>
          </a:prstGeom>
        </p:spPr>
      </p:pic>
      <p:sp>
        <p:nvSpPr>
          <p:cNvPr id="20" name="Picture Placeholder 6">
            <a:extLst>
              <a:ext uri="{FF2B5EF4-FFF2-40B4-BE49-F238E27FC236}">
                <a16:creationId xmlns:a16="http://schemas.microsoft.com/office/drawing/2014/main" id="{8D74EEA5-D294-414B-BB1A-F6B7538A2CE2}"/>
              </a:ext>
              <a:ext uri="{C183D7F6-B498-43B3-948B-1728B52AA6E4}">
                <adec:decorative xmlns:adec="http://schemas.microsoft.com/office/drawing/2017/decorative" val="1"/>
              </a:ext>
            </a:extLst>
          </p:cNvPr>
          <p:cNvSpPr>
            <a:spLocks noGrp="1"/>
          </p:cNvSpPr>
          <p:nvPr>
            <p:ph type="pic" sz="quarter" idx="19" hasCustomPrompt="1"/>
          </p:nvPr>
        </p:nvSpPr>
        <p:spPr>
          <a:xfrm>
            <a:off x="13036458" y="2493791"/>
            <a:ext cx="4777124" cy="10409376"/>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pic>
        <p:nvPicPr>
          <p:cNvPr id="13" name="Picture 12">
            <a:extLst>
              <a:ext uri="{FF2B5EF4-FFF2-40B4-BE49-F238E27FC236}">
                <a16:creationId xmlns:a16="http://schemas.microsoft.com/office/drawing/2014/main" id="{0E156965-DBEE-A541-8F48-764C7986C034}"/>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25588" y="11700945"/>
            <a:ext cx="1940676" cy="491055"/>
          </a:xfrm>
          <a:prstGeom prst="rect">
            <a:avLst/>
          </a:prstGeom>
        </p:spPr>
      </p:pic>
    </p:spTree>
    <p:extLst>
      <p:ext uri="{BB962C8B-B14F-4D97-AF65-F5344CB8AC3E}">
        <p14:creationId xmlns:p14="http://schemas.microsoft.com/office/powerpoint/2010/main" val="3160358271"/>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 samsung s9 + macbook air">
    <p:bg>
      <p:bgPr>
        <a:solidFill>
          <a:schemeClr val="bg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FE5BDD6C-9423-9D42-94BC-F7C9FF19086A}"/>
              </a:ext>
              <a:ext uri="{C183D7F6-B498-43B3-948B-1728B52AA6E4}">
                <adec:decorative xmlns:adec="http://schemas.microsoft.com/office/drawing/2017/decorative" val="1"/>
              </a:ext>
            </a:extLst>
          </p:cNvPr>
          <p:cNvSpPr/>
          <p:nvPr userDrawn="1"/>
        </p:nvSpPr>
        <p:spPr>
          <a:xfrm>
            <a:off x="0" y="1"/>
            <a:ext cx="16440007" cy="13715999"/>
          </a:xfrm>
          <a:custGeom>
            <a:avLst/>
            <a:gdLst>
              <a:gd name="connsiteX0" fmla="*/ 0 w 16440007"/>
              <a:gd name="connsiteY0" fmla="*/ 0 h 13715999"/>
              <a:gd name="connsiteX1" fmla="*/ 14694637 w 16440007"/>
              <a:gd name="connsiteY1" fmla="*/ 0 h 13715999"/>
              <a:gd name="connsiteX2" fmla="*/ 14710471 w 16440007"/>
              <a:gd name="connsiteY2" fmla="*/ 27538 h 13715999"/>
              <a:gd name="connsiteX3" fmla="*/ 16440007 w 16440007"/>
              <a:gd name="connsiteY3" fmla="*/ 6857999 h 13715999"/>
              <a:gd name="connsiteX4" fmla="*/ 14710471 w 16440007"/>
              <a:gd name="connsiteY4" fmla="*/ 13688459 h 13715999"/>
              <a:gd name="connsiteX5" fmla="*/ 14694636 w 16440007"/>
              <a:gd name="connsiteY5" fmla="*/ 13715999 h 13715999"/>
              <a:gd name="connsiteX6" fmla="*/ 0 w 16440007"/>
              <a:gd name="connsiteY6" fmla="*/ 13715999 h 13715999"/>
              <a:gd name="connsiteX7" fmla="*/ 0 w 16440007"/>
              <a:gd name="connsiteY7" fmla="*/ 0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0007" h="13715999">
                <a:moveTo>
                  <a:pt x="0" y="0"/>
                </a:moveTo>
                <a:lnTo>
                  <a:pt x="14694637" y="0"/>
                </a:lnTo>
                <a:lnTo>
                  <a:pt x="14710471" y="27538"/>
                </a:lnTo>
                <a:cubicBezTo>
                  <a:pt x="15813473" y="2057983"/>
                  <a:pt x="16440007" y="4384824"/>
                  <a:pt x="16440007" y="6857999"/>
                </a:cubicBezTo>
                <a:cubicBezTo>
                  <a:pt x="16440007" y="9331174"/>
                  <a:pt x="15813474" y="11658015"/>
                  <a:pt x="14710471" y="13688459"/>
                </a:cubicBezTo>
                <a:lnTo>
                  <a:pt x="14694636" y="13715999"/>
                </a:lnTo>
                <a:lnTo>
                  <a:pt x="0" y="13715999"/>
                </a:lnTo>
                <a:lnTo>
                  <a:pt x="0" y="0"/>
                </a:ln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63"/>
            <a:endParaRPr lang="en-US" sz="8000">
              <a:solidFill>
                <a:srgbClr val="FFFFFF"/>
              </a:solidFill>
              <a:latin typeface="Calibri" panose="020F0502020204030204"/>
            </a:endParaRPr>
          </a:p>
        </p:txBody>
      </p:sp>
      <p:sp>
        <p:nvSpPr>
          <p:cNvPr id="12" name="Title 4">
            <a:extLst>
              <a:ext uri="{FF2B5EF4-FFF2-40B4-BE49-F238E27FC236}">
                <a16:creationId xmlns:a16="http://schemas.microsoft.com/office/drawing/2014/main" id="{94CEF34F-035A-2548-AFC6-14115402624F}"/>
              </a:ext>
            </a:extLst>
          </p:cNvPr>
          <p:cNvSpPr>
            <a:spLocks noGrp="1"/>
          </p:cNvSpPr>
          <p:nvPr>
            <p:ph type="title" hasCustomPrompt="1"/>
          </p:nvPr>
        </p:nvSpPr>
        <p:spPr>
          <a:xfrm>
            <a:off x="1491297" y="4206240"/>
            <a:ext cx="8910003" cy="5349240"/>
          </a:xfrm>
        </p:spPr>
        <p:txBody>
          <a:bodyPr anchor="ctr" anchorCtr="0"/>
          <a:lstStyle>
            <a:lvl1pPr>
              <a:defRPr lang="en-US" sz="13800" kern="1200" baseline="0" smtClean="0">
                <a:solidFill>
                  <a:schemeClr val="accent2"/>
                </a:solidFill>
                <a:latin typeface="Community Light" panose="02000303040000020003" pitchFamily="2" charset="0"/>
                <a:ea typeface="+mn-ea"/>
                <a:cs typeface="+mn-cs"/>
              </a:defRPr>
            </a:lvl1pPr>
          </a:lstStyle>
          <a:p>
            <a:r>
              <a:rPr lang="en-US"/>
              <a:t>Enter slide title here</a:t>
            </a:r>
          </a:p>
        </p:txBody>
      </p:sp>
      <p:pic>
        <p:nvPicPr>
          <p:cNvPr id="9" name="Picture 8">
            <a:extLst>
              <a:ext uri="{FF2B5EF4-FFF2-40B4-BE49-F238E27FC236}">
                <a16:creationId xmlns:a16="http://schemas.microsoft.com/office/drawing/2014/main" id="{ED253D5F-252B-FB4C-9E6F-158170B526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279258" y="448945"/>
            <a:ext cx="23129714" cy="12788064"/>
          </a:xfrm>
          <a:prstGeom prst="rect">
            <a:avLst/>
          </a:prstGeom>
        </p:spPr>
      </p:pic>
      <p:sp>
        <p:nvSpPr>
          <p:cNvPr id="10" name="Picture Placeholder 5">
            <a:extLst>
              <a:ext uri="{FF2B5EF4-FFF2-40B4-BE49-F238E27FC236}">
                <a16:creationId xmlns:a16="http://schemas.microsoft.com/office/drawing/2014/main" id="{1C633728-34FD-A340-BE18-A7F691D80D8A}"/>
              </a:ext>
              <a:ext uri="{C183D7F6-B498-43B3-948B-1728B52AA6E4}">
                <adec:decorative xmlns:adec="http://schemas.microsoft.com/office/drawing/2017/decorative" val="1"/>
              </a:ext>
            </a:extLst>
          </p:cNvPr>
          <p:cNvSpPr>
            <a:spLocks noGrp="1"/>
          </p:cNvSpPr>
          <p:nvPr>
            <p:ph type="pic" sz="quarter" idx="18" hasCustomPrompt="1"/>
          </p:nvPr>
        </p:nvSpPr>
        <p:spPr>
          <a:xfrm>
            <a:off x="19295312" y="1324971"/>
            <a:ext cx="17121704" cy="10267730"/>
          </a:xfrm>
          <a:pattFill prst="wdUpDiag">
            <a:fgClr>
              <a:srgbClr val="FADFD9"/>
            </a:fgClr>
            <a:bgClr>
              <a:schemeClr val="bg1"/>
            </a:bgClr>
          </a:pattFill>
        </p:spPr>
        <p:txBody>
          <a:bodyPr lIns="914400" tIns="1463040" rIns="914400">
            <a:normAutofit/>
          </a:bodyPr>
          <a:lstStyle>
            <a:lvl1pPr marL="0" indent="0" algn="ctr">
              <a:buNone/>
              <a:defRPr sz="3600">
                <a:solidFill>
                  <a:schemeClr val="tx1"/>
                </a:solidFill>
              </a:defRPr>
            </a:lvl1pPr>
          </a:lstStyle>
          <a:p>
            <a:r>
              <a:rPr lang="en-US"/>
              <a:t>Drag and drop your screenshot into</a:t>
            </a:r>
          </a:p>
          <a:p>
            <a:r>
              <a:rPr lang="en-US"/>
              <a:t>this photo placeholder</a:t>
            </a:r>
          </a:p>
        </p:txBody>
      </p:sp>
      <p:sp>
        <p:nvSpPr>
          <p:cNvPr id="15" name="Folded Corner 14">
            <a:extLst>
              <a:ext uri="{FF2B5EF4-FFF2-40B4-BE49-F238E27FC236}">
                <a16:creationId xmlns:a16="http://schemas.microsoft.com/office/drawing/2014/main" id="{FD7B4F82-4E1D-7542-B680-BDA95FA50734}"/>
              </a:ext>
              <a:ext uri="{C183D7F6-B498-43B3-948B-1728B52AA6E4}">
                <adec:decorative xmlns:adec="http://schemas.microsoft.com/office/drawing/2017/decorative" val="1"/>
              </a:ext>
            </a:extLst>
          </p:cNvPr>
          <p:cNvSpPr/>
          <p:nvPr userDrawn="1"/>
        </p:nvSpPr>
        <p:spPr>
          <a:xfrm>
            <a:off x="-1" y="-2667000"/>
            <a:ext cx="9221788" cy="2082799"/>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showcase Android and laptop screenshots.</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a:t>
            </a:r>
            <a:r>
              <a:rPr lang="es-ES" sz="2400">
                <a:solidFill>
                  <a:schemeClr val="tx1"/>
                </a:solidFill>
                <a:latin typeface="Source Sans Pro" panose="020B0503030403020204" pitchFamily="34" charset="77"/>
                <a:ea typeface="Source Sans Pro" charset="0"/>
                <a:cs typeface="Arial" panose="020B0604020202020204" pitchFamily="34" charset="0"/>
              </a:rPr>
              <a:t>Drag and drop mobile or laptop screenshots into the matching device. This is a cover slide, so make your screenshots impactful.</a:t>
            </a:r>
          </a:p>
        </p:txBody>
      </p:sp>
      <p:pic>
        <p:nvPicPr>
          <p:cNvPr id="13" name="Picture 12">
            <a:extLst>
              <a:ext uri="{FF2B5EF4-FFF2-40B4-BE49-F238E27FC236}">
                <a16:creationId xmlns:a16="http://schemas.microsoft.com/office/drawing/2014/main" id="{853B862F-684E-4743-BD4D-BCFD8387F8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2551206" y="2049137"/>
            <a:ext cx="5309128" cy="11112128"/>
          </a:xfrm>
          <a:prstGeom prst="rect">
            <a:avLst/>
          </a:prstGeom>
        </p:spPr>
      </p:pic>
      <p:sp>
        <p:nvSpPr>
          <p:cNvPr id="14" name="Picture Placeholder 8">
            <a:extLst>
              <a:ext uri="{FF2B5EF4-FFF2-40B4-BE49-F238E27FC236}">
                <a16:creationId xmlns:a16="http://schemas.microsoft.com/office/drawing/2014/main" id="{F740CD01-0372-0B4A-8C73-A19B2654E62B}"/>
              </a:ext>
              <a:ext uri="{C183D7F6-B498-43B3-948B-1728B52AA6E4}">
                <adec:decorative xmlns:adec="http://schemas.microsoft.com/office/drawing/2017/decorative" val="1"/>
              </a:ext>
            </a:extLst>
          </p:cNvPr>
          <p:cNvSpPr>
            <a:spLocks noGrp="1"/>
          </p:cNvSpPr>
          <p:nvPr>
            <p:ph type="pic" sz="quarter" idx="20" hasCustomPrompt="1"/>
          </p:nvPr>
        </p:nvSpPr>
        <p:spPr>
          <a:xfrm>
            <a:off x="12755111" y="2623883"/>
            <a:ext cx="4895033" cy="10056312"/>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4000">
                <a:solidFill>
                  <a:schemeClr val="tx1"/>
                </a:solidFill>
              </a:defRPr>
            </a:lvl1pPr>
          </a:lstStyle>
          <a:p>
            <a:r>
              <a:rPr lang="en-US"/>
              <a:t>Drag and drop your Samsung screenshot into this photo placeholder</a:t>
            </a:r>
          </a:p>
        </p:txBody>
      </p:sp>
      <p:pic>
        <p:nvPicPr>
          <p:cNvPr id="16" name="Picture 15">
            <a:extLst>
              <a:ext uri="{FF2B5EF4-FFF2-40B4-BE49-F238E27FC236}">
                <a16:creationId xmlns:a16="http://schemas.microsoft.com/office/drawing/2014/main" id="{FF2BEFB6-D3AD-7D4D-B4C9-7ED95B704F2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25588" y="11700945"/>
            <a:ext cx="1940676" cy="491055"/>
          </a:xfrm>
          <a:prstGeom prst="rect">
            <a:avLst/>
          </a:prstGeom>
        </p:spPr>
      </p:pic>
    </p:spTree>
    <p:extLst>
      <p:ext uri="{BB962C8B-B14F-4D97-AF65-F5344CB8AC3E}">
        <p14:creationId xmlns:p14="http://schemas.microsoft.com/office/powerpoint/2010/main" val="1472137927"/>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s + macbook air">
    <p:bg>
      <p:bgPr>
        <a:solidFill>
          <a:srgbClr val="FDFAF5"/>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71054D90-0146-C648-9DF3-B94C3E775693}"/>
              </a:ext>
              <a:ext uri="{C183D7F6-B498-43B3-948B-1728B52AA6E4}">
                <adec:decorative xmlns:adec="http://schemas.microsoft.com/office/drawing/2017/decorative" val="1"/>
              </a:ext>
            </a:extLst>
          </p:cNvPr>
          <p:cNvSpPr/>
          <p:nvPr/>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15" name="Title Placeholder 1">
            <a:extLst>
              <a:ext uri="{FF2B5EF4-FFF2-40B4-BE49-F238E27FC236}">
                <a16:creationId xmlns:a16="http://schemas.microsoft.com/office/drawing/2014/main" id="{BD83B4EB-A5CF-5C4B-851B-2E7212A67D17}"/>
              </a:ext>
            </a:extLst>
          </p:cNvPr>
          <p:cNvSpPr>
            <a:spLocks noGrp="1"/>
          </p:cNvSpPr>
          <p:nvPr>
            <p:ph type="title" hasCustomPrompt="1"/>
          </p:nvPr>
        </p:nvSpPr>
        <p:spPr>
          <a:xfrm>
            <a:off x="1441696" y="4343400"/>
            <a:ext cx="7179790"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3" name="Text Placeholder 8">
            <a:extLst>
              <a:ext uri="{FF2B5EF4-FFF2-40B4-BE49-F238E27FC236}">
                <a16:creationId xmlns:a16="http://schemas.microsoft.com/office/drawing/2014/main" id="{3DC6B344-9856-064E-9D29-4F593472BDAD}"/>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pic>
        <p:nvPicPr>
          <p:cNvPr id="3" name="Picture 2">
            <a:extLst>
              <a:ext uri="{FF2B5EF4-FFF2-40B4-BE49-F238E27FC236}">
                <a16:creationId xmlns:a16="http://schemas.microsoft.com/office/drawing/2014/main" id="{6E6FCC90-F31E-344F-9EDC-5666858B155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394854" y="2350347"/>
            <a:ext cx="15977466" cy="8833696"/>
          </a:xfrm>
          <a:prstGeom prst="rect">
            <a:avLst/>
          </a:prstGeom>
        </p:spPr>
      </p:pic>
      <p:sp>
        <p:nvSpPr>
          <p:cNvPr id="12" name="Picture Placeholder 5">
            <a:extLst>
              <a:ext uri="{FF2B5EF4-FFF2-40B4-BE49-F238E27FC236}">
                <a16:creationId xmlns:a16="http://schemas.microsoft.com/office/drawing/2014/main" id="{2855B3D1-83BB-D14D-8205-4C511F91D824}"/>
              </a:ext>
              <a:ext uri="{C183D7F6-B498-43B3-948B-1728B52AA6E4}">
                <adec:decorative xmlns:adec="http://schemas.microsoft.com/office/drawing/2017/decorative" val="1"/>
              </a:ext>
            </a:extLst>
          </p:cNvPr>
          <p:cNvSpPr>
            <a:spLocks noGrp="1"/>
          </p:cNvSpPr>
          <p:nvPr>
            <p:ph type="pic" sz="quarter" idx="18" hasCustomPrompt="1"/>
          </p:nvPr>
        </p:nvSpPr>
        <p:spPr>
          <a:xfrm>
            <a:off x="10460736" y="2948638"/>
            <a:ext cx="11832336" cy="7109762"/>
          </a:xfrm>
          <a:pattFill prst="wdUpDiag">
            <a:fgClr>
              <a:srgbClr val="FADFD9"/>
            </a:fgClr>
            <a:bgClr>
              <a:schemeClr val="bg1"/>
            </a:bgClr>
          </a:pattFill>
        </p:spPr>
        <p:txBody>
          <a:bodyPr lIns="914400" tIns="1463040" rIns="914400">
            <a:normAutofit/>
          </a:bodyPr>
          <a:lstStyle>
            <a:lvl1pPr marL="0" indent="0" algn="ctr">
              <a:buNone/>
              <a:defRPr sz="3600">
                <a:solidFill>
                  <a:schemeClr val="tx1"/>
                </a:solidFill>
              </a:defRPr>
            </a:lvl1pPr>
          </a:lstStyle>
          <a:p>
            <a:r>
              <a:rPr lang="en-US"/>
              <a:t>Drag and drop your screenshot into</a:t>
            </a:r>
          </a:p>
          <a:p>
            <a:r>
              <a:rPr lang="en-US"/>
              <a:t>this photo placeholder</a:t>
            </a:r>
          </a:p>
        </p:txBody>
      </p:sp>
      <p:sp>
        <p:nvSpPr>
          <p:cNvPr id="7" name="Folded Corner 6">
            <a:extLst>
              <a:ext uri="{FF2B5EF4-FFF2-40B4-BE49-F238E27FC236}">
                <a16:creationId xmlns:a16="http://schemas.microsoft.com/office/drawing/2014/main" id="{4A75138B-86ED-9A47-9C1A-BDA75D1DA028}"/>
              </a:ext>
              <a:ext uri="{C183D7F6-B498-43B3-948B-1728B52AA6E4}">
                <adec:decorative xmlns:adec="http://schemas.microsoft.com/office/drawing/2017/decorative" val="1"/>
              </a:ext>
            </a:extLst>
          </p:cNvPr>
          <p:cNvSpPr/>
          <p:nvPr userDrawn="1"/>
        </p:nvSpPr>
        <p:spPr>
          <a:xfrm>
            <a:off x="-1" y="-2514600"/>
            <a:ext cx="8497889" cy="1930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showcase laptop screenshot.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21382094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s + iphone x vertica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B232F01-48BC-E849-A3D8-4710F1C3691C}"/>
              </a:ext>
            </a:extLst>
          </p:cNvPr>
          <p:cNvSpPr>
            <a:spLocks noGrp="1"/>
          </p:cNvSpPr>
          <p:nvPr>
            <p:ph type="title" hasCustomPrompt="1"/>
          </p:nvPr>
        </p:nvSpPr>
        <p:spPr>
          <a:xfrm>
            <a:off x="1441695" y="4343400"/>
            <a:ext cx="7343075"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8" name="Text Placeholder 8">
            <a:extLst>
              <a:ext uri="{FF2B5EF4-FFF2-40B4-BE49-F238E27FC236}">
                <a16:creationId xmlns:a16="http://schemas.microsoft.com/office/drawing/2014/main" id="{BD17AF82-CFEF-444E-8CB0-C4CD52448D72}"/>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9" name="Freeform 8">
            <a:extLst>
              <a:ext uri="{FF2B5EF4-FFF2-40B4-BE49-F238E27FC236}">
                <a16:creationId xmlns:a16="http://schemas.microsoft.com/office/drawing/2014/main" id="{F5188961-A5EF-F94E-93B3-8A45F5C7C1A1}"/>
              </a:ext>
              <a:ext uri="{C183D7F6-B498-43B3-948B-1728B52AA6E4}">
                <adec:decorative xmlns:adec="http://schemas.microsoft.com/office/drawing/2017/decorative" val="1"/>
              </a:ext>
            </a:extLst>
          </p:cNvPr>
          <p:cNvSpPr/>
          <p:nvPr/>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4" name="phone">
            <a:extLst>
              <a:ext uri="{FF2B5EF4-FFF2-40B4-BE49-F238E27FC236}">
                <a16:creationId xmlns:a16="http://schemas.microsoft.com/office/drawing/2014/main" id="{C85F4C07-40BB-BE42-A952-E64B3F5B3B55}"/>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12711261" y="712789"/>
            <a:ext cx="5890628" cy="12346536"/>
          </a:xfrm>
          <a:prstGeom prst="rect">
            <a:avLst/>
          </a:prstGeom>
        </p:spPr>
      </p:pic>
      <p:sp>
        <p:nvSpPr>
          <p:cNvPr id="37" name="Picture Placeholder 6">
            <a:extLst>
              <a:ext uri="{FF2B5EF4-FFF2-40B4-BE49-F238E27FC236}">
                <a16:creationId xmlns:a16="http://schemas.microsoft.com/office/drawing/2014/main" id="{184DDDC5-FB04-5341-BE58-E60D02432D72}"/>
              </a:ext>
              <a:ext uri="{C183D7F6-B498-43B3-948B-1728B52AA6E4}">
                <adec:decorative xmlns:adec="http://schemas.microsoft.com/office/drawing/2017/decorative" val="1"/>
              </a:ext>
            </a:extLst>
          </p:cNvPr>
          <p:cNvSpPr>
            <a:spLocks noGrp="1"/>
          </p:cNvSpPr>
          <p:nvPr>
            <p:ph type="pic" sz="quarter" idx="18" hasCustomPrompt="1"/>
          </p:nvPr>
        </p:nvSpPr>
        <p:spPr>
          <a:xfrm>
            <a:off x="12883128" y="860145"/>
            <a:ext cx="5512527" cy="1201182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sp>
        <p:nvSpPr>
          <p:cNvPr id="10" name="Folded Corner 9">
            <a:extLst>
              <a:ext uri="{FF2B5EF4-FFF2-40B4-BE49-F238E27FC236}">
                <a16:creationId xmlns:a16="http://schemas.microsoft.com/office/drawing/2014/main" id="{F9756405-AACC-DF4A-A1BA-4DFBCE4A26C3}"/>
              </a:ext>
              <a:ext uri="{C183D7F6-B498-43B3-948B-1728B52AA6E4}">
                <adec:decorative xmlns:adec="http://schemas.microsoft.com/office/drawing/2017/decorative" val="1"/>
              </a:ext>
            </a:extLst>
          </p:cNvPr>
          <p:cNvSpPr/>
          <p:nvPr userDrawn="1"/>
        </p:nvSpPr>
        <p:spPr>
          <a:xfrm>
            <a:off x="-1" y="-2514600"/>
            <a:ext cx="8497889" cy="1930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showcase iPhone X screenshot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70955645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7_titles + iphone x vertica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B232F01-48BC-E849-A3D8-4710F1C3691C}"/>
              </a:ext>
            </a:extLst>
          </p:cNvPr>
          <p:cNvSpPr>
            <a:spLocks noGrp="1"/>
          </p:cNvSpPr>
          <p:nvPr>
            <p:ph type="title" hasCustomPrompt="1"/>
          </p:nvPr>
        </p:nvSpPr>
        <p:spPr>
          <a:xfrm>
            <a:off x="1441695" y="4343400"/>
            <a:ext cx="7147133"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8" name="Text Placeholder 8">
            <a:extLst>
              <a:ext uri="{FF2B5EF4-FFF2-40B4-BE49-F238E27FC236}">
                <a16:creationId xmlns:a16="http://schemas.microsoft.com/office/drawing/2014/main" id="{BD17AF82-CFEF-444E-8CB0-C4CD52448D72}"/>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9" name="Freeform 8">
            <a:extLst>
              <a:ext uri="{FF2B5EF4-FFF2-40B4-BE49-F238E27FC236}">
                <a16:creationId xmlns:a16="http://schemas.microsoft.com/office/drawing/2014/main" id="{F5188961-A5EF-F94E-93B3-8A45F5C7C1A1}"/>
              </a:ext>
              <a:ext uri="{C183D7F6-B498-43B3-948B-1728B52AA6E4}">
                <adec:decorative xmlns:adec="http://schemas.microsoft.com/office/drawing/2017/decorative" val="1"/>
              </a:ext>
            </a:extLst>
          </p:cNvPr>
          <p:cNvSpPr/>
          <p:nvPr/>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2" name="phone">
            <a:extLst>
              <a:ext uri="{FF2B5EF4-FFF2-40B4-BE49-F238E27FC236}">
                <a16:creationId xmlns:a16="http://schemas.microsoft.com/office/drawing/2014/main" id="{B8A066BC-10F7-6544-9AEE-90E35E913FA4}"/>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12711261" y="712789"/>
            <a:ext cx="5890628" cy="12346536"/>
          </a:xfrm>
          <a:prstGeom prst="rect">
            <a:avLst/>
          </a:prstGeom>
        </p:spPr>
      </p:pic>
      <p:sp>
        <p:nvSpPr>
          <p:cNvPr id="13" name="Picture Placeholder 6">
            <a:extLst>
              <a:ext uri="{FF2B5EF4-FFF2-40B4-BE49-F238E27FC236}">
                <a16:creationId xmlns:a16="http://schemas.microsoft.com/office/drawing/2014/main" id="{2CD40360-DEDA-8E4D-9A20-B38EBAE3D49A}"/>
              </a:ext>
              <a:ext uri="{C183D7F6-B498-43B3-948B-1728B52AA6E4}">
                <adec:decorative xmlns:adec="http://schemas.microsoft.com/office/drawing/2017/decorative" val="1"/>
              </a:ext>
            </a:extLst>
          </p:cNvPr>
          <p:cNvSpPr>
            <a:spLocks noGrp="1"/>
          </p:cNvSpPr>
          <p:nvPr>
            <p:ph type="pic" sz="quarter" idx="18" hasCustomPrompt="1"/>
          </p:nvPr>
        </p:nvSpPr>
        <p:spPr>
          <a:xfrm>
            <a:off x="12883128" y="860145"/>
            <a:ext cx="5512527" cy="1201182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pic>
        <p:nvPicPr>
          <p:cNvPr id="14" name="phone">
            <a:extLst>
              <a:ext uri="{FF2B5EF4-FFF2-40B4-BE49-F238E27FC236}">
                <a16:creationId xmlns:a16="http://schemas.microsoft.com/office/drawing/2014/main" id="{197CCC9F-480F-C648-92E6-AB136E9EFC0D}"/>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18984045" y="712789"/>
            <a:ext cx="5890628" cy="12346536"/>
          </a:xfrm>
          <a:prstGeom prst="rect">
            <a:avLst/>
          </a:prstGeom>
        </p:spPr>
      </p:pic>
      <p:sp>
        <p:nvSpPr>
          <p:cNvPr id="15" name="Picture Placeholder 6">
            <a:extLst>
              <a:ext uri="{FF2B5EF4-FFF2-40B4-BE49-F238E27FC236}">
                <a16:creationId xmlns:a16="http://schemas.microsoft.com/office/drawing/2014/main" id="{3B299AA6-362A-B645-B905-8DB9FD96D19B}"/>
              </a:ext>
              <a:ext uri="{C183D7F6-B498-43B3-948B-1728B52AA6E4}">
                <adec:decorative xmlns:adec="http://schemas.microsoft.com/office/drawing/2017/decorative" val="1"/>
              </a:ext>
            </a:extLst>
          </p:cNvPr>
          <p:cNvSpPr>
            <a:spLocks noGrp="1"/>
          </p:cNvSpPr>
          <p:nvPr>
            <p:ph type="pic" sz="quarter" idx="19" hasCustomPrompt="1"/>
          </p:nvPr>
        </p:nvSpPr>
        <p:spPr>
          <a:xfrm>
            <a:off x="19155912" y="860145"/>
            <a:ext cx="5512527" cy="1201182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256032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sp>
        <p:nvSpPr>
          <p:cNvPr id="10" name="Folded Corner 9">
            <a:extLst>
              <a:ext uri="{FF2B5EF4-FFF2-40B4-BE49-F238E27FC236}">
                <a16:creationId xmlns:a16="http://schemas.microsoft.com/office/drawing/2014/main" id="{EBE26B7D-A416-5A4B-A4BE-509D3019750A}"/>
              </a:ext>
              <a:ext uri="{C183D7F6-B498-43B3-948B-1728B52AA6E4}">
                <adec:decorative xmlns:adec="http://schemas.microsoft.com/office/drawing/2017/decorative" val="1"/>
              </a:ext>
            </a:extLst>
          </p:cNvPr>
          <p:cNvSpPr/>
          <p:nvPr userDrawn="1"/>
        </p:nvSpPr>
        <p:spPr>
          <a:xfrm>
            <a:off x="-1" y="-2514600"/>
            <a:ext cx="8497889" cy="1930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showcase 2 iPhone X screenshots</a:t>
            </a:r>
          </a:p>
          <a:p>
            <a:endParaRPr lang="en-US" sz="2400" b="1">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32986334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s + iphone horizonta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B232F01-48BC-E849-A3D8-4710F1C3691C}"/>
              </a:ext>
            </a:extLst>
          </p:cNvPr>
          <p:cNvSpPr>
            <a:spLocks noGrp="1"/>
          </p:cNvSpPr>
          <p:nvPr>
            <p:ph type="title" hasCustomPrompt="1"/>
          </p:nvPr>
        </p:nvSpPr>
        <p:spPr>
          <a:xfrm>
            <a:off x="1441696" y="4343400"/>
            <a:ext cx="7081818"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8" name="Text Placeholder 8">
            <a:extLst>
              <a:ext uri="{FF2B5EF4-FFF2-40B4-BE49-F238E27FC236}">
                <a16:creationId xmlns:a16="http://schemas.microsoft.com/office/drawing/2014/main" id="{BD17AF82-CFEF-444E-8CB0-C4CD52448D72}"/>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9" name="Freeform 8">
            <a:extLst>
              <a:ext uri="{FF2B5EF4-FFF2-40B4-BE49-F238E27FC236}">
                <a16:creationId xmlns:a16="http://schemas.microsoft.com/office/drawing/2014/main" id="{F5188961-A5EF-F94E-93B3-8A45F5C7C1A1}"/>
              </a:ext>
              <a:ext uri="{C183D7F6-B498-43B3-948B-1728B52AA6E4}">
                <adec:decorative xmlns:adec="http://schemas.microsoft.com/office/drawing/2017/decorative" val="1"/>
              </a:ext>
            </a:extLst>
          </p:cNvPr>
          <p:cNvSpPr/>
          <p:nvPr/>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4" name="phone">
            <a:extLst>
              <a:ext uri="{FF2B5EF4-FFF2-40B4-BE49-F238E27FC236}">
                <a16:creationId xmlns:a16="http://schemas.microsoft.com/office/drawing/2014/main" id="{C85F4C07-40BB-BE42-A952-E64B3F5B3B55}"/>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rot="5400000">
            <a:off x="13658166" y="715348"/>
            <a:ext cx="5886670" cy="12338242"/>
          </a:xfrm>
          <a:prstGeom prst="rect">
            <a:avLst/>
          </a:prstGeom>
        </p:spPr>
      </p:pic>
      <p:sp>
        <p:nvSpPr>
          <p:cNvPr id="37" name="Picture Placeholder 6">
            <a:extLst>
              <a:ext uri="{FF2B5EF4-FFF2-40B4-BE49-F238E27FC236}">
                <a16:creationId xmlns:a16="http://schemas.microsoft.com/office/drawing/2014/main" id="{184DDDC5-FB04-5341-BE58-E60D02432D72}"/>
              </a:ext>
              <a:ext uri="{C183D7F6-B498-43B3-948B-1728B52AA6E4}">
                <adec:decorative xmlns:adec="http://schemas.microsoft.com/office/drawing/2017/decorative" val="1"/>
              </a:ext>
            </a:extLst>
          </p:cNvPr>
          <p:cNvSpPr>
            <a:spLocks noGrp="1"/>
          </p:cNvSpPr>
          <p:nvPr>
            <p:ph type="pic" sz="quarter" idx="18" hasCustomPrompt="1"/>
          </p:nvPr>
        </p:nvSpPr>
        <p:spPr>
          <a:xfrm rot="5400000">
            <a:off x="13834930" y="860145"/>
            <a:ext cx="5512527" cy="1201182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vert="vert270" wrap="square" lIns="457200" tIns="2560320" rIns="457200" bIns="457200" anchor="t">
            <a:noAutofit/>
          </a:bodyPr>
          <a:lstStyle>
            <a:lvl1pPr marL="0" indent="0" algn="l">
              <a:buNone/>
              <a:defRPr sz="3600">
                <a:solidFill>
                  <a:schemeClr val="tx1"/>
                </a:solidFill>
              </a:defRPr>
            </a:lvl1pPr>
          </a:lstStyle>
          <a:p>
            <a:r>
              <a:rPr lang="en-US"/>
              <a:t>Drag and drop your iPhone X screenshot into this photo placeholder</a:t>
            </a:r>
          </a:p>
        </p:txBody>
      </p:sp>
      <p:sp>
        <p:nvSpPr>
          <p:cNvPr id="10" name="Folded Corner 9">
            <a:extLst>
              <a:ext uri="{FF2B5EF4-FFF2-40B4-BE49-F238E27FC236}">
                <a16:creationId xmlns:a16="http://schemas.microsoft.com/office/drawing/2014/main" id="{B5782002-57AD-B74D-B0C9-6977D99A9A78}"/>
              </a:ext>
              <a:ext uri="{C183D7F6-B498-43B3-948B-1728B52AA6E4}">
                <adec:decorative xmlns:adec="http://schemas.microsoft.com/office/drawing/2017/decorative" val="1"/>
              </a:ext>
            </a:extLst>
          </p:cNvPr>
          <p:cNvSpPr/>
          <p:nvPr userDrawn="1"/>
        </p:nvSpPr>
        <p:spPr>
          <a:xfrm>
            <a:off x="-1" y="-2514600"/>
            <a:ext cx="10136188" cy="1930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showcase iPhone X screenshot in landscape format.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36469359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s + iphone vertical detai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C5147E6-3B60-9544-841F-04FE73BB8BBB}"/>
              </a:ext>
            </a:extLst>
          </p:cNvPr>
          <p:cNvSpPr>
            <a:spLocks noGrp="1"/>
          </p:cNvSpPr>
          <p:nvPr>
            <p:ph type="title" hasCustomPrompt="1"/>
          </p:nvPr>
        </p:nvSpPr>
        <p:spPr>
          <a:xfrm>
            <a:off x="1441696" y="4343400"/>
            <a:ext cx="7081818"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8" name="Text Placeholder 8">
            <a:extLst>
              <a:ext uri="{FF2B5EF4-FFF2-40B4-BE49-F238E27FC236}">
                <a16:creationId xmlns:a16="http://schemas.microsoft.com/office/drawing/2014/main" id="{D70058F9-BDA7-8840-914D-9E80FF5B692E}"/>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15" name="Freeform 14">
            <a:extLst>
              <a:ext uri="{FF2B5EF4-FFF2-40B4-BE49-F238E27FC236}">
                <a16:creationId xmlns:a16="http://schemas.microsoft.com/office/drawing/2014/main" id="{9BF9784F-07B0-2B43-B94A-28B4B8971813}"/>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2" name="phone">
            <a:extLst>
              <a:ext uri="{FF2B5EF4-FFF2-40B4-BE49-F238E27FC236}">
                <a16:creationId xmlns:a16="http://schemas.microsoft.com/office/drawing/2014/main" id="{2E4451B8-9EE2-A446-8FE7-EF863668EAEF}"/>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a:off x="12562907" y="-1529976"/>
            <a:ext cx="8042978" cy="16782216"/>
          </a:xfrm>
          <a:prstGeom prst="rect">
            <a:avLst/>
          </a:prstGeom>
        </p:spPr>
      </p:pic>
      <p:sp>
        <p:nvSpPr>
          <p:cNvPr id="13" name="Picture Placeholder 6">
            <a:extLst>
              <a:ext uri="{FF2B5EF4-FFF2-40B4-BE49-F238E27FC236}">
                <a16:creationId xmlns:a16="http://schemas.microsoft.com/office/drawing/2014/main" id="{A7846021-EA88-CD42-A661-C264FF86AAE3}"/>
              </a:ext>
              <a:ext uri="{C183D7F6-B498-43B3-948B-1728B52AA6E4}">
                <adec:decorative xmlns:adec="http://schemas.microsoft.com/office/drawing/2017/decorative" val="1"/>
              </a:ext>
            </a:extLst>
          </p:cNvPr>
          <p:cNvSpPr>
            <a:spLocks noGrp="1"/>
          </p:cNvSpPr>
          <p:nvPr>
            <p:ph type="pic" sz="quarter" idx="18" hasCustomPrompt="1"/>
          </p:nvPr>
        </p:nvSpPr>
        <p:spPr>
          <a:xfrm>
            <a:off x="12835464" y="-1290625"/>
            <a:ext cx="7504470" cy="16352272"/>
          </a:xfrm>
          <a:custGeom>
            <a:avLst/>
            <a:gdLst>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297683 w 5512527"/>
              <a:gd name="connsiteY18" fmla="*/ 160595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46021 w 5512527"/>
              <a:gd name="connsiteY18" fmla="*/ 144482 h 11985173"/>
              <a:gd name="connsiteX19" fmla="*/ 4363815 w 5512527"/>
              <a:gd name="connsiteY19" fmla="*/ 6124 h 11985173"/>
              <a:gd name="connsiteX20" fmla="*/ 4396183 w 5512527"/>
              <a:gd name="connsiteY20" fmla="*/ 0 h 11985173"/>
              <a:gd name="connsiteX21" fmla="*/ 4927979 w 5512527"/>
              <a:gd name="connsiteY21" fmla="*/ 0 h 11985173"/>
              <a:gd name="connsiteX22" fmla="*/ 5512527 w 5512527"/>
              <a:gd name="connsiteY22" fmla="*/ 584548 h 11985173"/>
              <a:gd name="connsiteX23" fmla="*/ 5512527 w 5512527"/>
              <a:gd name="connsiteY23" fmla="*/ 11400625 h 11985173"/>
              <a:gd name="connsiteX24" fmla="*/ 4927979 w 5512527"/>
              <a:gd name="connsiteY24" fmla="*/ 11985173 h 11985173"/>
              <a:gd name="connsiteX25" fmla="*/ 584548 w 5512527"/>
              <a:gd name="connsiteY25" fmla="*/ 11985173 h 11985173"/>
              <a:gd name="connsiteX26" fmla="*/ 0 w 5512527"/>
              <a:gd name="connsiteY26" fmla="*/ 11400625 h 11985173"/>
              <a:gd name="connsiteX27" fmla="*/ 0 w 5512527"/>
              <a:gd name="connsiteY27" fmla="*/ 584548 h 11985173"/>
              <a:gd name="connsiteX28" fmla="*/ 584548 w 5512527"/>
              <a:gd name="connsiteY28"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296347 w 5512527"/>
              <a:gd name="connsiteY17" fmla="*/ 160529 h 11985173"/>
              <a:gd name="connsiteX18" fmla="*/ 4363815 w 5512527"/>
              <a:gd name="connsiteY18" fmla="*/ 6124 h 11985173"/>
              <a:gd name="connsiteX19" fmla="*/ 4396183 w 5512527"/>
              <a:gd name="connsiteY19" fmla="*/ 0 h 11985173"/>
              <a:gd name="connsiteX20" fmla="*/ 4927979 w 5512527"/>
              <a:gd name="connsiteY20" fmla="*/ 0 h 11985173"/>
              <a:gd name="connsiteX21" fmla="*/ 5512527 w 5512527"/>
              <a:gd name="connsiteY21" fmla="*/ 584548 h 11985173"/>
              <a:gd name="connsiteX22" fmla="*/ 5512527 w 5512527"/>
              <a:gd name="connsiteY22" fmla="*/ 11400625 h 11985173"/>
              <a:gd name="connsiteX23" fmla="*/ 4927979 w 5512527"/>
              <a:gd name="connsiteY23" fmla="*/ 11985173 h 11985173"/>
              <a:gd name="connsiteX24" fmla="*/ 584548 w 5512527"/>
              <a:gd name="connsiteY24" fmla="*/ 11985173 h 11985173"/>
              <a:gd name="connsiteX25" fmla="*/ 0 w 5512527"/>
              <a:gd name="connsiteY25" fmla="*/ 11400625 h 11985173"/>
              <a:gd name="connsiteX26" fmla="*/ 0 w 5512527"/>
              <a:gd name="connsiteY26" fmla="*/ 584548 h 11985173"/>
              <a:gd name="connsiteX27" fmla="*/ 584548 w 5512527"/>
              <a:gd name="connsiteY27"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97679 w 5512527"/>
              <a:gd name="connsiteY16" fmla="*/ 167117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63815 w 5512527"/>
              <a:gd name="connsiteY17" fmla="*/ 6124 h 11985173"/>
              <a:gd name="connsiteX18" fmla="*/ 4396183 w 5512527"/>
              <a:gd name="connsiteY18" fmla="*/ 0 h 11985173"/>
              <a:gd name="connsiteX19" fmla="*/ 4927979 w 5512527"/>
              <a:gd name="connsiteY19" fmla="*/ 0 h 11985173"/>
              <a:gd name="connsiteX20" fmla="*/ 5512527 w 5512527"/>
              <a:gd name="connsiteY20" fmla="*/ 584548 h 11985173"/>
              <a:gd name="connsiteX21" fmla="*/ 5512527 w 5512527"/>
              <a:gd name="connsiteY21" fmla="*/ 11400625 h 11985173"/>
              <a:gd name="connsiteX22" fmla="*/ 4927979 w 5512527"/>
              <a:gd name="connsiteY22" fmla="*/ 11985173 h 11985173"/>
              <a:gd name="connsiteX23" fmla="*/ 584548 w 5512527"/>
              <a:gd name="connsiteY23" fmla="*/ 11985173 h 11985173"/>
              <a:gd name="connsiteX24" fmla="*/ 0 w 5512527"/>
              <a:gd name="connsiteY24" fmla="*/ 11400625 h 11985173"/>
              <a:gd name="connsiteX25" fmla="*/ 0 w 5512527"/>
              <a:gd name="connsiteY25" fmla="*/ 584548 h 11985173"/>
              <a:gd name="connsiteX26" fmla="*/ 584548 w 5512527"/>
              <a:gd name="connsiteY26" fmla="*/ 0 h 11985173"/>
              <a:gd name="connsiteX0" fmla="*/ 584548 w 5512527"/>
              <a:gd name="connsiteY0" fmla="*/ 0 h 11985173"/>
              <a:gd name="connsiteX1" fmla="*/ 867289 w 5512527"/>
              <a:gd name="connsiteY1" fmla="*/ 0 h 11985173"/>
              <a:gd name="connsiteX2" fmla="*/ 872596 w 5512527"/>
              <a:gd name="connsiteY2" fmla="*/ 1707 h 11985173"/>
              <a:gd name="connsiteX3" fmla="*/ 957894 w 5512527"/>
              <a:gd name="connsiteY3" fmla="*/ 787 h 11985173"/>
              <a:gd name="connsiteX4" fmla="*/ 981310 w 5512527"/>
              <a:gd name="connsiteY4" fmla="*/ 0 h 11985173"/>
              <a:gd name="connsiteX5" fmla="*/ 1099734 w 5512527"/>
              <a:gd name="connsiteY5" fmla="*/ 0 h 11985173"/>
              <a:gd name="connsiteX6" fmla="*/ 1134631 w 5512527"/>
              <a:gd name="connsiteY6" fmla="*/ 2125 h 11985173"/>
              <a:gd name="connsiteX7" fmla="*/ 1183865 w 5512527"/>
              <a:gd name="connsiteY7" fmla="*/ 11440 h 11985173"/>
              <a:gd name="connsiteX8" fmla="*/ 1249997 w 5512527"/>
              <a:gd name="connsiteY8" fmla="*/ 165911 h 11985173"/>
              <a:gd name="connsiteX9" fmla="*/ 1251331 w 5512527"/>
              <a:gd name="connsiteY9" fmla="*/ 165845 h 11985173"/>
              <a:gd name="connsiteX10" fmla="*/ 1250001 w 5512527"/>
              <a:gd name="connsiteY10" fmla="*/ 172433 h 11985173"/>
              <a:gd name="connsiteX11" fmla="*/ 1531513 w 5512527"/>
              <a:gd name="connsiteY11" fmla="*/ 453945 h 11985173"/>
              <a:gd name="connsiteX12" fmla="*/ 4012135 w 5512527"/>
              <a:gd name="connsiteY12" fmla="*/ 453945 h 11985173"/>
              <a:gd name="connsiteX13" fmla="*/ 4211195 w 5512527"/>
              <a:gd name="connsiteY13" fmla="*/ 371492 h 11985173"/>
              <a:gd name="connsiteX14" fmla="*/ 4214215 w 5512527"/>
              <a:gd name="connsiteY14" fmla="*/ 367009 h 11985173"/>
              <a:gd name="connsiteX15" fmla="*/ 4215227 w 5512527"/>
              <a:gd name="connsiteY15" fmla="*/ 366176 h 11985173"/>
              <a:gd name="connsiteX16" fmla="*/ 4278629 w 5512527"/>
              <a:gd name="connsiteY16" fmla="*/ 163942 h 11985173"/>
              <a:gd name="connsiteX17" fmla="*/ 4396183 w 5512527"/>
              <a:gd name="connsiteY17" fmla="*/ 0 h 11985173"/>
              <a:gd name="connsiteX18" fmla="*/ 4927979 w 5512527"/>
              <a:gd name="connsiteY18" fmla="*/ 0 h 11985173"/>
              <a:gd name="connsiteX19" fmla="*/ 5512527 w 5512527"/>
              <a:gd name="connsiteY19" fmla="*/ 584548 h 11985173"/>
              <a:gd name="connsiteX20" fmla="*/ 5512527 w 5512527"/>
              <a:gd name="connsiteY20" fmla="*/ 11400625 h 11985173"/>
              <a:gd name="connsiteX21" fmla="*/ 4927979 w 5512527"/>
              <a:gd name="connsiteY21" fmla="*/ 11985173 h 11985173"/>
              <a:gd name="connsiteX22" fmla="*/ 584548 w 5512527"/>
              <a:gd name="connsiteY22" fmla="*/ 11985173 h 11985173"/>
              <a:gd name="connsiteX23" fmla="*/ 0 w 5512527"/>
              <a:gd name="connsiteY23" fmla="*/ 11400625 h 11985173"/>
              <a:gd name="connsiteX24" fmla="*/ 0 w 5512527"/>
              <a:gd name="connsiteY24" fmla="*/ 584548 h 11985173"/>
              <a:gd name="connsiteX25" fmla="*/ 584548 w 5512527"/>
              <a:gd name="connsiteY25" fmla="*/ 0 h 119851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12135 w 5512527"/>
              <a:gd name="connsiteY12" fmla="*/ 46029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60295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50001 w 5512527"/>
              <a:gd name="connsiteY10" fmla="*/ 178783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51331 w 5512527"/>
              <a:gd name="connsiteY9" fmla="*/ 172195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333881 w 5512527"/>
              <a:gd name="connsiteY9" fmla="*/ 124570 h 11991523"/>
              <a:gd name="connsiteX10" fmla="*/ 1262701 w 5512527"/>
              <a:gd name="connsiteY10" fmla="*/ 181958 h 11991523"/>
              <a:gd name="connsiteX11" fmla="*/ 1531513 w 5512527"/>
              <a:gd name="connsiteY11" fmla="*/ 444420 h 11991523"/>
              <a:gd name="connsiteX12" fmla="*/ 4005785 w 5512527"/>
              <a:gd name="connsiteY12" fmla="*/ 441245 h 11991523"/>
              <a:gd name="connsiteX13" fmla="*/ 4211195 w 5512527"/>
              <a:gd name="connsiteY13" fmla="*/ 377842 h 11991523"/>
              <a:gd name="connsiteX14" fmla="*/ 4214215 w 5512527"/>
              <a:gd name="connsiteY14" fmla="*/ 373359 h 11991523"/>
              <a:gd name="connsiteX15" fmla="*/ 4215227 w 5512527"/>
              <a:gd name="connsiteY15" fmla="*/ 372526 h 11991523"/>
              <a:gd name="connsiteX16" fmla="*/ 4278629 w 5512527"/>
              <a:gd name="connsiteY16" fmla="*/ 170292 h 11991523"/>
              <a:gd name="connsiteX17" fmla="*/ 4389833 w 5512527"/>
              <a:gd name="connsiteY17" fmla="*/ 0 h 11991523"/>
              <a:gd name="connsiteX18" fmla="*/ 4927979 w 5512527"/>
              <a:gd name="connsiteY18" fmla="*/ 6350 h 11991523"/>
              <a:gd name="connsiteX19" fmla="*/ 5512527 w 5512527"/>
              <a:gd name="connsiteY19" fmla="*/ 590898 h 11991523"/>
              <a:gd name="connsiteX20" fmla="*/ 5512527 w 5512527"/>
              <a:gd name="connsiteY20" fmla="*/ 11406975 h 11991523"/>
              <a:gd name="connsiteX21" fmla="*/ 4927979 w 5512527"/>
              <a:gd name="connsiteY21" fmla="*/ 11991523 h 11991523"/>
              <a:gd name="connsiteX22" fmla="*/ 584548 w 5512527"/>
              <a:gd name="connsiteY22" fmla="*/ 11991523 h 11991523"/>
              <a:gd name="connsiteX23" fmla="*/ 0 w 5512527"/>
              <a:gd name="connsiteY23" fmla="*/ 11406975 h 11991523"/>
              <a:gd name="connsiteX24" fmla="*/ 0 w 5512527"/>
              <a:gd name="connsiteY24" fmla="*/ 590898 h 11991523"/>
              <a:gd name="connsiteX25" fmla="*/ 584548 w 5512527"/>
              <a:gd name="connsiteY25"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49997 w 5512527"/>
              <a:gd name="connsiteY8" fmla="*/ 172261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83865 w 5512527"/>
              <a:gd name="connsiteY7" fmla="*/ 177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34631 w 5512527"/>
              <a:gd name="connsiteY6" fmla="*/ 8475 h 11991523"/>
              <a:gd name="connsiteX7" fmla="*/ 1177515 w 5512527"/>
              <a:gd name="connsiteY7" fmla="*/ 5090 h 11991523"/>
              <a:gd name="connsiteX8" fmla="*/ 1262697 w 5512527"/>
              <a:gd name="connsiteY8" fmla="*/ 156386 h 11991523"/>
              <a:gd name="connsiteX9" fmla="*/ 1262701 w 5512527"/>
              <a:gd name="connsiteY9" fmla="*/ 181958 h 11991523"/>
              <a:gd name="connsiteX10" fmla="*/ 1531513 w 5512527"/>
              <a:gd name="connsiteY10" fmla="*/ 444420 h 11991523"/>
              <a:gd name="connsiteX11" fmla="*/ 4005785 w 5512527"/>
              <a:gd name="connsiteY11" fmla="*/ 441245 h 11991523"/>
              <a:gd name="connsiteX12" fmla="*/ 4211195 w 5512527"/>
              <a:gd name="connsiteY12" fmla="*/ 377842 h 11991523"/>
              <a:gd name="connsiteX13" fmla="*/ 4214215 w 5512527"/>
              <a:gd name="connsiteY13" fmla="*/ 373359 h 11991523"/>
              <a:gd name="connsiteX14" fmla="*/ 4215227 w 5512527"/>
              <a:gd name="connsiteY14" fmla="*/ 372526 h 11991523"/>
              <a:gd name="connsiteX15" fmla="*/ 4278629 w 5512527"/>
              <a:gd name="connsiteY15" fmla="*/ 170292 h 11991523"/>
              <a:gd name="connsiteX16" fmla="*/ 4389833 w 5512527"/>
              <a:gd name="connsiteY16" fmla="*/ 0 h 11991523"/>
              <a:gd name="connsiteX17" fmla="*/ 4927979 w 5512527"/>
              <a:gd name="connsiteY17" fmla="*/ 6350 h 11991523"/>
              <a:gd name="connsiteX18" fmla="*/ 5512527 w 5512527"/>
              <a:gd name="connsiteY18" fmla="*/ 590898 h 11991523"/>
              <a:gd name="connsiteX19" fmla="*/ 5512527 w 5512527"/>
              <a:gd name="connsiteY19" fmla="*/ 11406975 h 11991523"/>
              <a:gd name="connsiteX20" fmla="*/ 4927979 w 5512527"/>
              <a:gd name="connsiteY20" fmla="*/ 11991523 h 11991523"/>
              <a:gd name="connsiteX21" fmla="*/ 584548 w 5512527"/>
              <a:gd name="connsiteY21" fmla="*/ 11991523 h 11991523"/>
              <a:gd name="connsiteX22" fmla="*/ 0 w 5512527"/>
              <a:gd name="connsiteY22" fmla="*/ 11406975 h 11991523"/>
              <a:gd name="connsiteX23" fmla="*/ 0 w 5512527"/>
              <a:gd name="connsiteY23" fmla="*/ 590898 h 11991523"/>
              <a:gd name="connsiteX24" fmla="*/ 584548 w 5512527"/>
              <a:gd name="connsiteY24" fmla="*/ 6350 h 11991523"/>
              <a:gd name="connsiteX0" fmla="*/ 584548 w 5512527"/>
              <a:gd name="connsiteY0" fmla="*/ 20100 h 12005273"/>
              <a:gd name="connsiteX1" fmla="*/ 867289 w 5512527"/>
              <a:gd name="connsiteY1" fmla="*/ 20100 h 12005273"/>
              <a:gd name="connsiteX2" fmla="*/ 872596 w 5512527"/>
              <a:gd name="connsiteY2" fmla="*/ 21807 h 12005273"/>
              <a:gd name="connsiteX3" fmla="*/ 957894 w 5512527"/>
              <a:gd name="connsiteY3" fmla="*/ 20887 h 12005273"/>
              <a:gd name="connsiteX4" fmla="*/ 981310 w 5512527"/>
              <a:gd name="connsiteY4" fmla="*/ 20100 h 12005273"/>
              <a:gd name="connsiteX5" fmla="*/ 1099734 w 5512527"/>
              <a:gd name="connsiteY5" fmla="*/ 20100 h 12005273"/>
              <a:gd name="connsiteX6" fmla="*/ 1134631 w 5512527"/>
              <a:gd name="connsiteY6" fmla="*/ 0 h 12005273"/>
              <a:gd name="connsiteX7" fmla="*/ 1177515 w 5512527"/>
              <a:gd name="connsiteY7" fmla="*/ 18840 h 12005273"/>
              <a:gd name="connsiteX8" fmla="*/ 1262697 w 5512527"/>
              <a:gd name="connsiteY8" fmla="*/ 170136 h 12005273"/>
              <a:gd name="connsiteX9" fmla="*/ 1262701 w 5512527"/>
              <a:gd name="connsiteY9" fmla="*/ 195708 h 12005273"/>
              <a:gd name="connsiteX10" fmla="*/ 1531513 w 5512527"/>
              <a:gd name="connsiteY10" fmla="*/ 458170 h 12005273"/>
              <a:gd name="connsiteX11" fmla="*/ 4005785 w 5512527"/>
              <a:gd name="connsiteY11" fmla="*/ 454995 h 12005273"/>
              <a:gd name="connsiteX12" fmla="*/ 4211195 w 5512527"/>
              <a:gd name="connsiteY12" fmla="*/ 391592 h 12005273"/>
              <a:gd name="connsiteX13" fmla="*/ 4214215 w 5512527"/>
              <a:gd name="connsiteY13" fmla="*/ 387109 h 12005273"/>
              <a:gd name="connsiteX14" fmla="*/ 4215227 w 5512527"/>
              <a:gd name="connsiteY14" fmla="*/ 386276 h 12005273"/>
              <a:gd name="connsiteX15" fmla="*/ 4278629 w 5512527"/>
              <a:gd name="connsiteY15" fmla="*/ 184042 h 12005273"/>
              <a:gd name="connsiteX16" fmla="*/ 4389833 w 5512527"/>
              <a:gd name="connsiteY16" fmla="*/ 13750 h 12005273"/>
              <a:gd name="connsiteX17" fmla="*/ 4927979 w 5512527"/>
              <a:gd name="connsiteY17" fmla="*/ 20100 h 12005273"/>
              <a:gd name="connsiteX18" fmla="*/ 5512527 w 5512527"/>
              <a:gd name="connsiteY18" fmla="*/ 604648 h 12005273"/>
              <a:gd name="connsiteX19" fmla="*/ 5512527 w 5512527"/>
              <a:gd name="connsiteY19" fmla="*/ 11420725 h 12005273"/>
              <a:gd name="connsiteX20" fmla="*/ 4927979 w 5512527"/>
              <a:gd name="connsiteY20" fmla="*/ 12005273 h 12005273"/>
              <a:gd name="connsiteX21" fmla="*/ 584548 w 5512527"/>
              <a:gd name="connsiteY21" fmla="*/ 12005273 h 12005273"/>
              <a:gd name="connsiteX22" fmla="*/ 0 w 5512527"/>
              <a:gd name="connsiteY22" fmla="*/ 11420725 h 12005273"/>
              <a:gd name="connsiteX23" fmla="*/ 0 w 5512527"/>
              <a:gd name="connsiteY23" fmla="*/ 604648 h 12005273"/>
              <a:gd name="connsiteX24" fmla="*/ 584548 w 5512527"/>
              <a:gd name="connsiteY24" fmla="*/ 20100 h 1200527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099734 w 5512527"/>
              <a:gd name="connsiteY5" fmla="*/ 6350 h 11991523"/>
              <a:gd name="connsiteX6" fmla="*/ 1177515 w 5512527"/>
              <a:gd name="connsiteY6" fmla="*/ 5090 h 11991523"/>
              <a:gd name="connsiteX7" fmla="*/ 1262697 w 5512527"/>
              <a:gd name="connsiteY7" fmla="*/ 156386 h 11991523"/>
              <a:gd name="connsiteX8" fmla="*/ 1262701 w 5512527"/>
              <a:gd name="connsiteY8" fmla="*/ 181958 h 11991523"/>
              <a:gd name="connsiteX9" fmla="*/ 1531513 w 5512527"/>
              <a:gd name="connsiteY9" fmla="*/ 444420 h 11991523"/>
              <a:gd name="connsiteX10" fmla="*/ 4005785 w 5512527"/>
              <a:gd name="connsiteY10" fmla="*/ 441245 h 11991523"/>
              <a:gd name="connsiteX11" fmla="*/ 4211195 w 5512527"/>
              <a:gd name="connsiteY11" fmla="*/ 377842 h 11991523"/>
              <a:gd name="connsiteX12" fmla="*/ 4214215 w 5512527"/>
              <a:gd name="connsiteY12" fmla="*/ 373359 h 11991523"/>
              <a:gd name="connsiteX13" fmla="*/ 4215227 w 5512527"/>
              <a:gd name="connsiteY13" fmla="*/ 372526 h 11991523"/>
              <a:gd name="connsiteX14" fmla="*/ 4278629 w 5512527"/>
              <a:gd name="connsiteY14" fmla="*/ 170292 h 11991523"/>
              <a:gd name="connsiteX15" fmla="*/ 4389833 w 5512527"/>
              <a:gd name="connsiteY15" fmla="*/ 0 h 11991523"/>
              <a:gd name="connsiteX16" fmla="*/ 4927979 w 5512527"/>
              <a:gd name="connsiteY16" fmla="*/ 6350 h 11991523"/>
              <a:gd name="connsiteX17" fmla="*/ 5512527 w 5512527"/>
              <a:gd name="connsiteY17" fmla="*/ 590898 h 11991523"/>
              <a:gd name="connsiteX18" fmla="*/ 5512527 w 5512527"/>
              <a:gd name="connsiteY18" fmla="*/ 11406975 h 11991523"/>
              <a:gd name="connsiteX19" fmla="*/ 4927979 w 5512527"/>
              <a:gd name="connsiteY19" fmla="*/ 11991523 h 11991523"/>
              <a:gd name="connsiteX20" fmla="*/ 584548 w 5512527"/>
              <a:gd name="connsiteY20" fmla="*/ 11991523 h 11991523"/>
              <a:gd name="connsiteX21" fmla="*/ 0 w 5512527"/>
              <a:gd name="connsiteY21" fmla="*/ 11406975 h 11991523"/>
              <a:gd name="connsiteX22" fmla="*/ 0 w 5512527"/>
              <a:gd name="connsiteY22" fmla="*/ 590898 h 11991523"/>
              <a:gd name="connsiteX23" fmla="*/ 584548 w 5512527"/>
              <a:gd name="connsiteY23"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981310 w 5512527"/>
              <a:gd name="connsiteY4" fmla="*/ 6350 h 11991523"/>
              <a:gd name="connsiteX5" fmla="*/ 1177515 w 5512527"/>
              <a:gd name="connsiteY5" fmla="*/ 5090 h 11991523"/>
              <a:gd name="connsiteX6" fmla="*/ 1262697 w 5512527"/>
              <a:gd name="connsiteY6" fmla="*/ 156386 h 11991523"/>
              <a:gd name="connsiteX7" fmla="*/ 1262701 w 5512527"/>
              <a:gd name="connsiteY7" fmla="*/ 181958 h 11991523"/>
              <a:gd name="connsiteX8" fmla="*/ 1531513 w 5512527"/>
              <a:gd name="connsiteY8" fmla="*/ 444420 h 11991523"/>
              <a:gd name="connsiteX9" fmla="*/ 4005785 w 5512527"/>
              <a:gd name="connsiteY9" fmla="*/ 441245 h 11991523"/>
              <a:gd name="connsiteX10" fmla="*/ 4211195 w 5512527"/>
              <a:gd name="connsiteY10" fmla="*/ 377842 h 11991523"/>
              <a:gd name="connsiteX11" fmla="*/ 4214215 w 5512527"/>
              <a:gd name="connsiteY11" fmla="*/ 373359 h 11991523"/>
              <a:gd name="connsiteX12" fmla="*/ 4215227 w 5512527"/>
              <a:gd name="connsiteY12" fmla="*/ 372526 h 11991523"/>
              <a:gd name="connsiteX13" fmla="*/ 4278629 w 5512527"/>
              <a:gd name="connsiteY13" fmla="*/ 170292 h 11991523"/>
              <a:gd name="connsiteX14" fmla="*/ 4389833 w 5512527"/>
              <a:gd name="connsiteY14" fmla="*/ 0 h 11991523"/>
              <a:gd name="connsiteX15" fmla="*/ 4927979 w 5512527"/>
              <a:gd name="connsiteY15" fmla="*/ 6350 h 11991523"/>
              <a:gd name="connsiteX16" fmla="*/ 5512527 w 5512527"/>
              <a:gd name="connsiteY16" fmla="*/ 590898 h 11991523"/>
              <a:gd name="connsiteX17" fmla="*/ 5512527 w 5512527"/>
              <a:gd name="connsiteY17" fmla="*/ 11406975 h 11991523"/>
              <a:gd name="connsiteX18" fmla="*/ 4927979 w 5512527"/>
              <a:gd name="connsiteY18" fmla="*/ 11991523 h 11991523"/>
              <a:gd name="connsiteX19" fmla="*/ 584548 w 5512527"/>
              <a:gd name="connsiteY19" fmla="*/ 11991523 h 11991523"/>
              <a:gd name="connsiteX20" fmla="*/ 0 w 5512527"/>
              <a:gd name="connsiteY20" fmla="*/ 11406975 h 11991523"/>
              <a:gd name="connsiteX21" fmla="*/ 0 w 5512527"/>
              <a:gd name="connsiteY21" fmla="*/ 590898 h 11991523"/>
              <a:gd name="connsiteX22" fmla="*/ 584548 w 5512527"/>
              <a:gd name="connsiteY22" fmla="*/ 6350 h 11991523"/>
              <a:gd name="connsiteX0" fmla="*/ 584548 w 5512527"/>
              <a:gd name="connsiteY0" fmla="*/ 6350 h 11991523"/>
              <a:gd name="connsiteX1" fmla="*/ 867289 w 5512527"/>
              <a:gd name="connsiteY1" fmla="*/ 6350 h 11991523"/>
              <a:gd name="connsiteX2" fmla="*/ 872596 w 5512527"/>
              <a:gd name="connsiteY2" fmla="*/ 8057 h 11991523"/>
              <a:gd name="connsiteX3" fmla="*/ 957894 w 5512527"/>
              <a:gd name="connsiteY3" fmla="*/ 7137 h 11991523"/>
              <a:gd name="connsiteX4" fmla="*/ 1177515 w 5512527"/>
              <a:gd name="connsiteY4" fmla="*/ 5090 h 11991523"/>
              <a:gd name="connsiteX5" fmla="*/ 1262697 w 5512527"/>
              <a:gd name="connsiteY5" fmla="*/ 156386 h 11991523"/>
              <a:gd name="connsiteX6" fmla="*/ 1262701 w 5512527"/>
              <a:gd name="connsiteY6" fmla="*/ 181958 h 11991523"/>
              <a:gd name="connsiteX7" fmla="*/ 1531513 w 5512527"/>
              <a:gd name="connsiteY7" fmla="*/ 444420 h 11991523"/>
              <a:gd name="connsiteX8" fmla="*/ 4005785 w 5512527"/>
              <a:gd name="connsiteY8" fmla="*/ 441245 h 11991523"/>
              <a:gd name="connsiteX9" fmla="*/ 4211195 w 5512527"/>
              <a:gd name="connsiteY9" fmla="*/ 377842 h 11991523"/>
              <a:gd name="connsiteX10" fmla="*/ 4214215 w 5512527"/>
              <a:gd name="connsiteY10" fmla="*/ 373359 h 11991523"/>
              <a:gd name="connsiteX11" fmla="*/ 4215227 w 5512527"/>
              <a:gd name="connsiteY11" fmla="*/ 372526 h 11991523"/>
              <a:gd name="connsiteX12" fmla="*/ 4278629 w 5512527"/>
              <a:gd name="connsiteY12" fmla="*/ 170292 h 11991523"/>
              <a:gd name="connsiteX13" fmla="*/ 4389833 w 5512527"/>
              <a:gd name="connsiteY13" fmla="*/ 0 h 11991523"/>
              <a:gd name="connsiteX14" fmla="*/ 4927979 w 5512527"/>
              <a:gd name="connsiteY14" fmla="*/ 6350 h 11991523"/>
              <a:gd name="connsiteX15" fmla="*/ 5512527 w 5512527"/>
              <a:gd name="connsiteY15" fmla="*/ 590898 h 11991523"/>
              <a:gd name="connsiteX16" fmla="*/ 5512527 w 5512527"/>
              <a:gd name="connsiteY16" fmla="*/ 11406975 h 11991523"/>
              <a:gd name="connsiteX17" fmla="*/ 4927979 w 5512527"/>
              <a:gd name="connsiteY17" fmla="*/ 11991523 h 11991523"/>
              <a:gd name="connsiteX18" fmla="*/ 584548 w 5512527"/>
              <a:gd name="connsiteY18" fmla="*/ 11991523 h 11991523"/>
              <a:gd name="connsiteX19" fmla="*/ 0 w 5512527"/>
              <a:gd name="connsiteY19" fmla="*/ 11406975 h 11991523"/>
              <a:gd name="connsiteX20" fmla="*/ 0 w 5512527"/>
              <a:gd name="connsiteY20" fmla="*/ 590898 h 11991523"/>
              <a:gd name="connsiteX21" fmla="*/ 584548 w 5512527"/>
              <a:gd name="connsiteY21" fmla="*/ 6350 h 11991523"/>
              <a:gd name="connsiteX0" fmla="*/ 584548 w 5512527"/>
              <a:gd name="connsiteY0" fmla="*/ 6350 h 11991523"/>
              <a:gd name="connsiteX1" fmla="*/ 867289 w 5512527"/>
              <a:gd name="connsiteY1" fmla="*/ 6350 h 11991523"/>
              <a:gd name="connsiteX2" fmla="*/ 957894 w 5512527"/>
              <a:gd name="connsiteY2" fmla="*/ 7137 h 11991523"/>
              <a:gd name="connsiteX3" fmla="*/ 1177515 w 5512527"/>
              <a:gd name="connsiteY3" fmla="*/ 5090 h 11991523"/>
              <a:gd name="connsiteX4" fmla="*/ 1262697 w 5512527"/>
              <a:gd name="connsiteY4" fmla="*/ 156386 h 11991523"/>
              <a:gd name="connsiteX5" fmla="*/ 1262701 w 5512527"/>
              <a:gd name="connsiteY5" fmla="*/ 181958 h 11991523"/>
              <a:gd name="connsiteX6" fmla="*/ 1531513 w 5512527"/>
              <a:gd name="connsiteY6" fmla="*/ 444420 h 11991523"/>
              <a:gd name="connsiteX7" fmla="*/ 4005785 w 5512527"/>
              <a:gd name="connsiteY7" fmla="*/ 441245 h 11991523"/>
              <a:gd name="connsiteX8" fmla="*/ 4211195 w 5512527"/>
              <a:gd name="connsiteY8" fmla="*/ 377842 h 11991523"/>
              <a:gd name="connsiteX9" fmla="*/ 4214215 w 5512527"/>
              <a:gd name="connsiteY9" fmla="*/ 373359 h 11991523"/>
              <a:gd name="connsiteX10" fmla="*/ 4215227 w 5512527"/>
              <a:gd name="connsiteY10" fmla="*/ 372526 h 11991523"/>
              <a:gd name="connsiteX11" fmla="*/ 4278629 w 5512527"/>
              <a:gd name="connsiteY11" fmla="*/ 170292 h 11991523"/>
              <a:gd name="connsiteX12" fmla="*/ 4389833 w 5512527"/>
              <a:gd name="connsiteY12" fmla="*/ 0 h 11991523"/>
              <a:gd name="connsiteX13" fmla="*/ 4927979 w 5512527"/>
              <a:gd name="connsiteY13" fmla="*/ 6350 h 11991523"/>
              <a:gd name="connsiteX14" fmla="*/ 5512527 w 5512527"/>
              <a:gd name="connsiteY14" fmla="*/ 590898 h 11991523"/>
              <a:gd name="connsiteX15" fmla="*/ 5512527 w 5512527"/>
              <a:gd name="connsiteY15" fmla="*/ 11406975 h 11991523"/>
              <a:gd name="connsiteX16" fmla="*/ 4927979 w 5512527"/>
              <a:gd name="connsiteY16" fmla="*/ 11991523 h 11991523"/>
              <a:gd name="connsiteX17" fmla="*/ 584548 w 5512527"/>
              <a:gd name="connsiteY17" fmla="*/ 11991523 h 11991523"/>
              <a:gd name="connsiteX18" fmla="*/ 0 w 5512527"/>
              <a:gd name="connsiteY18" fmla="*/ 11406975 h 11991523"/>
              <a:gd name="connsiteX19" fmla="*/ 0 w 5512527"/>
              <a:gd name="connsiteY19" fmla="*/ 590898 h 11991523"/>
              <a:gd name="connsiteX20" fmla="*/ 584548 w 5512527"/>
              <a:gd name="connsiteY20" fmla="*/ 6350 h 11991523"/>
              <a:gd name="connsiteX0" fmla="*/ 584548 w 5512527"/>
              <a:gd name="connsiteY0" fmla="*/ 11913 h 11997086"/>
              <a:gd name="connsiteX1" fmla="*/ 867289 w 5512527"/>
              <a:gd name="connsiteY1" fmla="*/ 11913 h 11997086"/>
              <a:gd name="connsiteX2" fmla="*/ 961069 w 5512527"/>
              <a:gd name="connsiteY2" fmla="*/ 0 h 11997086"/>
              <a:gd name="connsiteX3" fmla="*/ 1177515 w 5512527"/>
              <a:gd name="connsiteY3" fmla="*/ 10653 h 11997086"/>
              <a:gd name="connsiteX4" fmla="*/ 1262697 w 5512527"/>
              <a:gd name="connsiteY4" fmla="*/ 161949 h 11997086"/>
              <a:gd name="connsiteX5" fmla="*/ 1262701 w 5512527"/>
              <a:gd name="connsiteY5" fmla="*/ 187521 h 11997086"/>
              <a:gd name="connsiteX6" fmla="*/ 1531513 w 5512527"/>
              <a:gd name="connsiteY6" fmla="*/ 449983 h 11997086"/>
              <a:gd name="connsiteX7" fmla="*/ 4005785 w 5512527"/>
              <a:gd name="connsiteY7" fmla="*/ 446808 h 11997086"/>
              <a:gd name="connsiteX8" fmla="*/ 4211195 w 5512527"/>
              <a:gd name="connsiteY8" fmla="*/ 383405 h 11997086"/>
              <a:gd name="connsiteX9" fmla="*/ 4214215 w 5512527"/>
              <a:gd name="connsiteY9" fmla="*/ 378922 h 11997086"/>
              <a:gd name="connsiteX10" fmla="*/ 4215227 w 5512527"/>
              <a:gd name="connsiteY10" fmla="*/ 378089 h 11997086"/>
              <a:gd name="connsiteX11" fmla="*/ 4278629 w 5512527"/>
              <a:gd name="connsiteY11" fmla="*/ 175855 h 11997086"/>
              <a:gd name="connsiteX12" fmla="*/ 4389833 w 5512527"/>
              <a:gd name="connsiteY12" fmla="*/ 5563 h 11997086"/>
              <a:gd name="connsiteX13" fmla="*/ 4927979 w 5512527"/>
              <a:gd name="connsiteY13" fmla="*/ 11913 h 11997086"/>
              <a:gd name="connsiteX14" fmla="*/ 5512527 w 5512527"/>
              <a:gd name="connsiteY14" fmla="*/ 596461 h 11997086"/>
              <a:gd name="connsiteX15" fmla="*/ 5512527 w 5512527"/>
              <a:gd name="connsiteY15" fmla="*/ 11412538 h 11997086"/>
              <a:gd name="connsiteX16" fmla="*/ 4927979 w 5512527"/>
              <a:gd name="connsiteY16" fmla="*/ 11997086 h 11997086"/>
              <a:gd name="connsiteX17" fmla="*/ 584548 w 5512527"/>
              <a:gd name="connsiteY17" fmla="*/ 11997086 h 11997086"/>
              <a:gd name="connsiteX18" fmla="*/ 0 w 5512527"/>
              <a:gd name="connsiteY18" fmla="*/ 11412538 h 11997086"/>
              <a:gd name="connsiteX19" fmla="*/ 0 w 5512527"/>
              <a:gd name="connsiteY19" fmla="*/ 596461 h 11997086"/>
              <a:gd name="connsiteX20" fmla="*/ 584548 w 5512527"/>
              <a:gd name="connsiteY20" fmla="*/ 11913 h 11997086"/>
              <a:gd name="connsiteX0" fmla="*/ 584548 w 5512527"/>
              <a:gd name="connsiteY0" fmla="*/ 19050 h 12004223"/>
              <a:gd name="connsiteX1" fmla="*/ 857764 w 5512527"/>
              <a:gd name="connsiteY1" fmla="*/ 0 h 12004223"/>
              <a:gd name="connsiteX2" fmla="*/ 961069 w 5512527"/>
              <a:gd name="connsiteY2" fmla="*/ 7137 h 12004223"/>
              <a:gd name="connsiteX3" fmla="*/ 1177515 w 5512527"/>
              <a:gd name="connsiteY3" fmla="*/ 17790 h 12004223"/>
              <a:gd name="connsiteX4" fmla="*/ 1262697 w 5512527"/>
              <a:gd name="connsiteY4" fmla="*/ 169086 h 12004223"/>
              <a:gd name="connsiteX5" fmla="*/ 1262701 w 5512527"/>
              <a:gd name="connsiteY5" fmla="*/ 194658 h 12004223"/>
              <a:gd name="connsiteX6" fmla="*/ 1531513 w 5512527"/>
              <a:gd name="connsiteY6" fmla="*/ 457120 h 12004223"/>
              <a:gd name="connsiteX7" fmla="*/ 4005785 w 5512527"/>
              <a:gd name="connsiteY7" fmla="*/ 453945 h 12004223"/>
              <a:gd name="connsiteX8" fmla="*/ 4211195 w 5512527"/>
              <a:gd name="connsiteY8" fmla="*/ 390542 h 12004223"/>
              <a:gd name="connsiteX9" fmla="*/ 4214215 w 5512527"/>
              <a:gd name="connsiteY9" fmla="*/ 386059 h 12004223"/>
              <a:gd name="connsiteX10" fmla="*/ 4215227 w 5512527"/>
              <a:gd name="connsiteY10" fmla="*/ 385226 h 12004223"/>
              <a:gd name="connsiteX11" fmla="*/ 4278629 w 5512527"/>
              <a:gd name="connsiteY11" fmla="*/ 182992 h 12004223"/>
              <a:gd name="connsiteX12" fmla="*/ 4389833 w 5512527"/>
              <a:gd name="connsiteY12" fmla="*/ 12700 h 12004223"/>
              <a:gd name="connsiteX13" fmla="*/ 4927979 w 5512527"/>
              <a:gd name="connsiteY13" fmla="*/ 19050 h 12004223"/>
              <a:gd name="connsiteX14" fmla="*/ 5512527 w 5512527"/>
              <a:gd name="connsiteY14" fmla="*/ 603598 h 12004223"/>
              <a:gd name="connsiteX15" fmla="*/ 5512527 w 5512527"/>
              <a:gd name="connsiteY15" fmla="*/ 11419675 h 12004223"/>
              <a:gd name="connsiteX16" fmla="*/ 4927979 w 5512527"/>
              <a:gd name="connsiteY16" fmla="*/ 12004223 h 12004223"/>
              <a:gd name="connsiteX17" fmla="*/ 584548 w 5512527"/>
              <a:gd name="connsiteY17" fmla="*/ 12004223 h 12004223"/>
              <a:gd name="connsiteX18" fmla="*/ 0 w 5512527"/>
              <a:gd name="connsiteY18" fmla="*/ 11419675 h 12004223"/>
              <a:gd name="connsiteX19" fmla="*/ 0 w 5512527"/>
              <a:gd name="connsiteY19" fmla="*/ 603598 h 12004223"/>
              <a:gd name="connsiteX20" fmla="*/ 584548 w 5512527"/>
              <a:gd name="connsiteY20" fmla="*/ 19050 h 12004223"/>
              <a:gd name="connsiteX0" fmla="*/ 584548 w 5512527"/>
              <a:gd name="connsiteY0" fmla="*/ 19050 h 12004223"/>
              <a:gd name="connsiteX1" fmla="*/ 857764 w 5512527"/>
              <a:gd name="connsiteY1" fmla="*/ 0 h 12004223"/>
              <a:gd name="connsiteX2" fmla="*/ 1177515 w 5512527"/>
              <a:gd name="connsiteY2" fmla="*/ 17790 h 12004223"/>
              <a:gd name="connsiteX3" fmla="*/ 1262697 w 5512527"/>
              <a:gd name="connsiteY3" fmla="*/ 169086 h 12004223"/>
              <a:gd name="connsiteX4" fmla="*/ 1262701 w 5512527"/>
              <a:gd name="connsiteY4" fmla="*/ 194658 h 12004223"/>
              <a:gd name="connsiteX5" fmla="*/ 1531513 w 5512527"/>
              <a:gd name="connsiteY5" fmla="*/ 457120 h 12004223"/>
              <a:gd name="connsiteX6" fmla="*/ 4005785 w 5512527"/>
              <a:gd name="connsiteY6" fmla="*/ 453945 h 12004223"/>
              <a:gd name="connsiteX7" fmla="*/ 4211195 w 5512527"/>
              <a:gd name="connsiteY7" fmla="*/ 390542 h 12004223"/>
              <a:gd name="connsiteX8" fmla="*/ 4214215 w 5512527"/>
              <a:gd name="connsiteY8" fmla="*/ 386059 h 12004223"/>
              <a:gd name="connsiteX9" fmla="*/ 4215227 w 5512527"/>
              <a:gd name="connsiteY9" fmla="*/ 385226 h 12004223"/>
              <a:gd name="connsiteX10" fmla="*/ 4278629 w 5512527"/>
              <a:gd name="connsiteY10" fmla="*/ 182992 h 12004223"/>
              <a:gd name="connsiteX11" fmla="*/ 4389833 w 5512527"/>
              <a:gd name="connsiteY11" fmla="*/ 12700 h 12004223"/>
              <a:gd name="connsiteX12" fmla="*/ 4927979 w 5512527"/>
              <a:gd name="connsiteY12" fmla="*/ 19050 h 12004223"/>
              <a:gd name="connsiteX13" fmla="*/ 5512527 w 5512527"/>
              <a:gd name="connsiteY13" fmla="*/ 603598 h 12004223"/>
              <a:gd name="connsiteX14" fmla="*/ 5512527 w 5512527"/>
              <a:gd name="connsiteY14" fmla="*/ 11419675 h 12004223"/>
              <a:gd name="connsiteX15" fmla="*/ 4927979 w 5512527"/>
              <a:gd name="connsiteY15" fmla="*/ 12004223 h 12004223"/>
              <a:gd name="connsiteX16" fmla="*/ 584548 w 5512527"/>
              <a:gd name="connsiteY16" fmla="*/ 12004223 h 12004223"/>
              <a:gd name="connsiteX17" fmla="*/ 0 w 5512527"/>
              <a:gd name="connsiteY17" fmla="*/ 11419675 h 12004223"/>
              <a:gd name="connsiteX18" fmla="*/ 0 w 5512527"/>
              <a:gd name="connsiteY18" fmla="*/ 603598 h 12004223"/>
              <a:gd name="connsiteX19" fmla="*/ 584548 w 5512527"/>
              <a:gd name="connsiteY19" fmla="*/ 19050 h 12004223"/>
              <a:gd name="connsiteX0" fmla="*/ 584548 w 5512527"/>
              <a:gd name="connsiteY0" fmla="*/ 6350 h 11991523"/>
              <a:gd name="connsiteX1" fmla="*/ 854589 w 5512527"/>
              <a:gd name="connsiteY1" fmla="*/ 0 h 11991523"/>
              <a:gd name="connsiteX2" fmla="*/ 1177515 w 5512527"/>
              <a:gd name="connsiteY2" fmla="*/ 5090 h 11991523"/>
              <a:gd name="connsiteX3" fmla="*/ 1262697 w 5512527"/>
              <a:gd name="connsiteY3" fmla="*/ 156386 h 11991523"/>
              <a:gd name="connsiteX4" fmla="*/ 1262701 w 5512527"/>
              <a:gd name="connsiteY4" fmla="*/ 181958 h 11991523"/>
              <a:gd name="connsiteX5" fmla="*/ 1531513 w 5512527"/>
              <a:gd name="connsiteY5" fmla="*/ 444420 h 11991523"/>
              <a:gd name="connsiteX6" fmla="*/ 4005785 w 5512527"/>
              <a:gd name="connsiteY6" fmla="*/ 441245 h 11991523"/>
              <a:gd name="connsiteX7" fmla="*/ 4211195 w 5512527"/>
              <a:gd name="connsiteY7" fmla="*/ 377842 h 11991523"/>
              <a:gd name="connsiteX8" fmla="*/ 4214215 w 5512527"/>
              <a:gd name="connsiteY8" fmla="*/ 373359 h 11991523"/>
              <a:gd name="connsiteX9" fmla="*/ 4215227 w 5512527"/>
              <a:gd name="connsiteY9" fmla="*/ 372526 h 11991523"/>
              <a:gd name="connsiteX10" fmla="*/ 4278629 w 5512527"/>
              <a:gd name="connsiteY10" fmla="*/ 170292 h 11991523"/>
              <a:gd name="connsiteX11" fmla="*/ 4389833 w 5512527"/>
              <a:gd name="connsiteY11" fmla="*/ 0 h 11991523"/>
              <a:gd name="connsiteX12" fmla="*/ 4927979 w 5512527"/>
              <a:gd name="connsiteY12" fmla="*/ 6350 h 11991523"/>
              <a:gd name="connsiteX13" fmla="*/ 5512527 w 5512527"/>
              <a:gd name="connsiteY13" fmla="*/ 590898 h 11991523"/>
              <a:gd name="connsiteX14" fmla="*/ 5512527 w 5512527"/>
              <a:gd name="connsiteY14" fmla="*/ 11406975 h 11991523"/>
              <a:gd name="connsiteX15" fmla="*/ 4927979 w 5512527"/>
              <a:gd name="connsiteY15" fmla="*/ 11991523 h 11991523"/>
              <a:gd name="connsiteX16" fmla="*/ 584548 w 5512527"/>
              <a:gd name="connsiteY16" fmla="*/ 11991523 h 11991523"/>
              <a:gd name="connsiteX17" fmla="*/ 0 w 5512527"/>
              <a:gd name="connsiteY17" fmla="*/ 11406975 h 11991523"/>
              <a:gd name="connsiteX18" fmla="*/ 0 w 5512527"/>
              <a:gd name="connsiteY18" fmla="*/ 590898 h 11991523"/>
              <a:gd name="connsiteX19" fmla="*/ 584548 w 5512527"/>
              <a:gd name="connsiteY19" fmla="*/ 6350 h 11991523"/>
              <a:gd name="connsiteX0" fmla="*/ 584548 w 5512527"/>
              <a:gd name="connsiteY0" fmla="*/ 0 h 11994698"/>
              <a:gd name="connsiteX1" fmla="*/ 854589 w 5512527"/>
              <a:gd name="connsiteY1" fmla="*/ 3175 h 11994698"/>
              <a:gd name="connsiteX2" fmla="*/ 1177515 w 5512527"/>
              <a:gd name="connsiteY2" fmla="*/ 8265 h 11994698"/>
              <a:gd name="connsiteX3" fmla="*/ 1262697 w 5512527"/>
              <a:gd name="connsiteY3" fmla="*/ 159561 h 11994698"/>
              <a:gd name="connsiteX4" fmla="*/ 1262701 w 5512527"/>
              <a:gd name="connsiteY4" fmla="*/ 185133 h 11994698"/>
              <a:gd name="connsiteX5" fmla="*/ 1531513 w 5512527"/>
              <a:gd name="connsiteY5" fmla="*/ 447595 h 11994698"/>
              <a:gd name="connsiteX6" fmla="*/ 4005785 w 5512527"/>
              <a:gd name="connsiteY6" fmla="*/ 444420 h 11994698"/>
              <a:gd name="connsiteX7" fmla="*/ 4211195 w 5512527"/>
              <a:gd name="connsiteY7" fmla="*/ 381017 h 11994698"/>
              <a:gd name="connsiteX8" fmla="*/ 4214215 w 5512527"/>
              <a:gd name="connsiteY8" fmla="*/ 376534 h 11994698"/>
              <a:gd name="connsiteX9" fmla="*/ 4215227 w 5512527"/>
              <a:gd name="connsiteY9" fmla="*/ 375701 h 11994698"/>
              <a:gd name="connsiteX10" fmla="*/ 4278629 w 5512527"/>
              <a:gd name="connsiteY10" fmla="*/ 173467 h 11994698"/>
              <a:gd name="connsiteX11" fmla="*/ 4389833 w 5512527"/>
              <a:gd name="connsiteY11" fmla="*/ 3175 h 11994698"/>
              <a:gd name="connsiteX12" fmla="*/ 4927979 w 5512527"/>
              <a:gd name="connsiteY12" fmla="*/ 9525 h 11994698"/>
              <a:gd name="connsiteX13" fmla="*/ 5512527 w 5512527"/>
              <a:gd name="connsiteY13" fmla="*/ 594073 h 11994698"/>
              <a:gd name="connsiteX14" fmla="*/ 5512527 w 5512527"/>
              <a:gd name="connsiteY14" fmla="*/ 11410150 h 11994698"/>
              <a:gd name="connsiteX15" fmla="*/ 4927979 w 5512527"/>
              <a:gd name="connsiteY15" fmla="*/ 11994698 h 11994698"/>
              <a:gd name="connsiteX16" fmla="*/ 584548 w 5512527"/>
              <a:gd name="connsiteY16" fmla="*/ 11994698 h 11994698"/>
              <a:gd name="connsiteX17" fmla="*/ 0 w 5512527"/>
              <a:gd name="connsiteY17" fmla="*/ 11410150 h 11994698"/>
              <a:gd name="connsiteX18" fmla="*/ 0 w 5512527"/>
              <a:gd name="connsiteY18" fmla="*/ 594073 h 11994698"/>
              <a:gd name="connsiteX19" fmla="*/ 584548 w 5512527"/>
              <a:gd name="connsiteY19" fmla="*/ 0 h 11994698"/>
              <a:gd name="connsiteX0" fmla="*/ 584548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4548 w 5512527"/>
              <a:gd name="connsiteY19" fmla="*/ 6350 h 12001048"/>
              <a:gd name="connsiteX0" fmla="*/ 587723 w 5512527"/>
              <a:gd name="connsiteY0" fmla="*/ 6350 h 12001048"/>
              <a:gd name="connsiteX1" fmla="*/ 870464 w 5512527"/>
              <a:gd name="connsiteY1" fmla="*/ 0 h 12001048"/>
              <a:gd name="connsiteX2" fmla="*/ 1177515 w 5512527"/>
              <a:gd name="connsiteY2" fmla="*/ 14615 h 12001048"/>
              <a:gd name="connsiteX3" fmla="*/ 1262697 w 5512527"/>
              <a:gd name="connsiteY3" fmla="*/ 165911 h 12001048"/>
              <a:gd name="connsiteX4" fmla="*/ 1262701 w 5512527"/>
              <a:gd name="connsiteY4" fmla="*/ 191483 h 12001048"/>
              <a:gd name="connsiteX5" fmla="*/ 1531513 w 5512527"/>
              <a:gd name="connsiteY5" fmla="*/ 453945 h 12001048"/>
              <a:gd name="connsiteX6" fmla="*/ 4005785 w 5512527"/>
              <a:gd name="connsiteY6" fmla="*/ 450770 h 12001048"/>
              <a:gd name="connsiteX7" fmla="*/ 4211195 w 5512527"/>
              <a:gd name="connsiteY7" fmla="*/ 387367 h 12001048"/>
              <a:gd name="connsiteX8" fmla="*/ 4214215 w 5512527"/>
              <a:gd name="connsiteY8" fmla="*/ 382884 h 12001048"/>
              <a:gd name="connsiteX9" fmla="*/ 4215227 w 5512527"/>
              <a:gd name="connsiteY9" fmla="*/ 382051 h 12001048"/>
              <a:gd name="connsiteX10" fmla="*/ 4278629 w 5512527"/>
              <a:gd name="connsiteY10" fmla="*/ 179817 h 12001048"/>
              <a:gd name="connsiteX11" fmla="*/ 4389833 w 5512527"/>
              <a:gd name="connsiteY11" fmla="*/ 9525 h 12001048"/>
              <a:gd name="connsiteX12" fmla="*/ 4927979 w 5512527"/>
              <a:gd name="connsiteY12" fmla="*/ 15875 h 12001048"/>
              <a:gd name="connsiteX13" fmla="*/ 5512527 w 5512527"/>
              <a:gd name="connsiteY13" fmla="*/ 600423 h 12001048"/>
              <a:gd name="connsiteX14" fmla="*/ 5512527 w 5512527"/>
              <a:gd name="connsiteY14" fmla="*/ 11416500 h 12001048"/>
              <a:gd name="connsiteX15" fmla="*/ 4927979 w 5512527"/>
              <a:gd name="connsiteY15" fmla="*/ 12001048 h 12001048"/>
              <a:gd name="connsiteX16" fmla="*/ 584548 w 5512527"/>
              <a:gd name="connsiteY16" fmla="*/ 12001048 h 12001048"/>
              <a:gd name="connsiteX17" fmla="*/ 0 w 5512527"/>
              <a:gd name="connsiteY17" fmla="*/ 11416500 h 12001048"/>
              <a:gd name="connsiteX18" fmla="*/ 0 w 5512527"/>
              <a:gd name="connsiteY18" fmla="*/ 600423 h 12001048"/>
              <a:gd name="connsiteX19" fmla="*/ 587723 w 5512527"/>
              <a:gd name="connsiteY19" fmla="*/ 6350 h 12001048"/>
              <a:gd name="connsiteX0" fmla="*/ 587723 w 5512527"/>
              <a:gd name="connsiteY0" fmla="*/ 7263 h 12001961"/>
              <a:gd name="connsiteX1" fmla="*/ 870464 w 5512527"/>
              <a:gd name="connsiteY1" fmla="*/ 913 h 12001961"/>
              <a:gd name="connsiteX2" fmla="*/ 1177515 w 5512527"/>
              <a:gd name="connsiteY2" fmla="*/ 15528 h 12001961"/>
              <a:gd name="connsiteX3" fmla="*/ 1262697 w 5512527"/>
              <a:gd name="connsiteY3" fmla="*/ 166824 h 12001961"/>
              <a:gd name="connsiteX4" fmla="*/ 1262701 w 5512527"/>
              <a:gd name="connsiteY4" fmla="*/ 192396 h 12001961"/>
              <a:gd name="connsiteX5" fmla="*/ 1531513 w 5512527"/>
              <a:gd name="connsiteY5" fmla="*/ 454858 h 12001961"/>
              <a:gd name="connsiteX6" fmla="*/ 4005785 w 5512527"/>
              <a:gd name="connsiteY6" fmla="*/ 451683 h 12001961"/>
              <a:gd name="connsiteX7" fmla="*/ 4211195 w 5512527"/>
              <a:gd name="connsiteY7" fmla="*/ 388280 h 12001961"/>
              <a:gd name="connsiteX8" fmla="*/ 4214215 w 5512527"/>
              <a:gd name="connsiteY8" fmla="*/ 383797 h 12001961"/>
              <a:gd name="connsiteX9" fmla="*/ 4215227 w 5512527"/>
              <a:gd name="connsiteY9" fmla="*/ 382964 h 12001961"/>
              <a:gd name="connsiteX10" fmla="*/ 4278629 w 5512527"/>
              <a:gd name="connsiteY10" fmla="*/ 180730 h 12001961"/>
              <a:gd name="connsiteX11" fmla="*/ 4389833 w 5512527"/>
              <a:gd name="connsiteY11" fmla="*/ 10438 h 12001961"/>
              <a:gd name="connsiteX12" fmla="*/ 4927979 w 5512527"/>
              <a:gd name="connsiteY12" fmla="*/ 16788 h 12001961"/>
              <a:gd name="connsiteX13" fmla="*/ 5512527 w 5512527"/>
              <a:gd name="connsiteY13" fmla="*/ 601336 h 12001961"/>
              <a:gd name="connsiteX14" fmla="*/ 5512527 w 5512527"/>
              <a:gd name="connsiteY14" fmla="*/ 11417413 h 12001961"/>
              <a:gd name="connsiteX15" fmla="*/ 4927979 w 5512527"/>
              <a:gd name="connsiteY15" fmla="*/ 12001961 h 12001961"/>
              <a:gd name="connsiteX16" fmla="*/ 584548 w 5512527"/>
              <a:gd name="connsiteY16" fmla="*/ 12001961 h 12001961"/>
              <a:gd name="connsiteX17" fmla="*/ 0 w 5512527"/>
              <a:gd name="connsiteY17" fmla="*/ 11417413 h 12001961"/>
              <a:gd name="connsiteX18" fmla="*/ 0 w 5512527"/>
              <a:gd name="connsiteY18" fmla="*/ 601336 h 12001961"/>
              <a:gd name="connsiteX19" fmla="*/ 587723 w 5512527"/>
              <a:gd name="connsiteY19" fmla="*/ 7263 h 12001961"/>
              <a:gd name="connsiteX0" fmla="*/ 587723 w 5512527"/>
              <a:gd name="connsiteY0" fmla="*/ 9253 h 12003951"/>
              <a:gd name="connsiteX1" fmla="*/ 870464 w 5512527"/>
              <a:gd name="connsiteY1" fmla="*/ 2903 h 12003951"/>
              <a:gd name="connsiteX2" fmla="*/ 1177515 w 5512527"/>
              <a:gd name="connsiteY2" fmla="*/ 17518 h 12003951"/>
              <a:gd name="connsiteX3" fmla="*/ 1262697 w 5512527"/>
              <a:gd name="connsiteY3" fmla="*/ 168814 h 12003951"/>
              <a:gd name="connsiteX4" fmla="*/ 1262701 w 5512527"/>
              <a:gd name="connsiteY4" fmla="*/ 194386 h 12003951"/>
              <a:gd name="connsiteX5" fmla="*/ 1531513 w 5512527"/>
              <a:gd name="connsiteY5" fmla="*/ 456848 h 12003951"/>
              <a:gd name="connsiteX6" fmla="*/ 4005785 w 5512527"/>
              <a:gd name="connsiteY6" fmla="*/ 453673 h 12003951"/>
              <a:gd name="connsiteX7" fmla="*/ 4211195 w 5512527"/>
              <a:gd name="connsiteY7" fmla="*/ 390270 h 12003951"/>
              <a:gd name="connsiteX8" fmla="*/ 4214215 w 5512527"/>
              <a:gd name="connsiteY8" fmla="*/ 385787 h 12003951"/>
              <a:gd name="connsiteX9" fmla="*/ 4215227 w 5512527"/>
              <a:gd name="connsiteY9" fmla="*/ 384954 h 12003951"/>
              <a:gd name="connsiteX10" fmla="*/ 4278629 w 5512527"/>
              <a:gd name="connsiteY10" fmla="*/ 182720 h 12003951"/>
              <a:gd name="connsiteX11" fmla="*/ 4389833 w 5512527"/>
              <a:gd name="connsiteY11" fmla="*/ 12428 h 12003951"/>
              <a:gd name="connsiteX12" fmla="*/ 4927979 w 5512527"/>
              <a:gd name="connsiteY12" fmla="*/ 18778 h 12003951"/>
              <a:gd name="connsiteX13" fmla="*/ 5512527 w 5512527"/>
              <a:gd name="connsiteY13" fmla="*/ 603326 h 12003951"/>
              <a:gd name="connsiteX14" fmla="*/ 5512527 w 5512527"/>
              <a:gd name="connsiteY14" fmla="*/ 11419403 h 12003951"/>
              <a:gd name="connsiteX15" fmla="*/ 4927979 w 5512527"/>
              <a:gd name="connsiteY15" fmla="*/ 12003951 h 12003951"/>
              <a:gd name="connsiteX16" fmla="*/ 584548 w 5512527"/>
              <a:gd name="connsiteY16" fmla="*/ 12003951 h 12003951"/>
              <a:gd name="connsiteX17" fmla="*/ 0 w 5512527"/>
              <a:gd name="connsiteY17" fmla="*/ 11419403 h 12003951"/>
              <a:gd name="connsiteX18" fmla="*/ 0 w 5512527"/>
              <a:gd name="connsiteY18" fmla="*/ 603326 h 12003951"/>
              <a:gd name="connsiteX19" fmla="*/ 587723 w 5512527"/>
              <a:gd name="connsiteY19" fmla="*/ 9253 h 12003951"/>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15227 w 5512527"/>
              <a:gd name="connsiteY9" fmla="*/ 38339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05702 w 5512527"/>
              <a:gd name="connsiteY9" fmla="*/ 377046 h 12002393"/>
              <a:gd name="connsiteX10" fmla="*/ 4278629 w 5512527"/>
              <a:gd name="connsiteY10" fmla="*/ 181162 h 12002393"/>
              <a:gd name="connsiteX11" fmla="*/ 4389833 w 5512527"/>
              <a:gd name="connsiteY11" fmla="*/ 10870 h 12002393"/>
              <a:gd name="connsiteX12" fmla="*/ 4927979 w 5512527"/>
              <a:gd name="connsiteY12" fmla="*/ 17220 h 12002393"/>
              <a:gd name="connsiteX13" fmla="*/ 5512527 w 5512527"/>
              <a:gd name="connsiteY13" fmla="*/ 601768 h 12002393"/>
              <a:gd name="connsiteX14" fmla="*/ 5512527 w 5512527"/>
              <a:gd name="connsiteY14" fmla="*/ 11417845 h 12002393"/>
              <a:gd name="connsiteX15" fmla="*/ 4927979 w 5512527"/>
              <a:gd name="connsiteY15" fmla="*/ 12002393 h 12002393"/>
              <a:gd name="connsiteX16" fmla="*/ 584548 w 5512527"/>
              <a:gd name="connsiteY16" fmla="*/ 12002393 h 12002393"/>
              <a:gd name="connsiteX17" fmla="*/ 0 w 5512527"/>
              <a:gd name="connsiteY17" fmla="*/ 11417845 h 12002393"/>
              <a:gd name="connsiteX18" fmla="*/ 0 w 5512527"/>
              <a:gd name="connsiteY18" fmla="*/ 601768 h 12002393"/>
              <a:gd name="connsiteX19" fmla="*/ 587723 w 5512527"/>
              <a:gd name="connsiteY19"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14215 w 5512527"/>
              <a:gd name="connsiteY8" fmla="*/ 384229 h 12002393"/>
              <a:gd name="connsiteX9" fmla="*/ 4278629 w 5512527"/>
              <a:gd name="connsiteY9" fmla="*/ 181162 h 12002393"/>
              <a:gd name="connsiteX10" fmla="*/ 4389833 w 5512527"/>
              <a:gd name="connsiteY10" fmla="*/ 10870 h 12002393"/>
              <a:gd name="connsiteX11" fmla="*/ 4927979 w 5512527"/>
              <a:gd name="connsiteY11" fmla="*/ 17220 h 12002393"/>
              <a:gd name="connsiteX12" fmla="*/ 5512527 w 5512527"/>
              <a:gd name="connsiteY12" fmla="*/ 601768 h 12002393"/>
              <a:gd name="connsiteX13" fmla="*/ 5512527 w 5512527"/>
              <a:gd name="connsiteY13" fmla="*/ 11417845 h 12002393"/>
              <a:gd name="connsiteX14" fmla="*/ 4927979 w 5512527"/>
              <a:gd name="connsiteY14" fmla="*/ 12002393 h 12002393"/>
              <a:gd name="connsiteX15" fmla="*/ 584548 w 5512527"/>
              <a:gd name="connsiteY15" fmla="*/ 12002393 h 12002393"/>
              <a:gd name="connsiteX16" fmla="*/ 0 w 5512527"/>
              <a:gd name="connsiteY16" fmla="*/ 11417845 h 12002393"/>
              <a:gd name="connsiteX17" fmla="*/ 0 w 5512527"/>
              <a:gd name="connsiteY17" fmla="*/ 601768 h 12002393"/>
              <a:gd name="connsiteX18" fmla="*/ 587723 w 5512527"/>
              <a:gd name="connsiteY18"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1195 w 5512527"/>
              <a:gd name="connsiteY7" fmla="*/ 3887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78629 w 5512527"/>
              <a:gd name="connsiteY8" fmla="*/ 18116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48479 w 5512527"/>
              <a:gd name="connsiteY8" fmla="*/ 216087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294504 w 5512527"/>
              <a:gd name="connsiteY8" fmla="*/ 225612 h 12002393"/>
              <a:gd name="connsiteX9" fmla="*/ 4389833 w 5512527"/>
              <a:gd name="connsiteY9" fmla="*/ 10870 h 12002393"/>
              <a:gd name="connsiteX10" fmla="*/ 4927979 w 5512527"/>
              <a:gd name="connsiteY10" fmla="*/ 17220 h 12002393"/>
              <a:gd name="connsiteX11" fmla="*/ 5512527 w 5512527"/>
              <a:gd name="connsiteY11" fmla="*/ 601768 h 12002393"/>
              <a:gd name="connsiteX12" fmla="*/ 5512527 w 5512527"/>
              <a:gd name="connsiteY12" fmla="*/ 11417845 h 12002393"/>
              <a:gd name="connsiteX13" fmla="*/ 4927979 w 5512527"/>
              <a:gd name="connsiteY13" fmla="*/ 12002393 h 12002393"/>
              <a:gd name="connsiteX14" fmla="*/ 584548 w 5512527"/>
              <a:gd name="connsiteY14" fmla="*/ 12002393 h 12002393"/>
              <a:gd name="connsiteX15" fmla="*/ 0 w 5512527"/>
              <a:gd name="connsiteY15" fmla="*/ 11417845 h 12002393"/>
              <a:gd name="connsiteX16" fmla="*/ 0 w 5512527"/>
              <a:gd name="connsiteY16" fmla="*/ 601768 h 12002393"/>
              <a:gd name="connsiteX17" fmla="*/ 587723 w 5512527"/>
              <a:gd name="connsiteY17"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27979 w 5512527"/>
              <a:gd name="connsiteY9" fmla="*/ 172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697 w 5512527"/>
              <a:gd name="connsiteY3" fmla="*/ 167256 h 12002393"/>
              <a:gd name="connsiteX4" fmla="*/ 1262701 w 5512527"/>
              <a:gd name="connsiteY4" fmla="*/ 192828 h 12002393"/>
              <a:gd name="connsiteX5" fmla="*/ 1531513 w 5512527"/>
              <a:gd name="connsiteY5" fmla="*/ 455290 h 12002393"/>
              <a:gd name="connsiteX6" fmla="*/ 4005785 w 5512527"/>
              <a:gd name="connsiteY6" fmla="*/ 452115 h 12002393"/>
              <a:gd name="connsiteX7" fmla="*/ 4214370 w 5512527"/>
              <a:gd name="connsiteY7" fmla="*/ 376012 h 12002393"/>
              <a:gd name="connsiteX8" fmla="*/ 4389833 w 5512527"/>
              <a:gd name="connsiteY8" fmla="*/ 10870 h 12002393"/>
              <a:gd name="connsiteX9" fmla="*/ 4918454 w 5512527"/>
              <a:gd name="connsiteY9" fmla="*/ 4520 h 12002393"/>
              <a:gd name="connsiteX10" fmla="*/ 5512527 w 5512527"/>
              <a:gd name="connsiteY10" fmla="*/ 601768 h 12002393"/>
              <a:gd name="connsiteX11" fmla="*/ 5512527 w 5512527"/>
              <a:gd name="connsiteY11" fmla="*/ 11417845 h 12002393"/>
              <a:gd name="connsiteX12" fmla="*/ 4927979 w 5512527"/>
              <a:gd name="connsiteY12" fmla="*/ 12002393 h 12002393"/>
              <a:gd name="connsiteX13" fmla="*/ 584548 w 5512527"/>
              <a:gd name="connsiteY13" fmla="*/ 12002393 h 12002393"/>
              <a:gd name="connsiteX14" fmla="*/ 0 w 5512527"/>
              <a:gd name="connsiteY14" fmla="*/ 11417845 h 12002393"/>
              <a:gd name="connsiteX15" fmla="*/ 0 w 5512527"/>
              <a:gd name="connsiteY15" fmla="*/ 601768 h 12002393"/>
              <a:gd name="connsiteX16" fmla="*/ 587723 w 5512527"/>
              <a:gd name="connsiteY16"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62701 w 5512527"/>
              <a:gd name="connsiteY3" fmla="*/ 19282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7695 h 12002393"/>
              <a:gd name="connsiteX1" fmla="*/ 870464 w 5512527"/>
              <a:gd name="connsiteY1" fmla="*/ 1345 h 12002393"/>
              <a:gd name="connsiteX2" fmla="*/ 1177515 w 5512527"/>
              <a:gd name="connsiteY2" fmla="*/ 15960 h 12002393"/>
              <a:gd name="connsiteX3" fmla="*/ 1284926 w 5512527"/>
              <a:gd name="connsiteY3" fmla="*/ 288078 h 12002393"/>
              <a:gd name="connsiteX4" fmla="*/ 1531513 w 5512527"/>
              <a:gd name="connsiteY4" fmla="*/ 455290 h 12002393"/>
              <a:gd name="connsiteX5" fmla="*/ 4005785 w 5512527"/>
              <a:gd name="connsiteY5" fmla="*/ 452115 h 12002393"/>
              <a:gd name="connsiteX6" fmla="*/ 4214370 w 5512527"/>
              <a:gd name="connsiteY6" fmla="*/ 376012 h 12002393"/>
              <a:gd name="connsiteX7" fmla="*/ 4389833 w 5512527"/>
              <a:gd name="connsiteY7" fmla="*/ 10870 h 12002393"/>
              <a:gd name="connsiteX8" fmla="*/ 4918454 w 5512527"/>
              <a:gd name="connsiteY8" fmla="*/ 4520 h 12002393"/>
              <a:gd name="connsiteX9" fmla="*/ 5512527 w 5512527"/>
              <a:gd name="connsiteY9" fmla="*/ 601768 h 12002393"/>
              <a:gd name="connsiteX10" fmla="*/ 5512527 w 5512527"/>
              <a:gd name="connsiteY10" fmla="*/ 11417845 h 12002393"/>
              <a:gd name="connsiteX11" fmla="*/ 4927979 w 5512527"/>
              <a:gd name="connsiteY11" fmla="*/ 12002393 h 12002393"/>
              <a:gd name="connsiteX12" fmla="*/ 584548 w 5512527"/>
              <a:gd name="connsiteY12" fmla="*/ 12002393 h 12002393"/>
              <a:gd name="connsiteX13" fmla="*/ 0 w 5512527"/>
              <a:gd name="connsiteY13" fmla="*/ 11417845 h 12002393"/>
              <a:gd name="connsiteX14" fmla="*/ 0 w 5512527"/>
              <a:gd name="connsiteY14" fmla="*/ 601768 h 12002393"/>
              <a:gd name="connsiteX15" fmla="*/ 587723 w 5512527"/>
              <a:gd name="connsiteY15" fmla="*/ 7695 h 12002393"/>
              <a:gd name="connsiteX0" fmla="*/ 587723 w 5512527"/>
              <a:gd name="connsiteY0" fmla="*/ 3175 h 11997873"/>
              <a:gd name="connsiteX1" fmla="*/ 1177515 w 5512527"/>
              <a:gd name="connsiteY1" fmla="*/ 11440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3175 h 11997873"/>
              <a:gd name="connsiteX1" fmla="*/ 1161640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61640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6494 h 12001192"/>
              <a:gd name="connsiteX1" fmla="*/ 1107665 w 5512527"/>
              <a:gd name="connsiteY1" fmla="*/ 5234 h 12001192"/>
              <a:gd name="connsiteX2" fmla="*/ 1284926 w 5512527"/>
              <a:gd name="connsiteY2" fmla="*/ 286877 h 12001192"/>
              <a:gd name="connsiteX3" fmla="*/ 1531513 w 5512527"/>
              <a:gd name="connsiteY3" fmla="*/ 454089 h 12001192"/>
              <a:gd name="connsiteX4" fmla="*/ 4005785 w 5512527"/>
              <a:gd name="connsiteY4" fmla="*/ 450914 h 12001192"/>
              <a:gd name="connsiteX5" fmla="*/ 4214370 w 5512527"/>
              <a:gd name="connsiteY5" fmla="*/ 374811 h 12001192"/>
              <a:gd name="connsiteX6" fmla="*/ 4389833 w 5512527"/>
              <a:gd name="connsiteY6" fmla="*/ 9669 h 12001192"/>
              <a:gd name="connsiteX7" fmla="*/ 4918454 w 5512527"/>
              <a:gd name="connsiteY7" fmla="*/ 3319 h 12001192"/>
              <a:gd name="connsiteX8" fmla="*/ 5512527 w 5512527"/>
              <a:gd name="connsiteY8" fmla="*/ 600567 h 12001192"/>
              <a:gd name="connsiteX9" fmla="*/ 5512527 w 5512527"/>
              <a:gd name="connsiteY9" fmla="*/ 11416644 h 12001192"/>
              <a:gd name="connsiteX10" fmla="*/ 4927979 w 5512527"/>
              <a:gd name="connsiteY10" fmla="*/ 12001192 h 12001192"/>
              <a:gd name="connsiteX11" fmla="*/ 584548 w 5512527"/>
              <a:gd name="connsiteY11" fmla="*/ 12001192 h 12001192"/>
              <a:gd name="connsiteX12" fmla="*/ 0 w 5512527"/>
              <a:gd name="connsiteY12" fmla="*/ 11416644 h 12001192"/>
              <a:gd name="connsiteX13" fmla="*/ 0 w 5512527"/>
              <a:gd name="connsiteY13" fmla="*/ 600567 h 12001192"/>
              <a:gd name="connsiteX14" fmla="*/ 587723 w 5512527"/>
              <a:gd name="connsiteY14" fmla="*/ 6494 h 12001192"/>
              <a:gd name="connsiteX0" fmla="*/ 587723 w 5512527"/>
              <a:gd name="connsiteY0" fmla="*/ 3175 h 11997873"/>
              <a:gd name="connsiteX1" fmla="*/ 1107665 w 5512527"/>
              <a:gd name="connsiteY1" fmla="*/ 1915 h 11997873"/>
              <a:gd name="connsiteX2" fmla="*/ 1284926 w 5512527"/>
              <a:gd name="connsiteY2" fmla="*/ 283558 h 11997873"/>
              <a:gd name="connsiteX3" fmla="*/ 1531513 w 5512527"/>
              <a:gd name="connsiteY3" fmla="*/ 450770 h 11997873"/>
              <a:gd name="connsiteX4" fmla="*/ 4005785 w 5512527"/>
              <a:gd name="connsiteY4" fmla="*/ 447595 h 11997873"/>
              <a:gd name="connsiteX5" fmla="*/ 4214370 w 5512527"/>
              <a:gd name="connsiteY5" fmla="*/ 371492 h 11997873"/>
              <a:gd name="connsiteX6" fmla="*/ 4389833 w 5512527"/>
              <a:gd name="connsiteY6" fmla="*/ 6350 h 11997873"/>
              <a:gd name="connsiteX7" fmla="*/ 4918454 w 5512527"/>
              <a:gd name="connsiteY7" fmla="*/ 0 h 11997873"/>
              <a:gd name="connsiteX8" fmla="*/ 5512527 w 5512527"/>
              <a:gd name="connsiteY8" fmla="*/ 597248 h 11997873"/>
              <a:gd name="connsiteX9" fmla="*/ 5512527 w 5512527"/>
              <a:gd name="connsiteY9" fmla="*/ 11413325 h 11997873"/>
              <a:gd name="connsiteX10" fmla="*/ 4927979 w 5512527"/>
              <a:gd name="connsiteY10" fmla="*/ 11997873 h 11997873"/>
              <a:gd name="connsiteX11" fmla="*/ 584548 w 5512527"/>
              <a:gd name="connsiteY11" fmla="*/ 11997873 h 11997873"/>
              <a:gd name="connsiteX12" fmla="*/ 0 w 5512527"/>
              <a:gd name="connsiteY12" fmla="*/ 11413325 h 11997873"/>
              <a:gd name="connsiteX13" fmla="*/ 0 w 5512527"/>
              <a:gd name="connsiteY13" fmla="*/ 597248 h 11997873"/>
              <a:gd name="connsiteX14" fmla="*/ 587723 w 5512527"/>
              <a:gd name="connsiteY14" fmla="*/ 3175 h 11997873"/>
              <a:gd name="connsiteX0" fmla="*/ 587723 w 5512527"/>
              <a:gd name="connsiteY0" fmla="*/ 5086 h 11999784"/>
              <a:gd name="connsiteX1" fmla="*/ 1107665 w 5512527"/>
              <a:gd name="connsiteY1" fmla="*/ 3826 h 11999784"/>
              <a:gd name="connsiteX2" fmla="*/ 1284926 w 5512527"/>
              <a:gd name="connsiteY2" fmla="*/ 285469 h 11999784"/>
              <a:gd name="connsiteX3" fmla="*/ 1531513 w 5512527"/>
              <a:gd name="connsiteY3" fmla="*/ 452681 h 11999784"/>
              <a:gd name="connsiteX4" fmla="*/ 4005785 w 5512527"/>
              <a:gd name="connsiteY4" fmla="*/ 449506 h 11999784"/>
              <a:gd name="connsiteX5" fmla="*/ 4214370 w 5512527"/>
              <a:gd name="connsiteY5" fmla="*/ 373403 h 11999784"/>
              <a:gd name="connsiteX6" fmla="*/ 4389833 w 5512527"/>
              <a:gd name="connsiteY6" fmla="*/ 8261 h 11999784"/>
              <a:gd name="connsiteX7" fmla="*/ 4918454 w 5512527"/>
              <a:gd name="connsiteY7" fmla="*/ 1911 h 11999784"/>
              <a:gd name="connsiteX8" fmla="*/ 5512527 w 5512527"/>
              <a:gd name="connsiteY8" fmla="*/ 599159 h 11999784"/>
              <a:gd name="connsiteX9" fmla="*/ 5512527 w 5512527"/>
              <a:gd name="connsiteY9" fmla="*/ 11415236 h 11999784"/>
              <a:gd name="connsiteX10" fmla="*/ 4927979 w 5512527"/>
              <a:gd name="connsiteY10" fmla="*/ 11999784 h 11999784"/>
              <a:gd name="connsiteX11" fmla="*/ 584548 w 5512527"/>
              <a:gd name="connsiteY11" fmla="*/ 11999784 h 11999784"/>
              <a:gd name="connsiteX12" fmla="*/ 0 w 5512527"/>
              <a:gd name="connsiteY12" fmla="*/ 11415236 h 11999784"/>
              <a:gd name="connsiteX13" fmla="*/ 0 w 5512527"/>
              <a:gd name="connsiteY13" fmla="*/ 599159 h 11999784"/>
              <a:gd name="connsiteX14" fmla="*/ 587723 w 5512527"/>
              <a:gd name="connsiteY14" fmla="*/ 5086 h 1199978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397890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14370 w 5512527"/>
              <a:gd name="connsiteY5" fmla="*/ 385283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8540 w 5512527"/>
              <a:gd name="connsiteY5" fmla="*/ 413481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16966 h 12011664"/>
              <a:gd name="connsiteX1" fmla="*/ 1107665 w 5512527"/>
              <a:gd name="connsiteY1" fmla="*/ 15706 h 12011664"/>
              <a:gd name="connsiteX2" fmla="*/ 1284926 w 5512527"/>
              <a:gd name="connsiteY2" fmla="*/ 297349 h 12011664"/>
              <a:gd name="connsiteX3" fmla="*/ 1531513 w 5512527"/>
              <a:gd name="connsiteY3" fmla="*/ 464561 h 12011664"/>
              <a:gd name="connsiteX4" fmla="*/ 4005785 w 5512527"/>
              <a:gd name="connsiteY4" fmla="*/ 461386 h 12011664"/>
              <a:gd name="connsiteX5" fmla="*/ 4234512 w 5512527"/>
              <a:gd name="connsiteY5" fmla="*/ 381255 h 12011664"/>
              <a:gd name="connsiteX6" fmla="*/ 4446228 w 5512527"/>
              <a:gd name="connsiteY6" fmla="*/ 0 h 12011664"/>
              <a:gd name="connsiteX7" fmla="*/ 4918454 w 5512527"/>
              <a:gd name="connsiteY7" fmla="*/ 13791 h 12011664"/>
              <a:gd name="connsiteX8" fmla="*/ 5512527 w 5512527"/>
              <a:gd name="connsiteY8" fmla="*/ 611039 h 12011664"/>
              <a:gd name="connsiteX9" fmla="*/ 5512527 w 5512527"/>
              <a:gd name="connsiteY9" fmla="*/ 11427116 h 12011664"/>
              <a:gd name="connsiteX10" fmla="*/ 4927979 w 5512527"/>
              <a:gd name="connsiteY10" fmla="*/ 12011664 h 12011664"/>
              <a:gd name="connsiteX11" fmla="*/ 584548 w 5512527"/>
              <a:gd name="connsiteY11" fmla="*/ 12011664 h 12011664"/>
              <a:gd name="connsiteX12" fmla="*/ 0 w 5512527"/>
              <a:gd name="connsiteY12" fmla="*/ 11427116 h 12011664"/>
              <a:gd name="connsiteX13" fmla="*/ 0 w 5512527"/>
              <a:gd name="connsiteY13" fmla="*/ 611039 h 12011664"/>
              <a:gd name="connsiteX14" fmla="*/ 587723 w 5512527"/>
              <a:gd name="connsiteY14" fmla="*/ 16966 h 12011664"/>
              <a:gd name="connsiteX0" fmla="*/ 587723 w 5512527"/>
              <a:gd name="connsiteY0" fmla="*/ 8909 h 12003607"/>
              <a:gd name="connsiteX1" fmla="*/ 1107665 w 5512527"/>
              <a:gd name="connsiteY1" fmla="*/ 7649 h 12003607"/>
              <a:gd name="connsiteX2" fmla="*/ 1284926 w 5512527"/>
              <a:gd name="connsiteY2" fmla="*/ 289292 h 12003607"/>
              <a:gd name="connsiteX3" fmla="*/ 1531513 w 5512527"/>
              <a:gd name="connsiteY3" fmla="*/ 456504 h 12003607"/>
              <a:gd name="connsiteX4" fmla="*/ 4005785 w 5512527"/>
              <a:gd name="connsiteY4" fmla="*/ 453329 h 12003607"/>
              <a:gd name="connsiteX5" fmla="*/ 4234512 w 5512527"/>
              <a:gd name="connsiteY5" fmla="*/ 373198 h 12003607"/>
              <a:gd name="connsiteX6" fmla="*/ 4422059 w 5512527"/>
              <a:gd name="connsiteY6" fmla="*/ 0 h 12003607"/>
              <a:gd name="connsiteX7" fmla="*/ 4918454 w 5512527"/>
              <a:gd name="connsiteY7" fmla="*/ 5734 h 12003607"/>
              <a:gd name="connsiteX8" fmla="*/ 5512527 w 5512527"/>
              <a:gd name="connsiteY8" fmla="*/ 602982 h 12003607"/>
              <a:gd name="connsiteX9" fmla="*/ 5512527 w 5512527"/>
              <a:gd name="connsiteY9" fmla="*/ 11419059 h 12003607"/>
              <a:gd name="connsiteX10" fmla="*/ 4927979 w 5512527"/>
              <a:gd name="connsiteY10" fmla="*/ 12003607 h 12003607"/>
              <a:gd name="connsiteX11" fmla="*/ 584548 w 5512527"/>
              <a:gd name="connsiteY11" fmla="*/ 12003607 h 12003607"/>
              <a:gd name="connsiteX12" fmla="*/ 0 w 5512527"/>
              <a:gd name="connsiteY12" fmla="*/ 11419059 h 12003607"/>
              <a:gd name="connsiteX13" fmla="*/ 0 w 5512527"/>
              <a:gd name="connsiteY13" fmla="*/ 602982 h 12003607"/>
              <a:gd name="connsiteX14" fmla="*/ 587723 w 5512527"/>
              <a:gd name="connsiteY14" fmla="*/ 8909 h 1200360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1163 w 5512527"/>
              <a:gd name="connsiteY5" fmla="*/ 379548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27838 w 5512527"/>
              <a:gd name="connsiteY5" fmla="*/ 349513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71222 w 5512527"/>
              <a:gd name="connsiteY5" fmla="*/ 412921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259 h 12009957"/>
              <a:gd name="connsiteX1" fmla="*/ 1107665 w 5512527"/>
              <a:gd name="connsiteY1" fmla="*/ 13999 h 12009957"/>
              <a:gd name="connsiteX2" fmla="*/ 1284926 w 5512527"/>
              <a:gd name="connsiteY2" fmla="*/ 295642 h 12009957"/>
              <a:gd name="connsiteX3" fmla="*/ 1531513 w 5512527"/>
              <a:gd name="connsiteY3" fmla="*/ 462854 h 12009957"/>
              <a:gd name="connsiteX4" fmla="*/ 4005785 w 5512527"/>
              <a:gd name="connsiteY4" fmla="*/ 459679 h 12009957"/>
              <a:gd name="connsiteX5" fmla="*/ 4234512 w 5512527"/>
              <a:gd name="connsiteY5" fmla="*/ 359526 h 12009957"/>
              <a:gd name="connsiteX6" fmla="*/ 4422059 w 5512527"/>
              <a:gd name="connsiteY6" fmla="*/ 6350 h 12009957"/>
              <a:gd name="connsiteX7" fmla="*/ 4902341 w 5512527"/>
              <a:gd name="connsiteY7" fmla="*/ 0 h 12009957"/>
              <a:gd name="connsiteX8" fmla="*/ 5512527 w 5512527"/>
              <a:gd name="connsiteY8" fmla="*/ 609332 h 12009957"/>
              <a:gd name="connsiteX9" fmla="*/ 5512527 w 5512527"/>
              <a:gd name="connsiteY9" fmla="*/ 11425409 h 12009957"/>
              <a:gd name="connsiteX10" fmla="*/ 4927979 w 5512527"/>
              <a:gd name="connsiteY10" fmla="*/ 12009957 h 12009957"/>
              <a:gd name="connsiteX11" fmla="*/ 584548 w 5512527"/>
              <a:gd name="connsiteY11" fmla="*/ 12009957 h 12009957"/>
              <a:gd name="connsiteX12" fmla="*/ 0 w 5512527"/>
              <a:gd name="connsiteY12" fmla="*/ 11425409 h 12009957"/>
              <a:gd name="connsiteX13" fmla="*/ 0 w 5512527"/>
              <a:gd name="connsiteY13" fmla="*/ 609332 h 12009957"/>
              <a:gd name="connsiteX14" fmla="*/ 587723 w 5512527"/>
              <a:gd name="connsiteY14" fmla="*/ 15259 h 12009957"/>
              <a:gd name="connsiteX0" fmla="*/ 587723 w 5512527"/>
              <a:gd name="connsiteY0" fmla="*/ 15583 h 12010281"/>
              <a:gd name="connsiteX1" fmla="*/ 1107665 w 5512527"/>
              <a:gd name="connsiteY1" fmla="*/ 14323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15583 h 12010281"/>
              <a:gd name="connsiteX1" fmla="*/ 1104240 w 5512527"/>
              <a:gd name="connsiteY1" fmla="*/ 4049 h 12010281"/>
              <a:gd name="connsiteX2" fmla="*/ 1284926 w 5512527"/>
              <a:gd name="connsiteY2" fmla="*/ 295966 h 12010281"/>
              <a:gd name="connsiteX3" fmla="*/ 1531513 w 5512527"/>
              <a:gd name="connsiteY3" fmla="*/ 463178 h 12010281"/>
              <a:gd name="connsiteX4" fmla="*/ 4005785 w 5512527"/>
              <a:gd name="connsiteY4" fmla="*/ 460003 h 12010281"/>
              <a:gd name="connsiteX5" fmla="*/ 4234512 w 5512527"/>
              <a:gd name="connsiteY5" fmla="*/ 359850 h 12010281"/>
              <a:gd name="connsiteX6" fmla="*/ 4422059 w 5512527"/>
              <a:gd name="connsiteY6" fmla="*/ 0 h 12010281"/>
              <a:gd name="connsiteX7" fmla="*/ 4902341 w 5512527"/>
              <a:gd name="connsiteY7" fmla="*/ 324 h 12010281"/>
              <a:gd name="connsiteX8" fmla="*/ 5512527 w 5512527"/>
              <a:gd name="connsiteY8" fmla="*/ 609656 h 12010281"/>
              <a:gd name="connsiteX9" fmla="*/ 5512527 w 5512527"/>
              <a:gd name="connsiteY9" fmla="*/ 11425733 h 12010281"/>
              <a:gd name="connsiteX10" fmla="*/ 4927979 w 5512527"/>
              <a:gd name="connsiteY10" fmla="*/ 12010281 h 12010281"/>
              <a:gd name="connsiteX11" fmla="*/ 584548 w 5512527"/>
              <a:gd name="connsiteY11" fmla="*/ 12010281 h 12010281"/>
              <a:gd name="connsiteX12" fmla="*/ 0 w 5512527"/>
              <a:gd name="connsiteY12" fmla="*/ 11425733 h 12010281"/>
              <a:gd name="connsiteX13" fmla="*/ 0 w 5512527"/>
              <a:gd name="connsiteY13" fmla="*/ 609656 h 12010281"/>
              <a:gd name="connsiteX14" fmla="*/ 587723 w 5512527"/>
              <a:gd name="connsiteY14" fmla="*/ 15583 h 12010281"/>
              <a:gd name="connsiteX0" fmla="*/ 587723 w 5512527"/>
              <a:gd name="connsiteY0" fmla="*/ 0 h 12011822"/>
              <a:gd name="connsiteX1" fmla="*/ 1104240 w 5512527"/>
              <a:gd name="connsiteY1" fmla="*/ 5590 h 12011822"/>
              <a:gd name="connsiteX2" fmla="*/ 1284926 w 5512527"/>
              <a:gd name="connsiteY2" fmla="*/ 297507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 name="connsiteX0" fmla="*/ 587723 w 5512527"/>
              <a:gd name="connsiteY0" fmla="*/ 0 h 12011822"/>
              <a:gd name="connsiteX1" fmla="*/ 1104240 w 5512527"/>
              <a:gd name="connsiteY1" fmla="*/ 5590 h 12011822"/>
              <a:gd name="connsiteX2" fmla="*/ 1288350 w 5512527"/>
              <a:gd name="connsiteY2" fmla="*/ 280383 h 12011822"/>
              <a:gd name="connsiteX3" fmla="*/ 1531513 w 5512527"/>
              <a:gd name="connsiteY3" fmla="*/ 464719 h 12011822"/>
              <a:gd name="connsiteX4" fmla="*/ 4005785 w 5512527"/>
              <a:gd name="connsiteY4" fmla="*/ 461544 h 12011822"/>
              <a:gd name="connsiteX5" fmla="*/ 4234512 w 5512527"/>
              <a:gd name="connsiteY5" fmla="*/ 361391 h 12011822"/>
              <a:gd name="connsiteX6" fmla="*/ 4422059 w 5512527"/>
              <a:gd name="connsiteY6" fmla="*/ 1541 h 12011822"/>
              <a:gd name="connsiteX7" fmla="*/ 4902341 w 5512527"/>
              <a:gd name="connsiteY7" fmla="*/ 1865 h 12011822"/>
              <a:gd name="connsiteX8" fmla="*/ 5512527 w 5512527"/>
              <a:gd name="connsiteY8" fmla="*/ 611197 h 12011822"/>
              <a:gd name="connsiteX9" fmla="*/ 5512527 w 5512527"/>
              <a:gd name="connsiteY9" fmla="*/ 11427274 h 12011822"/>
              <a:gd name="connsiteX10" fmla="*/ 4927979 w 5512527"/>
              <a:gd name="connsiteY10" fmla="*/ 12011822 h 12011822"/>
              <a:gd name="connsiteX11" fmla="*/ 584548 w 5512527"/>
              <a:gd name="connsiteY11" fmla="*/ 12011822 h 12011822"/>
              <a:gd name="connsiteX12" fmla="*/ 0 w 5512527"/>
              <a:gd name="connsiteY12" fmla="*/ 11427274 h 12011822"/>
              <a:gd name="connsiteX13" fmla="*/ 0 w 5512527"/>
              <a:gd name="connsiteY13" fmla="*/ 611197 h 12011822"/>
              <a:gd name="connsiteX14" fmla="*/ 587723 w 5512527"/>
              <a:gd name="connsiteY14" fmla="*/ 0 h 120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527" h="12011822">
                <a:moveTo>
                  <a:pt x="587723" y="0"/>
                </a:moveTo>
                <a:lnTo>
                  <a:pt x="1104240" y="5590"/>
                </a:lnTo>
                <a:cubicBezTo>
                  <a:pt x="1258513" y="12104"/>
                  <a:pt x="1264275" y="137311"/>
                  <a:pt x="1288350" y="280383"/>
                </a:cubicBezTo>
                <a:cubicBezTo>
                  <a:pt x="1316925" y="362833"/>
                  <a:pt x="1376037" y="464719"/>
                  <a:pt x="1531513" y="464719"/>
                </a:cubicBezTo>
                <a:lnTo>
                  <a:pt x="4005785" y="461544"/>
                </a:lnTo>
                <a:cubicBezTo>
                  <a:pt x="4083521" y="461544"/>
                  <a:pt x="4174043" y="445058"/>
                  <a:pt x="4234512" y="361391"/>
                </a:cubicBezTo>
                <a:cubicBezTo>
                  <a:pt x="4291846" y="271164"/>
                  <a:pt x="4223813" y="4524"/>
                  <a:pt x="4422059" y="1541"/>
                </a:cubicBezTo>
                <a:lnTo>
                  <a:pt x="4902341" y="1865"/>
                </a:lnTo>
                <a:cubicBezTo>
                  <a:pt x="5257403" y="17978"/>
                  <a:pt x="5512527" y="288360"/>
                  <a:pt x="5512527" y="611197"/>
                </a:cubicBezTo>
                <a:lnTo>
                  <a:pt x="5512527" y="11427274"/>
                </a:lnTo>
                <a:cubicBezTo>
                  <a:pt x="5512527" y="11750111"/>
                  <a:pt x="5250815" y="12011822"/>
                  <a:pt x="4927979" y="12011822"/>
                </a:cubicBezTo>
                <a:lnTo>
                  <a:pt x="584548" y="12011822"/>
                </a:lnTo>
                <a:cubicBezTo>
                  <a:pt x="261711" y="12011822"/>
                  <a:pt x="0" y="11750111"/>
                  <a:pt x="0" y="11427274"/>
                </a:cubicBezTo>
                <a:lnTo>
                  <a:pt x="0" y="611197"/>
                </a:lnTo>
                <a:cubicBezTo>
                  <a:pt x="0" y="288360"/>
                  <a:pt x="264886" y="0"/>
                  <a:pt x="587723" y="0"/>
                </a:cubicBezTo>
                <a:close/>
              </a:path>
            </a:pathLst>
          </a:custGeom>
          <a:pattFill prst="wdUpDiag">
            <a:fgClr>
              <a:srgbClr val="FADFD9"/>
            </a:fgClr>
            <a:bgClr>
              <a:schemeClr val="bg1"/>
            </a:bgClr>
          </a:pattFill>
        </p:spPr>
        <p:txBody>
          <a:bodyPr wrap="square" lIns="457200" tIns="5486400" rIns="457200" bIns="457200" anchor="t">
            <a:noAutofit/>
          </a:bodyPr>
          <a:lstStyle>
            <a:lvl1pPr marL="0" indent="0" algn="l">
              <a:buNone/>
              <a:defRPr sz="4000">
                <a:solidFill>
                  <a:schemeClr val="tx1"/>
                </a:solidFill>
              </a:defRPr>
            </a:lvl1pPr>
          </a:lstStyle>
          <a:p>
            <a:r>
              <a:rPr lang="en-US"/>
              <a:t>Drag and drop your iPhone X screenshot into this photo placeholder</a:t>
            </a:r>
          </a:p>
        </p:txBody>
      </p:sp>
      <p:sp>
        <p:nvSpPr>
          <p:cNvPr id="2" name="TextBox 1">
            <a:extLst>
              <a:ext uri="{FF2B5EF4-FFF2-40B4-BE49-F238E27FC236}">
                <a16:creationId xmlns:a16="http://schemas.microsoft.com/office/drawing/2014/main" id="{52B95100-1B56-3E4A-8691-51AAF10098F0}"/>
              </a:ext>
            </a:extLst>
          </p:cNvPr>
          <p:cNvSpPr txBox="1"/>
          <p:nvPr userDrawn="1"/>
        </p:nvSpPr>
        <p:spPr>
          <a:xfrm>
            <a:off x="22438468" y="14636885"/>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9" name="Folded Corner 8">
            <a:extLst>
              <a:ext uri="{FF2B5EF4-FFF2-40B4-BE49-F238E27FC236}">
                <a16:creationId xmlns:a16="http://schemas.microsoft.com/office/drawing/2014/main" id="{F4F85ACC-FA85-F349-86C9-73D728236D81}"/>
              </a:ext>
              <a:ext uri="{C183D7F6-B498-43B3-948B-1728B52AA6E4}">
                <adec:decorative xmlns:adec="http://schemas.microsoft.com/office/drawing/2017/decorative" val="1"/>
              </a:ext>
            </a:extLst>
          </p:cNvPr>
          <p:cNvSpPr/>
          <p:nvPr userDrawn="1"/>
        </p:nvSpPr>
        <p:spPr>
          <a:xfrm>
            <a:off x="-1" y="-2514600"/>
            <a:ext cx="8840789" cy="19304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showcase iPhone X screenshot close up.</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47504086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s + iphone horizontal detail">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C5147E6-3B60-9544-841F-04FE73BB8BBB}"/>
              </a:ext>
            </a:extLst>
          </p:cNvPr>
          <p:cNvSpPr>
            <a:spLocks noGrp="1"/>
          </p:cNvSpPr>
          <p:nvPr>
            <p:ph type="title" hasCustomPrompt="1"/>
          </p:nvPr>
        </p:nvSpPr>
        <p:spPr>
          <a:xfrm>
            <a:off x="1441696" y="4343400"/>
            <a:ext cx="7081818"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8" name="Text Placeholder 8">
            <a:extLst>
              <a:ext uri="{FF2B5EF4-FFF2-40B4-BE49-F238E27FC236}">
                <a16:creationId xmlns:a16="http://schemas.microsoft.com/office/drawing/2014/main" id="{D70058F9-BDA7-8840-914D-9E80FF5B692E}"/>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15" name="Freeform 14">
            <a:extLst>
              <a:ext uri="{FF2B5EF4-FFF2-40B4-BE49-F238E27FC236}">
                <a16:creationId xmlns:a16="http://schemas.microsoft.com/office/drawing/2014/main" id="{9BF9784F-07B0-2B43-B94A-28B4B8971813}"/>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2" name="phone">
            <a:extLst>
              <a:ext uri="{FF2B5EF4-FFF2-40B4-BE49-F238E27FC236}">
                <a16:creationId xmlns:a16="http://schemas.microsoft.com/office/drawing/2014/main" id="{2E4451B8-9EE2-A446-8FE7-EF863668EAEF}"/>
              </a:ext>
              <a:ext uri="{C183D7F6-B498-43B3-948B-1728B52AA6E4}">
                <adec:decorative xmlns:adec="http://schemas.microsoft.com/office/drawing/2017/decorative" val="1"/>
              </a:ext>
            </a:extLst>
          </p:cNvPr>
          <p:cNvPicPr>
            <a:picLocks noChangeAspect="1"/>
          </p:cNvPicPr>
          <p:nvPr userDrawn="1"/>
        </p:nvPicPr>
        <p:blipFill>
          <a:blip r:embed="rId2">
            <a:lum bright="28000"/>
          </a:blip>
          <a:stretch>
            <a:fillRect/>
          </a:stretch>
        </p:blipFill>
        <p:spPr>
          <a:xfrm rot="5400000">
            <a:off x="14686146" y="-1517990"/>
            <a:ext cx="8037218" cy="16770198"/>
          </a:xfrm>
          <a:prstGeom prst="rect">
            <a:avLst/>
          </a:prstGeom>
        </p:spPr>
      </p:pic>
      <p:sp>
        <p:nvSpPr>
          <p:cNvPr id="2" name="TextBox 1">
            <a:extLst>
              <a:ext uri="{FF2B5EF4-FFF2-40B4-BE49-F238E27FC236}">
                <a16:creationId xmlns:a16="http://schemas.microsoft.com/office/drawing/2014/main" id="{52B95100-1B56-3E4A-8691-51AAF10098F0}"/>
              </a:ext>
            </a:extLst>
          </p:cNvPr>
          <p:cNvSpPr txBox="1"/>
          <p:nvPr userDrawn="1"/>
        </p:nvSpPr>
        <p:spPr>
          <a:xfrm>
            <a:off x="22438468" y="14636885"/>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23" name="Picture Placeholder 22">
            <a:extLst>
              <a:ext uri="{FF2B5EF4-FFF2-40B4-BE49-F238E27FC236}">
                <a16:creationId xmlns:a16="http://schemas.microsoft.com/office/drawing/2014/main" id="{4CBC1DB2-D3C1-094D-9A60-53319A1EF44C}"/>
              </a:ext>
            </a:extLst>
          </p:cNvPr>
          <p:cNvSpPr>
            <a:spLocks noGrp="1"/>
          </p:cNvSpPr>
          <p:nvPr>
            <p:ph type="pic" sz="quarter" idx="20" hasCustomPrompt="1"/>
          </p:nvPr>
        </p:nvSpPr>
        <p:spPr>
          <a:xfrm>
            <a:off x="10569386" y="3122625"/>
            <a:ext cx="16324210" cy="7491591"/>
          </a:xfrm>
          <a:custGeom>
            <a:avLst/>
            <a:gdLst>
              <a:gd name="connsiteX0" fmla="*/ 794408 w 16324210"/>
              <a:gd name="connsiteY0" fmla="*/ 0 h 7491591"/>
              <a:gd name="connsiteX1" fmla="*/ 15493586 w 16324210"/>
              <a:gd name="connsiteY1" fmla="*/ 0 h 7491591"/>
              <a:gd name="connsiteX2" fmla="*/ 16324210 w 16324210"/>
              <a:gd name="connsiteY2" fmla="*/ 798723 h 7491591"/>
              <a:gd name="connsiteX3" fmla="*/ 16316614 w 16324210"/>
              <a:gd name="connsiteY3" fmla="*/ 1500676 h 7491591"/>
              <a:gd name="connsiteX4" fmla="*/ 15943168 w 16324210"/>
              <a:gd name="connsiteY4" fmla="*/ 1750883 h 7491591"/>
              <a:gd name="connsiteX5" fmla="*/ 15692652 w 16324210"/>
              <a:gd name="connsiteY5" fmla="*/ 2081345 h 7491591"/>
              <a:gd name="connsiteX6" fmla="*/ 15696968 w 16324210"/>
              <a:gd name="connsiteY6" fmla="*/ 5443910 h 7491591"/>
              <a:gd name="connsiteX7" fmla="*/ 15833076 w 16324210"/>
              <a:gd name="connsiteY7" fmla="*/ 5754753 h 7491591"/>
              <a:gd name="connsiteX8" fmla="*/ 16322116 w 16324210"/>
              <a:gd name="connsiteY8" fmla="*/ 6009632 h 7491591"/>
              <a:gd name="connsiteX9" fmla="*/ 16321676 w 16324210"/>
              <a:gd name="connsiteY9" fmla="*/ 6662341 h 7491591"/>
              <a:gd name="connsiteX10" fmla="*/ 15493586 w 16324210"/>
              <a:gd name="connsiteY10" fmla="*/ 7491591 h 7491591"/>
              <a:gd name="connsiteX11" fmla="*/ 794408 w 16324210"/>
              <a:gd name="connsiteY11" fmla="*/ 7491591 h 7491591"/>
              <a:gd name="connsiteX12" fmla="*/ 0 w 16324210"/>
              <a:gd name="connsiteY12" fmla="*/ 6697183 h 7491591"/>
              <a:gd name="connsiteX13" fmla="*/ 0 w 16324210"/>
              <a:gd name="connsiteY13" fmla="*/ 794408 h 7491591"/>
              <a:gd name="connsiteX14" fmla="*/ 794408 w 16324210"/>
              <a:gd name="connsiteY14" fmla="*/ 0 h 749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24210" h="7491591">
                <a:moveTo>
                  <a:pt x="794408" y="0"/>
                </a:moveTo>
                <a:lnTo>
                  <a:pt x="15493586" y="0"/>
                </a:lnTo>
                <a:cubicBezTo>
                  <a:pt x="15932326" y="0"/>
                  <a:pt x="16324210" y="359984"/>
                  <a:pt x="16324210" y="798723"/>
                </a:cubicBezTo>
                <a:lnTo>
                  <a:pt x="16316614" y="1500676"/>
                </a:lnTo>
                <a:cubicBezTo>
                  <a:pt x="16307762" y="1710335"/>
                  <a:pt x="16137604" y="1718165"/>
                  <a:pt x="15943168" y="1750883"/>
                </a:cubicBezTo>
                <a:cubicBezTo>
                  <a:pt x="15831116" y="1789717"/>
                  <a:pt x="15692652" y="1870051"/>
                  <a:pt x="15692652" y="2081345"/>
                </a:cubicBezTo>
                <a:lnTo>
                  <a:pt x="15696968" y="5443910"/>
                </a:lnTo>
                <a:cubicBezTo>
                  <a:pt x="15696968" y="5549554"/>
                  <a:pt x="15719372" y="5672575"/>
                  <a:pt x="15833076" y="5754753"/>
                </a:cubicBezTo>
                <a:cubicBezTo>
                  <a:pt x="15955696" y="5832670"/>
                  <a:pt x="16318062" y="5740213"/>
                  <a:pt x="16322116" y="6009632"/>
                </a:cubicBezTo>
                <a:lnTo>
                  <a:pt x="16321676" y="6662341"/>
                </a:lnTo>
                <a:cubicBezTo>
                  <a:pt x="16299778" y="7144874"/>
                  <a:pt x="15932326" y="7491591"/>
                  <a:pt x="15493586" y="7491591"/>
                </a:cubicBezTo>
                <a:lnTo>
                  <a:pt x="794408" y="7491591"/>
                </a:lnTo>
                <a:cubicBezTo>
                  <a:pt x="355668" y="7491591"/>
                  <a:pt x="0" y="7135921"/>
                  <a:pt x="0" y="6697183"/>
                </a:cubicBezTo>
                <a:lnTo>
                  <a:pt x="0" y="794408"/>
                </a:lnTo>
                <a:cubicBezTo>
                  <a:pt x="0" y="355669"/>
                  <a:pt x="355668" y="0"/>
                  <a:pt x="794408" y="0"/>
                </a:cubicBezTo>
                <a:close/>
              </a:path>
            </a:pathLst>
          </a:custGeom>
          <a:pattFill prst="wdUpDiag">
            <a:fgClr>
              <a:srgbClr val="FADFD9"/>
            </a:fgClr>
            <a:bgClr>
              <a:schemeClr val="bg1"/>
            </a:bgClr>
          </a:pattFill>
          <a:ln>
            <a:noFill/>
          </a:ln>
        </p:spPr>
        <p:txBody>
          <a:bodyPr wrap="square" lIns="822960" rIns="3931920" anchor="ctr" anchorCtr="0">
            <a:noAutofit/>
          </a:bodyPr>
          <a:lstStyle>
            <a:lvl1pPr>
              <a:defRPr b="0" cap="none" spc="0">
                <a:ln w="22225">
                  <a:noFill/>
                  <a:prstDash val="solid"/>
                </a:ln>
                <a:solidFill>
                  <a:schemeClr val="tx1"/>
                </a:solidFill>
                <a:effectLst/>
              </a:defRPr>
            </a:lvl1pPr>
          </a:lstStyle>
          <a:p>
            <a:r>
              <a:rPr lang="en-US"/>
              <a:t>Drag and drop your iPhone X screenshot into this photo placeholder</a:t>
            </a:r>
          </a:p>
        </p:txBody>
      </p:sp>
      <p:sp>
        <p:nvSpPr>
          <p:cNvPr id="9" name="Folded Corner 8">
            <a:extLst>
              <a:ext uri="{FF2B5EF4-FFF2-40B4-BE49-F238E27FC236}">
                <a16:creationId xmlns:a16="http://schemas.microsoft.com/office/drawing/2014/main" id="{ECACA7D0-95F9-2B49-B322-5715C31E58AB}"/>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showcase iPhone X screenshot close up, landscape.</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10909859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amsung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C9F3F10-B381-9C46-868C-48506C8DAF51}"/>
              </a:ext>
            </a:extLst>
          </p:cNvPr>
          <p:cNvSpPr>
            <a:spLocks noGrp="1"/>
          </p:cNvSpPr>
          <p:nvPr>
            <p:ph type="title" hasCustomPrompt="1"/>
          </p:nvPr>
        </p:nvSpPr>
        <p:spPr>
          <a:xfrm>
            <a:off x="1441695" y="4343400"/>
            <a:ext cx="7212447"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1" name="Text Placeholder 8">
            <a:extLst>
              <a:ext uri="{FF2B5EF4-FFF2-40B4-BE49-F238E27FC236}">
                <a16:creationId xmlns:a16="http://schemas.microsoft.com/office/drawing/2014/main" id="{E1693231-41F4-E141-8C3B-1F73C7190C3E}"/>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7" name="Freeform 6">
            <a:extLst>
              <a:ext uri="{FF2B5EF4-FFF2-40B4-BE49-F238E27FC236}">
                <a16:creationId xmlns:a16="http://schemas.microsoft.com/office/drawing/2014/main" id="{3967577F-1CBC-1541-8EFC-4CB642648022}"/>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2" name="Picture 1">
            <a:extLst>
              <a:ext uri="{FF2B5EF4-FFF2-40B4-BE49-F238E27FC236}">
                <a16:creationId xmlns:a16="http://schemas.microsoft.com/office/drawing/2014/main" id="{4298C3EB-2BEC-634C-9A47-7294ECA2F2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2634144" y="468458"/>
            <a:ext cx="5996756" cy="12551350"/>
          </a:xfrm>
          <a:prstGeom prst="rect">
            <a:avLst/>
          </a:prstGeom>
        </p:spPr>
      </p:pic>
      <p:sp>
        <p:nvSpPr>
          <p:cNvPr id="9" name="Picture Placeholder 8">
            <a:extLst>
              <a:ext uri="{FF2B5EF4-FFF2-40B4-BE49-F238E27FC236}">
                <a16:creationId xmlns:a16="http://schemas.microsoft.com/office/drawing/2014/main" id="{07652BFE-7344-5745-ADC1-3ED93EC65FF6}"/>
              </a:ext>
              <a:ext uri="{C183D7F6-B498-43B3-948B-1728B52AA6E4}">
                <adec:decorative xmlns:adec="http://schemas.microsoft.com/office/drawing/2017/decorative" val="1"/>
              </a:ext>
            </a:extLst>
          </p:cNvPr>
          <p:cNvSpPr>
            <a:spLocks noGrp="1"/>
          </p:cNvSpPr>
          <p:nvPr>
            <p:ph type="pic" sz="quarter" idx="10" hasCustomPrompt="1"/>
          </p:nvPr>
        </p:nvSpPr>
        <p:spPr>
          <a:xfrm>
            <a:off x="12847319" y="1188720"/>
            <a:ext cx="5578529" cy="1146048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4000">
                <a:solidFill>
                  <a:schemeClr val="tx1"/>
                </a:solidFill>
              </a:defRPr>
            </a:lvl1pPr>
          </a:lstStyle>
          <a:p>
            <a:r>
              <a:rPr lang="en-US"/>
              <a:t>Drag and drop your Samsung screenshot into this photo placeholder</a:t>
            </a:r>
          </a:p>
        </p:txBody>
      </p:sp>
      <p:sp>
        <p:nvSpPr>
          <p:cNvPr id="8" name="Folded Corner 7">
            <a:extLst>
              <a:ext uri="{FF2B5EF4-FFF2-40B4-BE49-F238E27FC236}">
                <a16:creationId xmlns:a16="http://schemas.microsoft.com/office/drawing/2014/main" id="{D0B2C571-99BB-CC43-B858-E13E4B791580}"/>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showcase 1 Samsung  Galaxy S9 screenshot.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3830902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mber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81D6F86-E34F-E34E-A0FE-F64D4A5BA15F}"/>
              </a:ext>
              <a:ext uri="{C183D7F6-B498-43B3-948B-1728B52AA6E4}">
                <adec:decorative xmlns:adec="http://schemas.microsoft.com/office/drawing/2017/decorative" val="1"/>
              </a:ext>
            </a:extLst>
          </p:cNvPr>
          <p:cNvSpPr/>
          <p:nvPr userDrawn="1"/>
        </p:nvSpPr>
        <p:spPr>
          <a:xfrm>
            <a:off x="10100138" y="1552906"/>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13636751" y="3980454"/>
            <a:ext cx="9224836" cy="2678112"/>
          </a:xfrm>
          <a:noFill/>
        </p:spPr>
        <p:txBody>
          <a:bodyPr vert="horz" lIns="0" tIns="45720" rIns="0" bIns="45720" rtlCol="0" anchor="b" anchorCtr="0">
            <a:normAutofit/>
          </a:bodyPr>
          <a:lstStyle>
            <a:lvl1pPr>
              <a:defRPr lang="en-US" sz="960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13661993" y="6761748"/>
            <a:ext cx="6576727" cy="2202370"/>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1010013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1587" y="0"/>
            <a:ext cx="12193587" cy="13716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 image here</a:t>
            </a:r>
          </a:p>
        </p:txBody>
      </p:sp>
      <p:pic>
        <p:nvPicPr>
          <p:cNvPr id="12" name="Logo">
            <a:extLst>
              <a:ext uri="{FF2B5EF4-FFF2-40B4-BE49-F238E27FC236}">
                <a16:creationId xmlns:a16="http://schemas.microsoft.com/office/drawing/2014/main" id="{1F65D500-D818-694C-A31A-7726F910B53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2219709"/>
            <a:ext cx="2182620" cy="552276"/>
          </a:xfrm>
          <a:prstGeom prst="rect">
            <a:avLst/>
          </a:prstGeom>
        </p:spPr>
      </p:pic>
      <p:sp>
        <p:nvSpPr>
          <p:cNvPr id="13" name="Folded Corner 12">
            <a:extLst>
              <a:ext uri="{FF2B5EF4-FFF2-40B4-BE49-F238E27FC236}">
                <a16:creationId xmlns:a16="http://schemas.microsoft.com/office/drawing/2014/main" id="{325EFF35-0314-BE4B-8A2D-A515BA837997}"/>
              </a:ext>
              <a:ext uri="{C183D7F6-B498-43B3-948B-1728B52AA6E4}">
                <adec:decorative xmlns:adec="http://schemas.microsoft.com/office/drawing/2017/decorative" val="1"/>
              </a:ext>
            </a:extLst>
          </p:cNvPr>
          <p:cNvSpPr/>
          <p:nvPr userDrawn="1"/>
        </p:nvSpPr>
        <p:spPr>
          <a:xfrm>
            <a:off x="-1" y="-2743201"/>
            <a:ext cx="104409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 </a:t>
            </a:r>
            <a:r>
              <a:rPr lang="es-ES" sz="2400">
                <a:solidFill>
                  <a:schemeClr val="tx1"/>
                </a:solidFill>
                <a:latin typeface="Source Sans Pro" charset="0"/>
                <a:ea typeface="Source Sans Pro" charset="0"/>
                <a:cs typeface="Source Sans Pro" charset="0"/>
              </a:rPr>
              <a:t>Portrait image flush left with placeholder text descriptor on right.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2909679251"/>
      </p:ext>
    </p:extLst>
  </p:cSld>
  <p:clrMapOvr>
    <a:masterClrMapping/>
  </p:clrMapOvr>
  <p:hf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 samsungs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C9F3F10-B381-9C46-868C-48506C8DAF51}"/>
              </a:ext>
            </a:extLst>
          </p:cNvPr>
          <p:cNvSpPr>
            <a:spLocks noGrp="1"/>
          </p:cNvSpPr>
          <p:nvPr>
            <p:ph type="title" hasCustomPrompt="1"/>
          </p:nvPr>
        </p:nvSpPr>
        <p:spPr>
          <a:xfrm>
            <a:off x="1441695" y="4343400"/>
            <a:ext cx="7114475"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1" name="Text Placeholder 8">
            <a:extLst>
              <a:ext uri="{FF2B5EF4-FFF2-40B4-BE49-F238E27FC236}">
                <a16:creationId xmlns:a16="http://schemas.microsoft.com/office/drawing/2014/main" id="{E1693231-41F4-E141-8C3B-1F73C7190C3E}"/>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7" name="Freeform 6">
            <a:extLst>
              <a:ext uri="{FF2B5EF4-FFF2-40B4-BE49-F238E27FC236}">
                <a16:creationId xmlns:a16="http://schemas.microsoft.com/office/drawing/2014/main" id="{3967577F-1CBC-1541-8EFC-4CB642648022}"/>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3" name="Picture 12">
            <a:extLst>
              <a:ext uri="{FF2B5EF4-FFF2-40B4-BE49-F238E27FC236}">
                <a16:creationId xmlns:a16="http://schemas.microsoft.com/office/drawing/2014/main" id="{113AD048-0966-6D4C-B34A-DD352C3387A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2634144" y="468458"/>
            <a:ext cx="5996756" cy="12551350"/>
          </a:xfrm>
          <a:prstGeom prst="rect">
            <a:avLst/>
          </a:prstGeom>
        </p:spPr>
      </p:pic>
      <p:sp>
        <p:nvSpPr>
          <p:cNvPr id="14" name="Picture Placeholder 8">
            <a:extLst>
              <a:ext uri="{FF2B5EF4-FFF2-40B4-BE49-F238E27FC236}">
                <a16:creationId xmlns:a16="http://schemas.microsoft.com/office/drawing/2014/main" id="{AD76A85F-9D04-7F49-96DF-51181B6B8D04}"/>
              </a:ext>
              <a:ext uri="{C183D7F6-B498-43B3-948B-1728B52AA6E4}">
                <adec:decorative xmlns:adec="http://schemas.microsoft.com/office/drawing/2017/decorative" val="1"/>
              </a:ext>
            </a:extLst>
          </p:cNvPr>
          <p:cNvSpPr>
            <a:spLocks noGrp="1"/>
          </p:cNvSpPr>
          <p:nvPr>
            <p:ph type="pic" sz="quarter" idx="10" hasCustomPrompt="1"/>
          </p:nvPr>
        </p:nvSpPr>
        <p:spPr>
          <a:xfrm>
            <a:off x="12847319" y="1188720"/>
            <a:ext cx="5578529" cy="1146048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4000">
                <a:solidFill>
                  <a:schemeClr val="tx1"/>
                </a:solidFill>
              </a:defRPr>
            </a:lvl1pPr>
          </a:lstStyle>
          <a:p>
            <a:r>
              <a:rPr lang="en-US"/>
              <a:t>Drag and drop your Samsung screenshot into this photo placeholder</a:t>
            </a:r>
          </a:p>
        </p:txBody>
      </p:sp>
      <p:pic>
        <p:nvPicPr>
          <p:cNvPr id="15" name="Picture 14">
            <a:extLst>
              <a:ext uri="{FF2B5EF4-FFF2-40B4-BE49-F238E27FC236}">
                <a16:creationId xmlns:a16="http://schemas.microsoft.com/office/drawing/2014/main" id="{EE84EF8F-F869-3642-92EF-E90FF17FB38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8887350" y="468458"/>
            <a:ext cx="5996756" cy="12551350"/>
          </a:xfrm>
          <a:prstGeom prst="rect">
            <a:avLst/>
          </a:prstGeom>
        </p:spPr>
      </p:pic>
      <p:sp>
        <p:nvSpPr>
          <p:cNvPr id="16" name="Picture Placeholder 8">
            <a:extLst>
              <a:ext uri="{FF2B5EF4-FFF2-40B4-BE49-F238E27FC236}">
                <a16:creationId xmlns:a16="http://schemas.microsoft.com/office/drawing/2014/main" id="{CA2F9D34-D3D0-0346-9D1E-6642A2B237E2}"/>
              </a:ext>
              <a:ext uri="{C183D7F6-B498-43B3-948B-1728B52AA6E4}">
                <adec:decorative xmlns:adec="http://schemas.microsoft.com/office/drawing/2017/decorative" val="1"/>
              </a:ext>
            </a:extLst>
          </p:cNvPr>
          <p:cNvSpPr>
            <a:spLocks noGrp="1"/>
          </p:cNvSpPr>
          <p:nvPr>
            <p:ph type="pic" sz="quarter" idx="18" hasCustomPrompt="1"/>
          </p:nvPr>
        </p:nvSpPr>
        <p:spPr>
          <a:xfrm>
            <a:off x="19100525" y="1188720"/>
            <a:ext cx="5578529" cy="1146048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wrap="square" lIns="457200" tIns="2103120" rIns="457200">
            <a:noAutofit/>
          </a:bodyPr>
          <a:lstStyle>
            <a:lvl1pPr marL="0" indent="0" algn="l">
              <a:buNone/>
              <a:defRPr sz="4000">
                <a:solidFill>
                  <a:schemeClr val="tx1"/>
                </a:solidFill>
              </a:defRPr>
            </a:lvl1pPr>
          </a:lstStyle>
          <a:p>
            <a:r>
              <a:rPr lang="en-US"/>
              <a:t>Drag and drop your Samsung screenshot into this photo placeholder</a:t>
            </a:r>
          </a:p>
        </p:txBody>
      </p:sp>
      <p:sp>
        <p:nvSpPr>
          <p:cNvPr id="9" name="Folded Corner 8">
            <a:extLst>
              <a:ext uri="{FF2B5EF4-FFF2-40B4-BE49-F238E27FC236}">
                <a16:creationId xmlns:a16="http://schemas.microsoft.com/office/drawing/2014/main" id="{B3077190-2005-CB4A-B96B-DA06E085A112}"/>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showcase 2 Samsung  Galaxy S9 screenshots.</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34499791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amsung 9 vertical">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C9F3F10-B381-9C46-868C-48506C8DAF51}"/>
              </a:ext>
            </a:extLst>
          </p:cNvPr>
          <p:cNvSpPr>
            <a:spLocks noGrp="1"/>
          </p:cNvSpPr>
          <p:nvPr>
            <p:ph type="title" hasCustomPrompt="1"/>
          </p:nvPr>
        </p:nvSpPr>
        <p:spPr>
          <a:xfrm>
            <a:off x="1441695" y="4343400"/>
            <a:ext cx="7168037"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1" name="Text Placeholder 8">
            <a:extLst>
              <a:ext uri="{FF2B5EF4-FFF2-40B4-BE49-F238E27FC236}">
                <a16:creationId xmlns:a16="http://schemas.microsoft.com/office/drawing/2014/main" id="{E1693231-41F4-E141-8C3B-1F73C7190C3E}"/>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7" name="Freeform 6">
            <a:extLst>
              <a:ext uri="{FF2B5EF4-FFF2-40B4-BE49-F238E27FC236}">
                <a16:creationId xmlns:a16="http://schemas.microsoft.com/office/drawing/2014/main" id="{3967577F-1CBC-1541-8EFC-4CB642648022}"/>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2" name="Picture 1">
            <a:extLst>
              <a:ext uri="{FF2B5EF4-FFF2-40B4-BE49-F238E27FC236}">
                <a16:creationId xmlns:a16="http://schemas.microsoft.com/office/drawing/2014/main" id="{4298C3EB-2BEC-634C-9A47-7294ECA2F2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13490453" y="465715"/>
            <a:ext cx="5999378" cy="12556836"/>
          </a:xfrm>
          <a:prstGeom prst="rect">
            <a:avLst/>
          </a:prstGeom>
        </p:spPr>
      </p:pic>
      <p:sp>
        <p:nvSpPr>
          <p:cNvPr id="9" name="Picture Placeholder 8">
            <a:extLst>
              <a:ext uri="{FF2B5EF4-FFF2-40B4-BE49-F238E27FC236}">
                <a16:creationId xmlns:a16="http://schemas.microsoft.com/office/drawing/2014/main" id="{07652BFE-7344-5745-ADC1-3ED93EC65FF6}"/>
              </a:ext>
              <a:ext uri="{C183D7F6-B498-43B3-948B-1728B52AA6E4}">
                <adec:decorative xmlns:adec="http://schemas.microsoft.com/office/drawing/2017/decorative" val="1"/>
              </a:ext>
            </a:extLst>
          </p:cNvPr>
          <p:cNvSpPr>
            <a:spLocks noGrp="1"/>
          </p:cNvSpPr>
          <p:nvPr>
            <p:ph type="pic" sz="quarter" idx="10" hasCustomPrompt="1"/>
          </p:nvPr>
        </p:nvSpPr>
        <p:spPr>
          <a:xfrm rot="5400000">
            <a:off x="13524688" y="1017970"/>
            <a:ext cx="5578529" cy="11460480"/>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vert="vert270" wrap="square" lIns="731520" tIns="2194560" rIns="548640" bIns="640080">
            <a:noAutofit/>
          </a:bodyPr>
          <a:lstStyle>
            <a:lvl1pPr marL="0" indent="0" algn="l">
              <a:buNone/>
              <a:defRPr sz="4000">
                <a:solidFill>
                  <a:schemeClr val="tx1"/>
                </a:solidFill>
              </a:defRPr>
            </a:lvl1pPr>
          </a:lstStyle>
          <a:p>
            <a:r>
              <a:rPr lang="en-US"/>
              <a:t>Drag and drop your Samsung screenshot into this photo placeholder</a:t>
            </a:r>
          </a:p>
        </p:txBody>
      </p:sp>
      <p:sp>
        <p:nvSpPr>
          <p:cNvPr id="8" name="Folded Corner 7">
            <a:extLst>
              <a:ext uri="{FF2B5EF4-FFF2-40B4-BE49-F238E27FC236}">
                <a16:creationId xmlns:a16="http://schemas.microsoft.com/office/drawing/2014/main" id="{75A3EC66-090D-794F-8853-AAC52E6987EC}"/>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showcase Samsung  Galaxy S9 screenshot landscape format.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4497020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amsung s9 vertical detail">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E5AE2DF9-3105-3348-8CFD-17677E76AC08}"/>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2" name="Picture 11">
            <a:extLst>
              <a:ext uri="{FF2B5EF4-FFF2-40B4-BE49-F238E27FC236}">
                <a16:creationId xmlns:a16="http://schemas.microsoft.com/office/drawing/2014/main" id="{F499755C-7DBA-0E47-B0CE-19847931226C}"/>
              </a:ext>
            </a:extLst>
          </p:cNvPr>
          <p:cNvPicPr>
            <a:picLocks noChangeAspect="1"/>
          </p:cNvPicPr>
          <p:nvPr userDrawn="1"/>
        </p:nvPicPr>
        <p:blipFill>
          <a:blip r:embed="rId2"/>
          <a:stretch>
            <a:fillRect/>
          </a:stretch>
        </p:blipFill>
        <p:spPr>
          <a:xfrm>
            <a:off x="12573296" y="-2454782"/>
            <a:ext cx="8822428" cy="18465546"/>
          </a:xfrm>
          <a:prstGeom prst="rect">
            <a:avLst/>
          </a:prstGeom>
        </p:spPr>
      </p:pic>
      <p:sp>
        <p:nvSpPr>
          <p:cNvPr id="7" name="Title Placeholder 1">
            <a:extLst>
              <a:ext uri="{FF2B5EF4-FFF2-40B4-BE49-F238E27FC236}">
                <a16:creationId xmlns:a16="http://schemas.microsoft.com/office/drawing/2014/main" id="{474629AC-C648-1348-AFD2-3FAB69D60A16}"/>
              </a:ext>
            </a:extLst>
          </p:cNvPr>
          <p:cNvSpPr>
            <a:spLocks noGrp="1"/>
          </p:cNvSpPr>
          <p:nvPr>
            <p:ph type="title" hasCustomPrompt="1"/>
          </p:nvPr>
        </p:nvSpPr>
        <p:spPr>
          <a:xfrm>
            <a:off x="1441695" y="4343400"/>
            <a:ext cx="7114475"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0" name="Text Placeholder 8">
            <a:extLst>
              <a:ext uri="{FF2B5EF4-FFF2-40B4-BE49-F238E27FC236}">
                <a16:creationId xmlns:a16="http://schemas.microsoft.com/office/drawing/2014/main" id="{984F146A-7B3E-6B43-B6AF-4416BE73BFA5}"/>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9" name="Picture Placeholder 8">
            <a:extLst>
              <a:ext uri="{FF2B5EF4-FFF2-40B4-BE49-F238E27FC236}">
                <a16:creationId xmlns:a16="http://schemas.microsoft.com/office/drawing/2014/main" id="{07652BFE-7344-5745-ADC1-3ED93EC65FF6}"/>
              </a:ext>
              <a:ext uri="{C183D7F6-B498-43B3-948B-1728B52AA6E4}">
                <adec:decorative xmlns:adec="http://schemas.microsoft.com/office/drawing/2017/decorative" val="1"/>
              </a:ext>
            </a:extLst>
          </p:cNvPr>
          <p:cNvSpPr>
            <a:spLocks noGrp="1"/>
          </p:cNvSpPr>
          <p:nvPr>
            <p:ph type="pic" sz="quarter" idx="10" hasCustomPrompt="1"/>
          </p:nvPr>
        </p:nvSpPr>
        <p:spPr>
          <a:xfrm>
            <a:off x="12896721" y="-1573557"/>
            <a:ext cx="8154036" cy="16785496"/>
          </a:xfrm>
          <a:custGeom>
            <a:avLst/>
            <a:gdLst>
              <a:gd name="connsiteX0" fmla="*/ 497476 w 5570220"/>
              <a:gd name="connsiteY0" fmla="*/ 0 h 11460480"/>
              <a:gd name="connsiteX1" fmla="*/ 5072744 w 5570220"/>
              <a:gd name="connsiteY1" fmla="*/ 0 h 11460480"/>
              <a:gd name="connsiteX2" fmla="*/ 5570220 w 5570220"/>
              <a:gd name="connsiteY2" fmla="*/ 497476 h 11460480"/>
              <a:gd name="connsiteX3" fmla="*/ 5570220 w 5570220"/>
              <a:gd name="connsiteY3" fmla="*/ 10963004 h 11460480"/>
              <a:gd name="connsiteX4" fmla="*/ 5072744 w 5570220"/>
              <a:gd name="connsiteY4" fmla="*/ 11460480 h 11460480"/>
              <a:gd name="connsiteX5" fmla="*/ 497476 w 5570220"/>
              <a:gd name="connsiteY5" fmla="*/ 11460480 h 11460480"/>
              <a:gd name="connsiteX6" fmla="*/ 0 w 5570220"/>
              <a:gd name="connsiteY6" fmla="*/ 10963004 h 11460480"/>
              <a:gd name="connsiteX7" fmla="*/ 0 w 5570220"/>
              <a:gd name="connsiteY7" fmla="*/ 497476 h 11460480"/>
              <a:gd name="connsiteX8" fmla="*/ 497476 w 5570220"/>
              <a:gd name="connsiteY8" fmla="*/ 0 h 114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0220" h="11460480">
                <a:moveTo>
                  <a:pt x="497476" y="0"/>
                </a:moveTo>
                <a:lnTo>
                  <a:pt x="5072744" y="0"/>
                </a:lnTo>
                <a:cubicBezTo>
                  <a:pt x="5347492" y="0"/>
                  <a:pt x="5570220" y="222728"/>
                  <a:pt x="5570220" y="497476"/>
                </a:cubicBezTo>
                <a:lnTo>
                  <a:pt x="5570220" y="10963004"/>
                </a:lnTo>
                <a:cubicBezTo>
                  <a:pt x="5570220" y="11237752"/>
                  <a:pt x="5347492" y="11460480"/>
                  <a:pt x="5072744" y="11460480"/>
                </a:cubicBezTo>
                <a:lnTo>
                  <a:pt x="497476" y="11460480"/>
                </a:lnTo>
                <a:cubicBezTo>
                  <a:pt x="222728" y="11460480"/>
                  <a:pt x="0" y="11237752"/>
                  <a:pt x="0" y="10963004"/>
                </a:cubicBezTo>
                <a:lnTo>
                  <a:pt x="0" y="497476"/>
                </a:lnTo>
                <a:cubicBezTo>
                  <a:pt x="0" y="222728"/>
                  <a:pt x="222728" y="0"/>
                  <a:pt x="497476" y="0"/>
                </a:cubicBezTo>
                <a:close/>
              </a:path>
            </a:pathLst>
          </a:custGeom>
          <a:pattFill prst="wdUpDiag">
            <a:fgClr>
              <a:srgbClr val="FADFD9"/>
            </a:fgClr>
            <a:bgClr>
              <a:schemeClr val="bg1"/>
            </a:bgClr>
          </a:pattFill>
        </p:spPr>
        <p:txBody>
          <a:bodyPr vert="horz" wrap="square" lIns="457200" tIns="4297680" rIns="457200" bIns="731520">
            <a:noAutofit/>
          </a:bodyPr>
          <a:lstStyle>
            <a:lvl1pPr marL="0" indent="0" algn="l">
              <a:buNone/>
              <a:defRPr sz="4800">
                <a:solidFill>
                  <a:schemeClr val="tx1"/>
                </a:solidFill>
              </a:defRPr>
            </a:lvl1pPr>
          </a:lstStyle>
          <a:p>
            <a:r>
              <a:rPr lang="en-US"/>
              <a:t>Drag and drop your Samsung screenshot into this photo placeholder</a:t>
            </a:r>
          </a:p>
        </p:txBody>
      </p:sp>
      <p:sp>
        <p:nvSpPr>
          <p:cNvPr id="11" name="Folded Corner 10">
            <a:extLst>
              <a:ext uri="{FF2B5EF4-FFF2-40B4-BE49-F238E27FC236}">
                <a16:creationId xmlns:a16="http://schemas.microsoft.com/office/drawing/2014/main" id="{5A1D5519-FFF0-B24E-95A7-ECECAFD8AF06}"/>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showcase a Samsung  Galaxy S9 screenshot, close up.</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41679053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amsung detail">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E5AE2DF9-3105-3348-8CFD-17677E76AC08}"/>
              </a:ext>
              <a:ext uri="{C183D7F6-B498-43B3-948B-1728B52AA6E4}">
                <adec:decorative xmlns:adec="http://schemas.microsoft.com/office/drawing/2017/decorative" val="1"/>
              </a:ext>
            </a:extLst>
          </p:cNvPr>
          <p:cNvSpPr/>
          <p:nvPr userDrawn="1"/>
        </p:nvSpPr>
        <p:spPr>
          <a:xfrm>
            <a:off x="11335770" y="0"/>
            <a:ext cx="13051407" cy="13716000"/>
          </a:xfrm>
          <a:custGeom>
            <a:avLst/>
            <a:gdLst>
              <a:gd name="connsiteX0" fmla="*/ 2591986 w 13051407"/>
              <a:gd name="connsiteY0" fmla="*/ 0 h 13716000"/>
              <a:gd name="connsiteX1" fmla="*/ 13051407 w 13051407"/>
              <a:gd name="connsiteY1" fmla="*/ 0 h 13716000"/>
              <a:gd name="connsiteX2" fmla="*/ 13051407 w 13051407"/>
              <a:gd name="connsiteY2" fmla="*/ 13716000 h 13716000"/>
              <a:gd name="connsiteX3" fmla="*/ 2591986 w 13051407"/>
              <a:gd name="connsiteY3" fmla="*/ 13716000 h 13716000"/>
              <a:gd name="connsiteX4" fmla="*/ 2369931 w 13051407"/>
              <a:gd name="connsiteY4" fmla="*/ 13459652 h 13716000"/>
              <a:gd name="connsiteX5" fmla="*/ 0 w 13051407"/>
              <a:gd name="connsiteY5" fmla="*/ 6858000 h 13716000"/>
              <a:gd name="connsiteX6" fmla="*/ 2369931 w 13051407"/>
              <a:gd name="connsiteY6" fmla="*/ 25634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51407" h="13716000">
                <a:moveTo>
                  <a:pt x="2591986" y="0"/>
                </a:moveTo>
                <a:lnTo>
                  <a:pt x="13051407" y="0"/>
                </a:lnTo>
                <a:lnTo>
                  <a:pt x="13051407" y="13716000"/>
                </a:lnTo>
                <a:lnTo>
                  <a:pt x="2591986" y="13716000"/>
                </a:lnTo>
                <a:lnTo>
                  <a:pt x="2369931" y="13459652"/>
                </a:lnTo>
                <a:cubicBezTo>
                  <a:pt x="889386" y="11665645"/>
                  <a:pt x="0" y="9365686"/>
                  <a:pt x="0" y="6858000"/>
                </a:cubicBezTo>
                <a:cubicBezTo>
                  <a:pt x="0" y="4350314"/>
                  <a:pt x="889386" y="2050355"/>
                  <a:pt x="2369931" y="256349"/>
                </a:cubicBezTo>
                <a:close/>
              </a:path>
            </a:pathLst>
          </a:cu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pic>
        <p:nvPicPr>
          <p:cNvPr id="12" name="Picture 11">
            <a:extLst>
              <a:ext uri="{FF2B5EF4-FFF2-40B4-BE49-F238E27FC236}">
                <a16:creationId xmlns:a16="http://schemas.microsoft.com/office/drawing/2014/main" id="{F499755C-7DBA-0E47-B0CE-19847931226C}"/>
              </a:ext>
            </a:extLst>
          </p:cNvPr>
          <p:cNvPicPr>
            <a:picLocks noChangeAspect="1"/>
          </p:cNvPicPr>
          <p:nvPr userDrawn="1"/>
        </p:nvPicPr>
        <p:blipFill>
          <a:blip r:embed="rId2"/>
          <a:stretch>
            <a:fillRect/>
          </a:stretch>
        </p:blipFill>
        <p:spPr>
          <a:xfrm rot="5400000">
            <a:off x="15089194" y="-2455763"/>
            <a:ext cx="8823366" cy="18467510"/>
          </a:xfrm>
          <a:prstGeom prst="rect">
            <a:avLst/>
          </a:prstGeom>
        </p:spPr>
      </p:pic>
      <p:sp>
        <p:nvSpPr>
          <p:cNvPr id="7" name="Title Placeholder 1">
            <a:extLst>
              <a:ext uri="{FF2B5EF4-FFF2-40B4-BE49-F238E27FC236}">
                <a16:creationId xmlns:a16="http://schemas.microsoft.com/office/drawing/2014/main" id="{474629AC-C648-1348-AFD2-3FAB69D60A16}"/>
              </a:ext>
            </a:extLst>
          </p:cNvPr>
          <p:cNvSpPr>
            <a:spLocks noGrp="1"/>
          </p:cNvSpPr>
          <p:nvPr>
            <p:ph type="title" hasCustomPrompt="1"/>
          </p:nvPr>
        </p:nvSpPr>
        <p:spPr>
          <a:xfrm>
            <a:off x="1441695" y="4343400"/>
            <a:ext cx="7114475" cy="2514600"/>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slide title here in two lines</a:t>
            </a:r>
          </a:p>
        </p:txBody>
      </p:sp>
      <p:sp>
        <p:nvSpPr>
          <p:cNvPr id="10" name="Text Placeholder 8">
            <a:extLst>
              <a:ext uri="{FF2B5EF4-FFF2-40B4-BE49-F238E27FC236}">
                <a16:creationId xmlns:a16="http://schemas.microsoft.com/office/drawing/2014/main" id="{984F146A-7B3E-6B43-B6AF-4416BE73BFA5}"/>
              </a:ext>
            </a:extLst>
          </p:cNvPr>
          <p:cNvSpPr>
            <a:spLocks noGrp="1"/>
          </p:cNvSpPr>
          <p:nvPr>
            <p:ph type="body" sz="quarter" idx="17" hasCustomPrompt="1"/>
          </p:nvPr>
        </p:nvSpPr>
        <p:spPr>
          <a:xfrm>
            <a:off x="1441696" y="6949440"/>
            <a:ext cx="6745075" cy="2319251"/>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11" name="Picture Placeholder 10">
            <a:extLst>
              <a:ext uri="{FF2B5EF4-FFF2-40B4-BE49-F238E27FC236}">
                <a16:creationId xmlns:a16="http://schemas.microsoft.com/office/drawing/2014/main" id="{6C5BD175-B920-A146-AFC3-3EFD98280940}"/>
              </a:ext>
            </a:extLst>
          </p:cNvPr>
          <p:cNvSpPr>
            <a:spLocks noGrp="1"/>
          </p:cNvSpPr>
          <p:nvPr>
            <p:ph type="pic" sz="quarter" idx="18" hasCustomPrompt="1"/>
          </p:nvPr>
        </p:nvSpPr>
        <p:spPr>
          <a:xfrm>
            <a:off x="11100672" y="2742173"/>
            <a:ext cx="16785497" cy="8154036"/>
          </a:xfrm>
          <a:custGeom>
            <a:avLst/>
            <a:gdLst>
              <a:gd name="connsiteX0" fmla="*/ 728624 w 16785497"/>
              <a:gd name="connsiteY0" fmla="*/ 0 h 8154036"/>
              <a:gd name="connsiteX1" fmla="*/ 16056871 w 16785497"/>
              <a:gd name="connsiteY1" fmla="*/ 0 h 8154036"/>
              <a:gd name="connsiteX2" fmla="*/ 16785497 w 16785497"/>
              <a:gd name="connsiteY2" fmla="*/ 728237 h 8154036"/>
              <a:gd name="connsiteX3" fmla="*/ 16785497 w 16785497"/>
              <a:gd name="connsiteY3" fmla="*/ 7425799 h 8154036"/>
              <a:gd name="connsiteX4" fmla="*/ 16056871 w 16785497"/>
              <a:gd name="connsiteY4" fmla="*/ 8154036 h 8154036"/>
              <a:gd name="connsiteX5" fmla="*/ 728624 w 16785497"/>
              <a:gd name="connsiteY5" fmla="*/ 8154036 h 8154036"/>
              <a:gd name="connsiteX6" fmla="*/ 0 w 16785497"/>
              <a:gd name="connsiteY6" fmla="*/ 7425799 h 8154036"/>
              <a:gd name="connsiteX7" fmla="*/ 0 w 16785497"/>
              <a:gd name="connsiteY7" fmla="*/ 728237 h 8154036"/>
              <a:gd name="connsiteX8" fmla="*/ 728624 w 16785497"/>
              <a:gd name="connsiteY8" fmla="*/ 0 h 815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5497" h="8154036">
                <a:moveTo>
                  <a:pt x="728624" y="0"/>
                </a:moveTo>
                <a:lnTo>
                  <a:pt x="16056871" y="0"/>
                </a:lnTo>
                <a:cubicBezTo>
                  <a:pt x="16459279" y="0"/>
                  <a:pt x="16785497" y="326044"/>
                  <a:pt x="16785497" y="728237"/>
                </a:cubicBezTo>
                <a:lnTo>
                  <a:pt x="16785497" y="7425799"/>
                </a:lnTo>
                <a:cubicBezTo>
                  <a:pt x="16785497" y="7827993"/>
                  <a:pt x="16459279" y="8154036"/>
                  <a:pt x="16056871" y="8154036"/>
                </a:cubicBezTo>
                <a:lnTo>
                  <a:pt x="728624" y="8154036"/>
                </a:lnTo>
                <a:cubicBezTo>
                  <a:pt x="326217" y="8154036"/>
                  <a:pt x="0" y="7827993"/>
                  <a:pt x="0" y="7425799"/>
                </a:cubicBezTo>
                <a:lnTo>
                  <a:pt x="0" y="728237"/>
                </a:lnTo>
                <a:cubicBezTo>
                  <a:pt x="0" y="326044"/>
                  <a:pt x="326217" y="0"/>
                  <a:pt x="728624" y="0"/>
                </a:cubicBezTo>
                <a:close/>
              </a:path>
            </a:pathLst>
          </a:custGeom>
          <a:pattFill prst="wdUpDiag">
            <a:fgClr>
              <a:srgbClr val="FADFD9"/>
            </a:fgClr>
            <a:bgClr>
              <a:schemeClr val="bg1"/>
            </a:bgClr>
          </a:pattFill>
        </p:spPr>
        <p:txBody>
          <a:bodyPr wrap="square" lIns="914400" rIns="4754880" anchor="ctr" anchorCtr="0">
            <a:noAutofit/>
          </a:bodyPr>
          <a:lstStyle>
            <a:lvl1pPr>
              <a:defRPr/>
            </a:lvl1pPr>
          </a:lstStyle>
          <a:p>
            <a:r>
              <a:rPr lang="en-US"/>
              <a:t>Drag and drop your Samsung screenshot into this photo placeholder</a:t>
            </a:r>
          </a:p>
        </p:txBody>
      </p:sp>
      <p:sp>
        <p:nvSpPr>
          <p:cNvPr id="9" name="Folded Corner 8">
            <a:extLst>
              <a:ext uri="{FF2B5EF4-FFF2-40B4-BE49-F238E27FC236}">
                <a16:creationId xmlns:a16="http://schemas.microsoft.com/office/drawing/2014/main" id="{BE4B5843-1BE3-5B4E-A4B2-74EA3489E5EB}"/>
              </a:ext>
              <a:ext uri="{C183D7F6-B498-43B3-948B-1728B52AA6E4}">
                <adec:decorative xmlns:adec="http://schemas.microsoft.com/office/drawing/2017/decorative" val="1"/>
              </a:ext>
            </a:extLst>
          </p:cNvPr>
          <p:cNvSpPr/>
          <p:nvPr userDrawn="1"/>
        </p:nvSpPr>
        <p:spPr>
          <a:xfrm>
            <a:off x="0" y="-2209800"/>
            <a:ext cx="11888788" cy="1625600"/>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showcase a Samsung  Galaxy S9 screenshot, close up, landscape.</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Drag and drop your screenshot and replace text placeholders with your own words.</a:t>
            </a:r>
          </a:p>
        </p:txBody>
      </p:sp>
    </p:spTree>
    <p:extLst>
      <p:ext uri="{BB962C8B-B14F-4D97-AF65-F5344CB8AC3E}">
        <p14:creationId xmlns:p14="http://schemas.microsoft.com/office/powerpoint/2010/main" val="276226412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green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8700655"/>
            <a:ext cx="24387175" cy="501534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1525588" y="9892146"/>
            <a:ext cx="13657634" cy="2898842"/>
          </a:xfrm>
        </p:spPr>
        <p:txBody>
          <a:bodyPr anchor="ctr" anchorCtr="0">
            <a:noAutofit/>
          </a:bodyPr>
          <a:lstStyle>
            <a:lvl1pPr>
              <a:defRPr sz="22000">
                <a:solidFill>
                  <a:schemeClr val="accent1"/>
                </a:solidFill>
              </a:defRPr>
            </a:lvl1pPr>
          </a:lstStyle>
          <a:p>
            <a:r>
              <a:rPr lang="en-US"/>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2121448" y="22383366"/>
            <a:ext cx="15983672" cy="11636114"/>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2883433" y="2"/>
            <a:ext cx="30154043" cy="7508207"/>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a:t>Drag and drop image into this placeholder</a:t>
            </a:r>
          </a:p>
        </p:txBody>
      </p:sp>
      <p:sp>
        <p:nvSpPr>
          <p:cNvPr id="8" name="Folded Corner 7">
            <a:extLst>
              <a:ext uri="{FF2B5EF4-FFF2-40B4-BE49-F238E27FC236}">
                <a16:creationId xmlns:a16="http://schemas.microsoft.com/office/drawing/2014/main" id="{0E583815-EB56-714E-9903-18B844ACE783}"/>
              </a:ext>
              <a:ext uri="{C183D7F6-B498-43B3-948B-1728B52AA6E4}">
                <adec:decorative xmlns:adec="http://schemas.microsoft.com/office/drawing/2017/decorative" val="1"/>
              </a:ext>
            </a:extLst>
          </p:cNvPr>
          <p:cNvSpPr/>
          <p:nvPr userDrawn="1"/>
        </p:nvSpPr>
        <p:spPr>
          <a:xfrm>
            <a:off x="-1" y="-2095500"/>
            <a:ext cx="9907587" cy="151130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Drag and drop your image into the placeholder.</a:t>
            </a:r>
          </a:p>
          <a:p>
            <a:endParaRPr lang="en-US" sz="2400">
              <a:solidFill>
                <a:schemeClr val="tx1"/>
              </a:solidFill>
              <a:latin typeface="Source Sans Pro" charset="0"/>
            </a:endParaRPr>
          </a:p>
        </p:txBody>
      </p:sp>
    </p:spTree>
    <p:extLst>
      <p:ext uri="{BB962C8B-B14F-4D97-AF65-F5344CB8AC3E}">
        <p14:creationId xmlns:p14="http://schemas.microsoft.com/office/powerpoint/2010/main" val="378583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red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8700655"/>
            <a:ext cx="24387175" cy="501534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1525588" y="9892146"/>
            <a:ext cx="13657634" cy="2898842"/>
          </a:xfrm>
        </p:spPr>
        <p:txBody>
          <a:bodyPr anchor="ctr" anchorCtr="0">
            <a:noAutofit/>
          </a:bodyPr>
          <a:lstStyle>
            <a:lvl1pPr>
              <a:defRPr sz="22000">
                <a:solidFill>
                  <a:schemeClr val="accent2"/>
                </a:solidFill>
              </a:defRPr>
            </a:lvl1pPr>
          </a:lstStyle>
          <a:p>
            <a:r>
              <a:rPr lang="en-US"/>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2121448" y="22383366"/>
            <a:ext cx="15983672" cy="11636114"/>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2883433" y="2"/>
            <a:ext cx="30154043" cy="7508207"/>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a:t>Drag and drop image into this placeholder</a:t>
            </a:r>
          </a:p>
        </p:txBody>
      </p:sp>
      <p:sp>
        <p:nvSpPr>
          <p:cNvPr id="8" name="Folded Corner 7">
            <a:extLst>
              <a:ext uri="{FF2B5EF4-FFF2-40B4-BE49-F238E27FC236}">
                <a16:creationId xmlns:a16="http://schemas.microsoft.com/office/drawing/2014/main" id="{07BA2AF9-B94B-BB47-B56A-6A2BF4FAF2D0}"/>
              </a:ext>
              <a:ext uri="{C183D7F6-B498-43B3-948B-1728B52AA6E4}">
                <adec:decorative xmlns:adec="http://schemas.microsoft.com/office/drawing/2017/decorative" val="1"/>
              </a:ext>
            </a:extLst>
          </p:cNvPr>
          <p:cNvSpPr/>
          <p:nvPr userDrawn="1"/>
        </p:nvSpPr>
        <p:spPr>
          <a:xfrm>
            <a:off x="-1" y="-2095500"/>
            <a:ext cx="9907587" cy="151130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Drag and drop your image into the placeholder.</a:t>
            </a:r>
          </a:p>
          <a:p>
            <a:endParaRPr lang="en-US" sz="2400">
              <a:solidFill>
                <a:schemeClr val="tx1"/>
              </a:solidFill>
              <a:latin typeface="Source Sans Pro" charset="0"/>
            </a:endParaRPr>
          </a:p>
        </p:txBody>
      </p:sp>
    </p:spTree>
    <p:extLst>
      <p:ext uri="{BB962C8B-B14F-4D97-AF65-F5344CB8AC3E}">
        <p14:creationId xmlns:p14="http://schemas.microsoft.com/office/powerpoint/2010/main" val="216039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red_thank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8700655"/>
            <a:ext cx="24387175" cy="501534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1525588" y="9892146"/>
            <a:ext cx="13657634" cy="2898842"/>
          </a:xfrm>
        </p:spPr>
        <p:txBody>
          <a:bodyPr anchor="ctr" anchorCtr="0">
            <a:noAutofit/>
          </a:bodyPr>
          <a:lstStyle>
            <a:lvl1pPr>
              <a:defRPr sz="22000">
                <a:solidFill>
                  <a:schemeClr val="tx2"/>
                </a:solidFill>
              </a:defRPr>
            </a:lvl1pPr>
          </a:lstStyle>
          <a:p>
            <a:r>
              <a:rPr lang="en-US"/>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2121448" y="22383366"/>
            <a:ext cx="15983672" cy="11636114"/>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2883433" y="2"/>
            <a:ext cx="30154043" cy="7508207"/>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a:t>Drag and drop image into this placeholder</a:t>
            </a:r>
          </a:p>
        </p:txBody>
      </p:sp>
      <p:sp>
        <p:nvSpPr>
          <p:cNvPr id="8" name="Folded Corner 7">
            <a:extLst>
              <a:ext uri="{FF2B5EF4-FFF2-40B4-BE49-F238E27FC236}">
                <a16:creationId xmlns:a16="http://schemas.microsoft.com/office/drawing/2014/main" id="{B1300C8C-8EF6-024C-B4B8-41FE99B94748}"/>
              </a:ext>
              <a:ext uri="{C183D7F6-B498-43B3-948B-1728B52AA6E4}">
                <adec:decorative xmlns:adec="http://schemas.microsoft.com/office/drawing/2017/decorative" val="1"/>
              </a:ext>
            </a:extLst>
          </p:cNvPr>
          <p:cNvSpPr/>
          <p:nvPr userDrawn="1"/>
        </p:nvSpPr>
        <p:spPr>
          <a:xfrm>
            <a:off x="-1" y="-2095500"/>
            <a:ext cx="9907587" cy="151130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Drag and drop your image into the placeholder.</a:t>
            </a:r>
          </a:p>
          <a:p>
            <a:endParaRPr lang="en-US" sz="2400">
              <a:solidFill>
                <a:schemeClr val="tx1"/>
              </a:solidFill>
              <a:latin typeface="Source Sans Pro" charset="0"/>
            </a:endParaRPr>
          </a:p>
        </p:txBody>
      </p:sp>
    </p:spTree>
    <p:extLst>
      <p:ext uri="{BB962C8B-B14F-4D97-AF65-F5344CB8AC3E}">
        <p14:creationId xmlns:p14="http://schemas.microsoft.com/office/powerpoint/2010/main" val="318268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ue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8700655"/>
            <a:ext cx="24387175" cy="501534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Community Light" panose="02000303040000020003" pitchFamily="2"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1525588" y="9892146"/>
            <a:ext cx="13657634" cy="2898842"/>
          </a:xfrm>
        </p:spPr>
        <p:txBody>
          <a:bodyPr anchor="ctr" anchorCtr="0">
            <a:noAutofit/>
          </a:bodyPr>
          <a:lstStyle>
            <a:lvl1pPr>
              <a:defRPr sz="22000">
                <a:solidFill>
                  <a:schemeClr val="bg2"/>
                </a:solidFill>
              </a:defRPr>
            </a:lvl1pPr>
          </a:lstStyle>
          <a:p>
            <a:r>
              <a:rPr lang="en-US"/>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2121448" y="22383366"/>
            <a:ext cx="15983672" cy="11636114"/>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2883433" y="2"/>
            <a:ext cx="30154043" cy="7508207"/>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a:t>Drag and drop image into this placeholder</a:t>
            </a:r>
          </a:p>
        </p:txBody>
      </p:sp>
      <p:sp>
        <p:nvSpPr>
          <p:cNvPr id="8" name="Folded Corner 7">
            <a:extLst>
              <a:ext uri="{FF2B5EF4-FFF2-40B4-BE49-F238E27FC236}">
                <a16:creationId xmlns:a16="http://schemas.microsoft.com/office/drawing/2014/main" id="{1EE0EF77-E708-F34B-95D2-9AF4015F51E9}"/>
              </a:ext>
              <a:ext uri="{C183D7F6-B498-43B3-948B-1728B52AA6E4}">
                <adec:decorative xmlns:adec="http://schemas.microsoft.com/office/drawing/2017/decorative" val="1"/>
              </a:ext>
            </a:extLst>
          </p:cNvPr>
          <p:cNvSpPr/>
          <p:nvPr userDrawn="1"/>
        </p:nvSpPr>
        <p:spPr>
          <a:xfrm>
            <a:off x="-1" y="-2095500"/>
            <a:ext cx="9907587" cy="151130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Drag and drop your image into the placeholder.</a:t>
            </a:r>
          </a:p>
          <a:p>
            <a:endParaRPr lang="en-US" sz="2400">
              <a:solidFill>
                <a:schemeClr val="tx1"/>
              </a:solidFill>
              <a:latin typeface="Source Sans Pro" charset="0"/>
            </a:endParaRPr>
          </a:p>
        </p:txBody>
      </p:sp>
    </p:spTree>
    <p:extLst>
      <p:ext uri="{BB962C8B-B14F-4D97-AF65-F5344CB8AC3E}">
        <p14:creationId xmlns:p14="http://schemas.microsoft.com/office/powerpoint/2010/main" val="121372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arkamber_thank you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C2AD6D-183E-C44D-8A20-1CC05117379B}"/>
              </a:ext>
            </a:extLst>
          </p:cNvPr>
          <p:cNvSpPr/>
          <p:nvPr userDrawn="1"/>
        </p:nvSpPr>
        <p:spPr>
          <a:xfrm>
            <a:off x="0" y="8700655"/>
            <a:ext cx="24387175" cy="5015347"/>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Community Light" panose="02000303040000020003" pitchFamily="2" charset="0"/>
            </a:endParaRPr>
          </a:p>
        </p:txBody>
      </p:sp>
      <p:sp>
        <p:nvSpPr>
          <p:cNvPr id="24" name="Folded Corner 23">
            <a:extLst>
              <a:ext uri="{FF2B5EF4-FFF2-40B4-BE49-F238E27FC236}">
                <a16:creationId xmlns:a16="http://schemas.microsoft.com/office/drawing/2014/main" id="{173D6323-2372-F04E-9953-78620B8FB754}"/>
              </a:ext>
              <a:ext uri="{C183D7F6-B498-43B3-948B-1728B52AA6E4}">
                <adec:decorative xmlns:adec="http://schemas.microsoft.com/office/drawing/2017/decorative" val="1"/>
              </a:ext>
            </a:extLst>
          </p:cNvPr>
          <p:cNvSpPr/>
          <p:nvPr/>
        </p:nvSpPr>
        <p:spPr>
          <a:xfrm>
            <a:off x="-1" y="-2095500"/>
            <a:ext cx="9907587" cy="1511300"/>
          </a:xfrm>
          <a:prstGeom prst="foldedCorner">
            <a:avLst>
              <a:gd name="adj" fmla="val 8607"/>
            </a:avLst>
          </a:prstGeom>
          <a:solidFill>
            <a:srgbClr val="FCE2B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Drag and drop your image into the placeholder.</a:t>
            </a:r>
          </a:p>
          <a:p>
            <a:endParaRPr lang="en-US" sz="2400">
              <a:solidFill>
                <a:schemeClr val="tx1"/>
              </a:solidFill>
              <a:latin typeface="Source Sans Pro" charset="0"/>
            </a:endParaRPr>
          </a:p>
        </p:txBody>
      </p:sp>
      <p:sp>
        <p:nvSpPr>
          <p:cNvPr id="4" name="Title 3">
            <a:extLst>
              <a:ext uri="{FF2B5EF4-FFF2-40B4-BE49-F238E27FC236}">
                <a16:creationId xmlns:a16="http://schemas.microsoft.com/office/drawing/2014/main" id="{A80142C1-34F3-0645-BD1B-D306B4628C70}"/>
              </a:ext>
            </a:extLst>
          </p:cNvPr>
          <p:cNvSpPr>
            <a:spLocks noGrp="1"/>
          </p:cNvSpPr>
          <p:nvPr>
            <p:ph type="title" hasCustomPrompt="1"/>
          </p:nvPr>
        </p:nvSpPr>
        <p:spPr>
          <a:xfrm>
            <a:off x="1525588" y="9892146"/>
            <a:ext cx="13657634" cy="2898842"/>
          </a:xfrm>
        </p:spPr>
        <p:txBody>
          <a:bodyPr anchor="ctr" anchorCtr="0">
            <a:noAutofit/>
          </a:bodyPr>
          <a:lstStyle>
            <a:lvl1pPr>
              <a:defRPr sz="22000">
                <a:solidFill>
                  <a:schemeClr val="accent2"/>
                </a:solidFill>
              </a:defRPr>
            </a:lvl1pPr>
          </a:lstStyle>
          <a:p>
            <a:r>
              <a:rPr lang="en-US"/>
              <a:t>Thank you</a:t>
            </a:r>
          </a:p>
        </p:txBody>
      </p:sp>
      <p:pic>
        <p:nvPicPr>
          <p:cNvPr id="7" name="Picture 6" descr="A picture containing shoji, wall&#10;&#10;Description automatically generated">
            <a:extLst>
              <a:ext uri="{FF2B5EF4-FFF2-40B4-BE49-F238E27FC236}">
                <a16:creationId xmlns:a16="http://schemas.microsoft.com/office/drawing/2014/main" id="{66CA5B8C-4166-E549-9A6E-8CCB5BCA7648}"/>
              </a:ext>
            </a:extLst>
          </p:cNvPr>
          <p:cNvPicPr>
            <a:picLocks noChangeAspect="1"/>
          </p:cNvPicPr>
          <p:nvPr userDrawn="1"/>
        </p:nvPicPr>
        <p:blipFill>
          <a:blip r:embed="rId2"/>
          <a:stretch>
            <a:fillRect/>
          </a:stretch>
        </p:blipFill>
        <p:spPr>
          <a:xfrm>
            <a:off x="2121448" y="22383366"/>
            <a:ext cx="15983672" cy="11636114"/>
          </a:xfrm>
          <a:prstGeom prst="rect">
            <a:avLst/>
          </a:prstGeom>
        </p:spPr>
      </p:pic>
      <p:pic>
        <p:nvPicPr>
          <p:cNvPr id="28" name="Picture 27">
            <a:extLst>
              <a:ext uri="{FF2B5EF4-FFF2-40B4-BE49-F238E27FC236}">
                <a16:creationId xmlns:a16="http://schemas.microsoft.com/office/drawing/2014/main" id="{A5FFA6F5-5021-D242-B90C-369DE51C226D}"/>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31" name="Picture Placeholder 30">
            <a:extLst>
              <a:ext uri="{FF2B5EF4-FFF2-40B4-BE49-F238E27FC236}">
                <a16:creationId xmlns:a16="http://schemas.microsoft.com/office/drawing/2014/main" id="{E874A05F-C723-DE43-8214-816B0EFBA4E2}"/>
              </a:ext>
            </a:extLst>
          </p:cNvPr>
          <p:cNvSpPr>
            <a:spLocks noGrp="1"/>
          </p:cNvSpPr>
          <p:nvPr>
            <p:ph type="pic" sz="quarter" idx="10" hasCustomPrompt="1"/>
          </p:nvPr>
        </p:nvSpPr>
        <p:spPr>
          <a:xfrm>
            <a:off x="-2883433" y="2"/>
            <a:ext cx="30154043" cy="7508207"/>
          </a:xfrm>
          <a:custGeom>
            <a:avLst/>
            <a:gdLst>
              <a:gd name="connsiteX0" fmla="*/ 0 w 30154043"/>
              <a:gd name="connsiteY0" fmla="*/ 0 h 7508207"/>
              <a:gd name="connsiteX1" fmla="*/ 30154043 w 30154043"/>
              <a:gd name="connsiteY1" fmla="*/ 0 h 7508207"/>
              <a:gd name="connsiteX2" fmla="*/ 30078847 w 30154043"/>
              <a:gd name="connsiteY2" fmla="*/ 101548 h 7508207"/>
              <a:gd name="connsiteX3" fmla="*/ 15077021 w 30154043"/>
              <a:gd name="connsiteY3" fmla="*/ 7508207 h 7508207"/>
              <a:gd name="connsiteX4" fmla="*/ 75195 w 30154043"/>
              <a:gd name="connsiteY4" fmla="*/ 101548 h 75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4043" h="7508207">
                <a:moveTo>
                  <a:pt x="0" y="0"/>
                </a:moveTo>
                <a:lnTo>
                  <a:pt x="30154043" y="0"/>
                </a:lnTo>
                <a:lnTo>
                  <a:pt x="30078847" y="101548"/>
                </a:lnTo>
                <a:cubicBezTo>
                  <a:pt x="26664839" y="4597846"/>
                  <a:pt x="21216003" y="7508207"/>
                  <a:pt x="15077021" y="7508207"/>
                </a:cubicBezTo>
                <a:cubicBezTo>
                  <a:pt x="8938038" y="7508207"/>
                  <a:pt x="3489202" y="4597846"/>
                  <a:pt x="75195" y="101548"/>
                </a:cubicBezTo>
                <a:close/>
              </a:path>
            </a:pathLst>
          </a:custGeom>
          <a:pattFill prst="wdUpDiag">
            <a:fgClr>
              <a:srgbClr val="FBE9E2"/>
            </a:fgClr>
            <a:bgClr>
              <a:schemeClr val="bg1"/>
            </a:bgClr>
          </a:pattFill>
        </p:spPr>
        <p:txBody>
          <a:bodyPr wrap="square" anchor="ctr" anchorCtr="0">
            <a:noAutofit/>
          </a:bodyPr>
          <a:lstStyle>
            <a:lvl1pPr algn="ctr">
              <a:defRPr/>
            </a:lvl1pPr>
          </a:lstStyle>
          <a:p>
            <a:r>
              <a:rPr lang="en-US"/>
              <a:t>Drag and drop image into this placeholder</a:t>
            </a:r>
          </a:p>
        </p:txBody>
      </p:sp>
    </p:spTree>
    <p:extLst>
      <p:ext uri="{BB962C8B-B14F-4D97-AF65-F5344CB8AC3E}">
        <p14:creationId xmlns:p14="http://schemas.microsoft.com/office/powerpoint/2010/main" val="26889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p:tgtEl>
                                          <p:spTgt spid="12"/>
                                        </p:tgtEl>
                                        <p:attrNameLst>
                                          <p:attrName>ppt_y</p:attrName>
                                        </p:attrNameLst>
                                      </p:cBhvr>
                                      <p:tavLst>
                                        <p:tav tm="0">
                                          <p:val>
                                            <p:strVal val="#ppt_y+#ppt_h*1.125000"/>
                                          </p:val>
                                        </p:tav>
                                        <p:tav tm="100000">
                                          <p:val>
                                            <p:strVal val="#ppt_y"/>
                                          </p:val>
                                        </p:tav>
                                      </p:tavLst>
                                    </p:anim>
                                    <p:animEffect transition="in" filter="wipe(up)">
                                      <p:cBhvr>
                                        <p:cTn id="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green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 uri="{C183D7F6-B498-43B3-948B-1728B52AA6E4}">
                <adec:decorative xmlns:adec="http://schemas.microsoft.com/office/drawing/2017/decorative" val="1"/>
              </a:ext>
            </a:extLst>
          </p:cNvPr>
          <p:cNvSpPr/>
          <p:nvPr userDrawn="1"/>
        </p:nvSpPr>
        <p:spPr>
          <a:xfrm>
            <a:off x="-1" y="10116820"/>
            <a:ext cx="24387175" cy="3759199"/>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4040188" y="1"/>
            <a:ext cx="16306801" cy="101346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50B45C85-D5F1-A748-B445-F412F2870BC7}"/>
              </a:ext>
            </a:extLst>
          </p:cNvPr>
          <p:cNvSpPr>
            <a:spLocks noGrp="1"/>
          </p:cNvSpPr>
          <p:nvPr>
            <p:ph type="body" sz="quarter" idx="10" hasCustomPrompt="1"/>
          </p:nvPr>
        </p:nvSpPr>
        <p:spPr>
          <a:xfrm>
            <a:off x="4890051" y="4382711"/>
            <a:ext cx="14590645" cy="3175014"/>
          </a:xfrm>
          <a:noFill/>
          <a:ln w="3175" cap="flat">
            <a:noFill/>
            <a:miter lim="400000"/>
          </a:ln>
          <a:effectLst/>
        </p:spPr>
        <p:txBody>
          <a:bodyPr wrap="square" lIns="48154" tIns="48154" rIns="48154" bIns="48154" numCol="1" anchor="t" anchorCtr="0">
            <a:spAutoFit/>
          </a:bodyPr>
          <a:lstStyle>
            <a:lvl1pPr algn="ctr">
              <a:defRPr lang="en-US" sz="20000" b="0" smtClean="0">
                <a:solidFill>
                  <a:schemeClr val="accent1"/>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1828891">
              <a:lnSpc>
                <a:spcPct val="100000"/>
              </a:lnSpc>
            </a:pPr>
            <a:r>
              <a:rPr lang="en-US"/>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6781507" cy="101346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17605668" y="1"/>
            <a:ext cx="6781508" cy="101346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6781508" y="10134601"/>
            <a:ext cx="10824161" cy="20574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olded Corner 23">
            <a:extLst>
              <a:ext uri="{FF2B5EF4-FFF2-40B4-BE49-F238E27FC236}">
                <a16:creationId xmlns:a16="http://schemas.microsoft.com/office/drawing/2014/main" id="{173D6323-2372-F04E-9953-78620B8FB754}"/>
              </a:ext>
              <a:ext uri="{C183D7F6-B498-43B3-948B-1728B52AA6E4}">
                <adec:decorative xmlns:adec="http://schemas.microsoft.com/office/drawing/2017/decorative" val="1"/>
              </a:ext>
            </a:extLst>
          </p:cNvPr>
          <p:cNvSpPr/>
          <p:nvPr/>
        </p:nvSpPr>
        <p:spPr>
          <a:xfrm>
            <a:off x="-1" y="-2095500"/>
            <a:ext cx="9145588" cy="15113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ndParaRPr>
          </a:p>
          <a:p>
            <a:pPr rtl="0"/>
            <a:r>
              <a:rPr lang="es-ES" sz="2400" b="1">
                <a:solidFill>
                  <a:schemeClr val="tx1"/>
                </a:solidFill>
                <a:latin typeface="Source Sans Pro" charset="0"/>
              </a:rPr>
              <a:t>Tip: </a:t>
            </a:r>
            <a:r>
              <a:rPr lang="es-ES" sz="2400" b="0">
                <a:solidFill>
                  <a:schemeClr val="tx1"/>
                </a:solidFill>
                <a:latin typeface="Source Sans Pro" charset="0"/>
              </a:rPr>
              <a:t>Replace placeholder text with your own words!</a:t>
            </a:r>
          </a:p>
        </p:txBody>
      </p:sp>
      <p:pic>
        <p:nvPicPr>
          <p:cNvPr id="12" name="Picture 11">
            <a:extLst>
              <a:ext uri="{FF2B5EF4-FFF2-40B4-BE49-F238E27FC236}">
                <a16:creationId xmlns:a16="http://schemas.microsoft.com/office/drawing/2014/main" id="{5E196EF9-53ED-3B47-975C-80F212A77C4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Tree>
    <p:extLst>
      <p:ext uri="{BB962C8B-B14F-4D97-AF65-F5344CB8AC3E}">
        <p14:creationId xmlns:p14="http://schemas.microsoft.com/office/powerpoint/2010/main" val="2295107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395F51D-24F1-ED4E-A7B7-8CD74E9EE0A3}"/>
              </a:ext>
              <a:ext uri="{C183D7F6-B498-43B3-948B-1728B52AA6E4}">
                <adec:decorative xmlns:adec="http://schemas.microsoft.com/office/drawing/2017/decorative" val="1"/>
              </a:ext>
            </a:extLst>
          </p:cNvPr>
          <p:cNvSpPr/>
          <p:nvPr userDrawn="1"/>
        </p:nvSpPr>
        <p:spPr>
          <a:xfrm>
            <a:off x="10100138" y="1552906"/>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13636751" y="3980454"/>
            <a:ext cx="9224836" cy="2678112"/>
          </a:xfrm>
          <a:noFill/>
        </p:spPr>
        <p:txBody>
          <a:bodyPr vert="horz" lIns="0" tIns="45720" rIns="0" bIns="45720" rtlCol="0" anchor="b" anchorCtr="0">
            <a:normAutofit/>
          </a:bodyPr>
          <a:lstStyle>
            <a:lvl1pPr>
              <a:defRPr lang="en-US" sz="9600">
                <a:solidFill>
                  <a:schemeClr val="tx2"/>
                </a:solidFill>
                <a:ea typeface="+mn-ea"/>
                <a:cs typeface="+mn-cs"/>
              </a:defRPr>
            </a:lvl1pPr>
          </a:lstStyle>
          <a:p>
            <a:pPr marL="0" lvl="0" indent="0">
              <a:spcBef>
                <a:spcPts val="2000"/>
              </a:spcBef>
              <a:buFont typeface="Arial" panose="020B0604020202020204" pitchFamily="34" charset="0"/>
            </a:pPr>
            <a:r>
              <a:rPr lang="en-US"/>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13661993" y="6761748"/>
            <a:ext cx="6393847" cy="2202370"/>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1010013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1587" y="0"/>
            <a:ext cx="12193587" cy="13716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 image here</a:t>
            </a:r>
          </a:p>
        </p:txBody>
      </p:sp>
      <p:pic>
        <p:nvPicPr>
          <p:cNvPr id="12" name="Logo">
            <a:extLst>
              <a:ext uri="{FF2B5EF4-FFF2-40B4-BE49-F238E27FC236}">
                <a16:creationId xmlns:a16="http://schemas.microsoft.com/office/drawing/2014/main" id="{D578A686-989C-3042-8FB7-888C7490716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2219709"/>
            <a:ext cx="2182620" cy="552276"/>
          </a:xfrm>
          <a:prstGeom prst="rect">
            <a:avLst/>
          </a:prstGeom>
        </p:spPr>
      </p:pic>
      <p:sp>
        <p:nvSpPr>
          <p:cNvPr id="13" name="Folded Corner 12">
            <a:extLst>
              <a:ext uri="{FF2B5EF4-FFF2-40B4-BE49-F238E27FC236}">
                <a16:creationId xmlns:a16="http://schemas.microsoft.com/office/drawing/2014/main" id="{993E85D6-92C6-464C-937A-33AC0596F0AD}"/>
              </a:ext>
              <a:ext uri="{C183D7F6-B498-43B3-948B-1728B52AA6E4}">
                <adec:decorative xmlns:adec="http://schemas.microsoft.com/office/drawing/2017/decorative" val="1"/>
              </a:ext>
            </a:extLst>
          </p:cNvPr>
          <p:cNvSpPr/>
          <p:nvPr userDrawn="1"/>
        </p:nvSpPr>
        <p:spPr>
          <a:xfrm>
            <a:off x="-1" y="-2743201"/>
            <a:ext cx="104409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 </a:t>
            </a:r>
            <a:r>
              <a:rPr lang="es-ES" sz="2400">
                <a:solidFill>
                  <a:schemeClr val="tx1"/>
                </a:solidFill>
                <a:latin typeface="Source Sans Pro" charset="0"/>
                <a:ea typeface="Source Sans Pro" charset="0"/>
                <a:cs typeface="Source Sans Pro" charset="0"/>
              </a:rPr>
              <a:t>Portrait image flush left with placeholder text descriptor on right.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3671033779"/>
      </p:ext>
    </p:extLst>
  </p:cSld>
  <p:clrMapOvr>
    <a:masterClrMapping/>
  </p:clrMapOvr>
  <p:hf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amber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1" y="10116820"/>
            <a:ext cx="24387175" cy="3759199"/>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4040188" y="1"/>
            <a:ext cx="16306801" cy="101346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2">
            <a:extLst>
              <a:ext uri="{FF2B5EF4-FFF2-40B4-BE49-F238E27FC236}">
                <a16:creationId xmlns:a16="http://schemas.microsoft.com/office/drawing/2014/main" id="{811EB30D-75C1-EE43-9642-F77857412513}"/>
              </a:ext>
            </a:extLst>
          </p:cNvPr>
          <p:cNvSpPr>
            <a:spLocks noGrp="1"/>
          </p:cNvSpPr>
          <p:nvPr>
            <p:ph type="body" sz="quarter" idx="10" hasCustomPrompt="1"/>
          </p:nvPr>
        </p:nvSpPr>
        <p:spPr>
          <a:xfrm>
            <a:off x="4890051" y="4382711"/>
            <a:ext cx="14590645" cy="3175014"/>
          </a:xfrm>
          <a:noFill/>
          <a:ln w="3175" cap="flat">
            <a:noFill/>
            <a:miter lim="400000"/>
          </a:ln>
          <a:effectLst/>
        </p:spPr>
        <p:txBody>
          <a:bodyPr wrap="square" lIns="48154" tIns="48154" rIns="48154" bIns="48154" numCol="1" anchor="t" anchorCtr="0">
            <a:spAutoFit/>
          </a:bodyPr>
          <a:lstStyle>
            <a:lvl1pPr algn="ctr">
              <a:defRPr lang="en-US" sz="20000" b="0" smtClean="0">
                <a:solidFill>
                  <a:schemeClr val="accent2"/>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1828891">
              <a:lnSpc>
                <a:spcPct val="100000"/>
              </a:lnSpc>
            </a:pPr>
            <a:r>
              <a:rPr lang="en-US"/>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6781507" cy="101346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17605668" y="1"/>
            <a:ext cx="6781508" cy="101346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6781508" y="10134601"/>
            <a:ext cx="10824161" cy="20574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D75B3F08-D347-264C-B7E5-307912C4CED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13" name="Folded Corner 12">
            <a:extLst>
              <a:ext uri="{FF2B5EF4-FFF2-40B4-BE49-F238E27FC236}">
                <a16:creationId xmlns:a16="http://schemas.microsoft.com/office/drawing/2014/main" id="{019995F2-7EDF-A14B-89E9-71E4BEF1D55D}"/>
              </a:ext>
              <a:ext uri="{C183D7F6-B498-43B3-948B-1728B52AA6E4}">
                <adec:decorative xmlns:adec="http://schemas.microsoft.com/office/drawing/2017/decorative" val="1"/>
              </a:ext>
            </a:extLst>
          </p:cNvPr>
          <p:cNvSpPr/>
          <p:nvPr userDrawn="1"/>
        </p:nvSpPr>
        <p:spPr>
          <a:xfrm>
            <a:off x="-1" y="-2095500"/>
            <a:ext cx="9145588" cy="15113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ndParaRPr>
          </a:p>
          <a:p>
            <a:pPr rtl="0"/>
            <a:r>
              <a:rPr lang="es-ES" sz="2400" b="1">
                <a:solidFill>
                  <a:schemeClr val="tx1"/>
                </a:solidFill>
                <a:latin typeface="Source Sans Pro" charset="0"/>
              </a:rPr>
              <a:t>Tip: </a:t>
            </a:r>
            <a:r>
              <a:rPr lang="es-ES" sz="2400" b="0">
                <a:solidFill>
                  <a:schemeClr val="tx1"/>
                </a:solidFill>
                <a:latin typeface="Source Sans Pro" charset="0"/>
              </a:rPr>
              <a:t>Replace placeholder text with your own words!</a:t>
            </a:r>
          </a:p>
        </p:txBody>
      </p:sp>
    </p:spTree>
    <p:extLst>
      <p:ext uri="{BB962C8B-B14F-4D97-AF65-F5344CB8AC3E}">
        <p14:creationId xmlns:p14="http://schemas.microsoft.com/office/powerpoint/2010/main" val="127925013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red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1" y="10116820"/>
            <a:ext cx="24387175" cy="3759199"/>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4040188" y="1"/>
            <a:ext cx="16306801" cy="101346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2">
            <a:extLst>
              <a:ext uri="{FF2B5EF4-FFF2-40B4-BE49-F238E27FC236}">
                <a16:creationId xmlns:a16="http://schemas.microsoft.com/office/drawing/2014/main" id="{21A0ABD8-5ADC-A243-BD42-19649032B928}"/>
              </a:ext>
            </a:extLst>
          </p:cNvPr>
          <p:cNvSpPr>
            <a:spLocks noGrp="1"/>
          </p:cNvSpPr>
          <p:nvPr>
            <p:ph type="body" sz="quarter" idx="10" hasCustomPrompt="1"/>
          </p:nvPr>
        </p:nvSpPr>
        <p:spPr>
          <a:xfrm>
            <a:off x="4890051" y="4382711"/>
            <a:ext cx="14590645" cy="3175014"/>
          </a:xfrm>
          <a:noFill/>
          <a:ln w="3175" cap="flat">
            <a:noFill/>
            <a:miter lim="400000"/>
          </a:ln>
          <a:effectLst/>
        </p:spPr>
        <p:txBody>
          <a:bodyPr wrap="square" lIns="48154" tIns="48154" rIns="48154" bIns="48154" numCol="1" anchor="t" anchorCtr="0">
            <a:spAutoFit/>
          </a:bodyPr>
          <a:lstStyle>
            <a:lvl1pPr algn="ctr">
              <a:defRPr lang="en-US" sz="20000" b="0" smtClean="0">
                <a:solidFill>
                  <a:schemeClr val="tx2"/>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1828891">
              <a:lnSpc>
                <a:spcPct val="100000"/>
              </a:lnSpc>
            </a:pPr>
            <a:r>
              <a:rPr lang="en-US"/>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6781507" cy="101346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17605668" y="1"/>
            <a:ext cx="6781508" cy="101346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6781508" y="10134601"/>
            <a:ext cx="10824161" cy="20574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1DB403CA-68E8-8646-854F-42E7B54E079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13" name="Folded Corner 12">
            <a:extLst>
              <a:ext uri="{FF2B5EF4-FFF2-40B4-BE49-F238E27FC236}">
                <a16:creationId xmlns:a16="http://schemas.microsoft.com/office/drawing/2014/main" id="{243C095A-D4B3-EF4A-A66F-E5AA6E6B305E}"/>
              </a:ext>
              <a:ext uri="{C183D7F6-B498-43B3-948B-1728B52AA6E4}">
                <adec:decorative xmlns:adec="http://schemas.microsoft.com/office/drawing/2017/decorative" val="1"/>
              </a:ext>
            </a:extLst>
          </p:cNvPr>
          <p:cNvSpPr/>
          <p:nvPr userDrawn="1"/>
        </p:nvSpPr>
        <p:spPr>
          <a:xfrm>
            <a:off x="-1" y="-2095500"/>
            <a:ext cx="9145588" cy="15113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ndParaRPr>
          </a:p>
          <a:p>
            <a:pPr rtl="0"/>
            <a:r>
              <a:rPr lang="es-ES" sz="2400" b="1">
                <a:solidFill>
                  <a:schemeClr val="tx1"/>
                </a:solidFill>
                <a:latin typeface="Source Sans Pro" charset="0"/>
              </a:rPr>
              <a:t>Tip: </a:t>
            </a:r>
            <a:r>
              <a:rPr lang="es-ES" sz="2400" b="0">
                <a:solidFill>
                  <a:schemeClr val="tx1"/>
                </a:solidFill>
                <a:latin typeface="Source Sans Pro" charset="0"/>
              </a:rPr>
              <a:t>Replace placeholder text with your own words!</a:t>
            </a:r>
          </a:p>
        </p:txBody>
      </p:sp>
    </p:spTree>
    <p:extLst>
      <p:ext uri="{BB962C8B-B14F-4D97-AF65-F5344CB8AC3E}">
        <p14:creationId xmlns:p14="http://schemas.microsoft.com/office/powerpoint/2010/main" val="20929375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ue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0" y="10134601"/>
            <a:ext cx="24387175" cy="3759199"/>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4040188" y="1"/>
            <a:ext cx="16306801" cy="101346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2">
            <a:extLst>
              <a:ext uri="{FF2B5EF4-FFF2-40B4-BE49-F238E27FC236}">
                <a16:creationId xmlns:a16="http://schemas.microsoft.com/office/drawing/2014/main" id="{255515F5-2D18-B84B-B109-A1D0E864CA3D}"/>
              </a:ext>
            </a:extLst>
          </p:cNvPr>
          <p:cNvSpPr>
            <a:spLocks noGrp="1"/>
          </p:cNvSpPr>
          <p:nvPr>
            <p:ph type="body" sz="quarter" idx="10" hasCustomPrompt="1"/>
          </p:nvPr>
        </p:nvSpPr>
        <p:spPr>
          <a:xfrm>
            <a:off x="4890051" y="4382711"/>
            <a:ext cx="14590645" cy="3175014"/>
          </a:xfrm>
          <a:noFill/>
          <a:ln w="3175" cap="flat">
            <a:noFill/>
            <a:miter lim="400000"/>
          </a:ln>
          <a:effectLst/>
        </p:spPr>
        <p:txBody>
          <a:bodyPr wrap="square" lIns="48154" tIns="48154" rIns="48154" bIns="48154" numCol="1" anchor="t" anchorCtr="0">
            <a:spAutoFit/>
          </a:bodyPr>
          <a:lstStyle>
            <a:lvl1pPr algn="ctr">
              <a:defRPr lang="en-US" sz="20000" b="0" smtClean="0">
                <a:solidFill>
                  <a:schemeClr val="bg2"/>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1828891">
              <a:lnSpc>
                <a:spcPct val="100000"/>
              </a:lnSpc>
            </a:pPr>
            <a:r>
              <a:rPr lang="en-US"/>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6781507" cy="101346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17605668" y="1"/>
            <a:ext cx="6781508" cy="101346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6781508" y="10134601"/>
            <a:ext cx="10824161" cy="20574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8D90590B-0EE5-5640-B89B-263A10BE450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14" name="Folded Corner 13">
            <a:extLst>
              <a:ext uri="{FF2B5EF4-FFF2-40B4-BE49-F238E27FC236}">
                <a16:creationId xmlns:a16="http://schemas.microsoft.com/office/drawing/2014/main" id="{64B17631-FEC2-044D-BD70-8BA4A9F99C17}"/>
              </a:ext>
              <a:ext uri="{C183D7F6-B498-43B3-948B-1728B52AA6E4}">
                <adec:decorative xmlns:adec="http://schemas.microsoft.com/office/drawing/2017/decorative" val="1"/>
              </a:ext>
            </a:extLst>
          </p:cNvPr>
          <p:cNvSpPr/>
          <p:nvPr userDrawn="1"/>
        </p:nvSpPr>
        <p:spPr>
          <a:xfrm>
            <a:off x="-1" y="-2095500"/>
            <a:ext cx="9145588" cy="15113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ndParaRPr>
          </a:p>
          <a:p>
            <a:pPr rtl="0"/>
            <a:r>
              <a:rPr lang="es-ES" sz="2400" b="1">
                <a:solidFill>
                  <a:schemeClr val="tx1"/>
                </a:solidFill>
                <a:latin typeface="Source Sans Pro" charset="0"/>
              </a:rPr>
              <a:t>Tip: </a:t>
            </a:r>
            <a:r>
              <a:rPr lang="es-ES" sz="2400" b="0">
                <a:solidFill>
                  <a:schemeClr val="tx1"/>
                </a:solidFill>
                <a:latin typeface="Source Sans Pro" charset="0"/>
              </a:rPr>
              <a:t>Replace placeholder text with your own words!</a:t>
            </a:r>
          </a:p>
        </p:txBody>
      </p:sp>
    </p:spTree>
    <p:extLst>
      <p:ext uri="{BB962C8B-B14F-4D97-AF65-F5344CB8AC3E}">
        <p14:creationId xmlns:p14="http://schemas.microsoft.com/office/powerpoint/2010/main" val="4273283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darkamber_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275AEC-3900-B34A-8D21-9518DB29DD49}"/>
              </a:ext>
            </a:extLst>
          </p:cNvPr>
          <p:cNvSpPr/>
          <p:nvPr userDrawn="1"/>
        </p:nvSpPr>
        <p:spPr>
          <a:xfrm>
            <a:off x="-1" y="10116820"/>
            <a:ext cx="24387175" cy="3759199"/>
          </a:xfrm>
          <a:prstGeom prst="rect">
            <a:avLst/>
          </a:prstGeom>
          <a:solidFill>
            <a:srgbClr val="EA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B03F7985-4431-654C-9082-CFB90384E998}"/>
              </a:ext>
              <a:ext uri="{C183D7F6-B498-43B3-948B-1728B52AA6E4}">
                <adec:decorative xmlns:adec="http://schemas.microsoft.com/office/drawing/2017/decorative" val="1"/>
              </a:ext>
            </a:extLst>
          </p:cNvPr>
          <p:cNvSpPr/>
          <p:nvPr userDrawn="1"/>
        </p:nvSpPr>
        <p:spPr>
          <a:xfrm>
            <a:off x="4040188" y="1"/>
            <a:ext cx="16306801" cy="10134600"/>
          </a:xfrm>
          <a:custGeom>
            <a:avLst/>
            <a:gdLst>
              <a:gd name="connsiteX0" fmla="*/ 1071588 w 16306801"/>
              <a:gd name="connsiteY0" fmla="*/ 0 h 10134600"/>
              <a:gd name="connsiteX1" fmla="*/ 15235213 w 16306801"/>
              <a:gd name="connsiteY1" fmla="*/ 0 h 10134600"/>
              <a:gd name="connsiteX2" fmla="*/ 15322729 w 16306801"/>
              <a:gd name="connsiteY2" fmla="*/ 152206 h 10134600"/>
              <a:gd name="connsiteX3" fmla="*/ 16306801 w 16306801"/>
              <a:gd name="connsiteY3" fmla="*/ 4038600 h 10134600"/>
              <a:gd name="connsiteX4" fmla="*/ 13635561 w 16306801"/>
              <a:gd name="connsiteY4" fmla="*/ 10073894 h 10134600"/>
              <a:gd name="connsiteX5" fmla="*/ 13565481 w 16306801"/>
              <a:gd name="connsiteY5" fmla="*/ 10134600 h 10134600"/>
              <a:gd name="connsiteX6" fmla="*/ 2741320 w 16306801"/>
              <a:gd name="connsiteY6" fmla="*/ 10134600 h 10134600"/>
              <a:gd name="connsiteX7" fmla="*/ 2671238 w 16306801"/>
              <a:gd name="connsiteY7" fmla="*/ 10073894 h 10134600"/>
              <a:gd name="connsiteX8" fmla="*/ 0 w 16306801"/>
              <a:gd name="connsiteY8" fmla="*/ 4038600 h 10134600"/>
              <a:gd name="connsiteX9" fmla="*/ 984071 w 16306801"/>
              <a:gd name="connsiteY9" fmla="*/ 152206 h 10134600"/>
              <a:gd name="connsiteX10" fmla="*/ 1071588 w 16306801"/>
              <a:gd name="connsiteY10"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06801" h="10134600">
                <a:moveTo>
                  <a:pt x="1071588" y="0"/>
                </a:moveTo>
                <a:lnTo>
                  <a:pt x="15235213" y="0"/>
                </a:lnTo>
                <a:lnTo>
                  <a:pt x="15322729" y="152206"/>
                </a:lnTo>
                <a:cubicBezTo>
                  <a:pt x="15950317" y="1307488"/>
                  <a:pt x="16306801" y="2631413"/>
                  <a:pt x="16306801" y="4038600"/>
                </a:cubicBezTo>
                <a:cubicBezTo>
                  <a:pt x="16306801" y="6430818"/>
                  <a:pt x="15276561" y="8582410"/>
                  <a:pt x="13635561" y="10073894"/>
                </a:cubicBezTo>
                <a:lnTo>
                  <a:pt x="13565481" y="10134600"/>
                </a:lnTo>
                <a:lnTo>
                  <a:pt x="2741320" y="10134600"/>
                </a:lnTo>
                <a:lnTo>
                  <a:pt x="2671238" y="10073894"/>
                </a:lnTo>
                <a:cubicBezTo>
                  <a:pt x="1030241" y="8582410"/>
                  <a:pt x="0" y="6430818"/>
                  <a:pt x="0" y="4038600"/>
                </a:cubicBezTo>
                <a:cubicBezTo>
                  <a:pt x="0" y="2631413"/>
                  <a:pt x="356485" y="1307488"/>
                  <a:pt x="984071" y="152206"/>
                </a:cubicBezTo>
                <a:lnTo>
                  <a:pt x="1071588"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2">
            <a:extLst>
              <a:ext uri="{FF2B5EF4-FFF2-40B4-BE49-F238E27FC236}">
                <a16:creationId xmlns:a16="http://schemas.microsoft.com/office/drawing/2014/main" id="{36BAB13D-E835-594B-997B-EF6ED23033FC}"/>
              </a:ext>
            </a:extLst>
          </p:cNvPr>
          <p:cNvSpPr>
            <a:spLocks noGrp="1"/>
          </p:cNvSpPr>
          <p:nvPr>
            <p:ph type="body" sz="quarter" idx="10" hasCustomPrompt="1"/>
          </p:nvPr>
        </p:nvSpPr>
        <p:spPr>
          <a:xfrm>
            <a:off x="4890051" y="4382711"/>
            <a:ext cx="14590645" cy="3175014"/>
          </a:xfrm>
          <a:noFill/>
          <a:ln w="3175" cap="flat">
            <a:noFill/>
            <a:miter lim="400000"/>
          </a:ln>
          <a:effectLst/>
        </p:spPr>
        <p:txBody>
          <a:bodyPr wrap="square" lIns="48154" tIns="48154" rIns="48154" bIns="48154" numCol="1" anchor="t" anchorCtr="0">
            <a:spAutoFit/>
          </a:bodyPr>
          <a:lstStyle>
            <a:lvl1pPr algn="ctr">
              <a:defRPr lang="en-US" sz="20000" b="0" smtClean="0">
                <a:solidFill>
                  <a:schemeClr val="accent2"/>
                </a:solidFill>
              </a:defRPr>
            </a:lvl1pPr>
            <a:lvl2pPr>
              <a:defRPr lang="en-US" sz="3600" smtClean="0">
                <a:solidFill>
                  <a:schemeClr val="tx1"/>
                </a:solidFill>
                <a:latin typeface="+mn-lt"/>
              </a:defRPr>
            </a:lvl2pPr>
            <a:lvl3pPr>
              <a:defRPr lang="en-US" sz="3600" smtClean="0">
                <a:solidFill>
                  <a:schemeClr val="tx1"/>
                </a:solidFill>
                <a:latin typeface="+mn-lt"/>
              </a:defRPr>
            </a:lvl3pPr>
            <a:lvl4pPr>
              <a:defRPr lang="en-US" smtClean="0">
                <a:solidFill>
                  <a:schemeClr val="tx1"/>
                </a:solidFill>
                <a:latin typeface="+mn-lt"/>
              </a:defRPr>
            </a:lvl4pPr>
            <a:lvl5pPr>
              <a:defRPr lang="en-US">
                <a:solidFill>
                  <a:schemeClr val="tx1"/>
                </a:solidFill>
                <a:latin typeface="+mn-lt"/>
              </a:defRPr>
            </a:lvl5pPr>
          </a:lstStyle>
          <a:p>
            <a:pPr lvl="0" algn="ctr" defTabSz="1828891">
              <a:lnSpc>
                <a:spcPct val="100000"/>
              </a:lnSpc>
            </a:pPr>
            <a:r>
              <a:rPr lang="en-US"/>
              <a:t>Thank you</a:t>
            </a:r>
          </a:p>
        </p:txBody>
      </p:sp>
      <p:sp>
        <p:nvSpPr>
          <p:cNvPr id="18" name="Freeform 17">
            <a:extLst>
              <a:ext uri="{FF2B5EF4-FFF2-40B4-BE49-F238E27FC236}">
                <a16:creationId xmlns:a16="http://schemas.microsoft.com/office/drawing/2014/main" id="{D9A79B31-332C-D349-924F-4CC7637CB946}"/>
              </a:ext>
              <a:ext uri="{C183D7F6-B498-43B3-948B-1728B52AA6E4}">
                <adec:decorative xmlns:adec="http://schemas.microsoft.com/office/drawing/2017/decorative" val="1"/>
              </a:ext>
            </a:extLst>
          </p:cNvPr>
          <p:cNvSpPr/>
          <p:nvPr userDrawn="1"/>
        </p:nvSpPr>
        <p:spPr>
          <a:xfrm>
            <a:off x="1" y="1"/>
            <a:ext cx="6781507" cy="10134600"/>
          </a:xfrm>
          <a:custGeom>
            <a:avLst/>
            <a:gdLst>
              <a:gd name="connsiteX0" fmla="*/ 0 w 6781507"/>
              <a:gd name="connsiteY0" fmla="*/ 0 h 10134600"/>
              <a:gd name="connsiteX1" fmla="*/ 5111775 w 6781507"/>
              <a:gd name="connsiteY1" fmla="*/ 0 h 10134600"/>
              <a:gd name="connsiteX2" fmla="*/ 5024258 w 6781507"/>
              <a:gd name="connsiteY2" fmla="*/ 152206 h 10134600"/>
              <a:gd name="connsiteX3" fmla="*/ 4040187 w 6781507"/>
              <a:gd name="connsiteY3" fmla="*/ 4038600 h 10134600"/>
              <a:gd name="connsiteX4" fmla="*/ 6711425 w 6781507"/>
              <a:gd name="connsiteY4" fmla="*/ 10073894 h 10134600"/>
              <a:gd name="connsiteX5" fmla="*/ 6781507 w 6781507"/>
              <a:gd name="connsiteY5" fmla="*/ 10134600 h 10134600"/>
              <a:gd name="connsiteX6" fmla="*/ 0 w 6781507"/>
              <a:gd name="connsiteY6" fmla="*/ 10134600 h 10134600"/>
              <a:gd name="connsiteX7" fmla="*/ 0 w 6781507"/>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7" h="10134600">
                <a:moveTo>
                  <a:pt x="0" y="0"/>
                </a:moveTo>
                <a:lnTo>
                  <a:pt x="5111775" y="0"/>
                </a:lnTo>
                <a:lnTo>
                  <a:pt x="5024258" y="152206"/>
                </a:lnTo>
                <a:cubicBezTo>
                  <a:pt x="4396672" y="1307488"/>
                  <a:pt x="4040187" y="2631413"/>
                  <a:pt x="4040187" y="4038600"/>
                </a:cubicBezTo>
                <a:cubicBezTo>
                  <a:pt x="4040187" y="6430818"/>
                  <a:pt x="5070428" y="8582410"/>
                  <a:pt x="6711425" y="10073894"/>
                </a:cubicBezTo>
                <a:lnTo>
                  <a:pt x="6781507" y="10134600"/>
                </a:lnTo>
                <a:lnTo>
                  <a:pt x="0" y="10134600"/>
                </a:lnTo>
                <a:lnTo>
                  <a:pt x="0"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734FF1B9-6821-4B4B-B9AD-6E5FAC439578}"/>
              </a:ext>
              <a:ext uri="{C183D7F6-B498-43B3-948B-1728B52AA6E4}">
                <adec:decorative xmlns:adec="http://schemas.microsoft.com/office/drawing/2017/decorative" val="1"/>
              </a:ext>
            </a:extLst>
          </p:cNvPr>
          <p:cNvSpPr/>
          <p:nvPr userDrawn="1"/>
        </p:nvSpPr>
        <p:spPr>
          <a:xfrm>
            <a:off x="17605668" y="1"/>
            <a:ext cx="6781508" cy="10134600"/>
          </a:xfrm>
          <a:custGeom>
            <a:avLst/>
            <a:gdLst>
              <a:gd name="connsiteX0" fmla="*/ 1669732 w 6781508"/>
              <a:gd name="connsiteY0" fmla="*/ 0 h 10134600"/>
              <a:gd name="connsiteX1" fmla="*/ 6781508 w 6781508"/>
              <a:gd name="connsiteY1" fmla="*/ 0 h 10134600"/>
              <a:gd name="connsiteX2" fmla="*/ 6781508 w 6781508"/>
              <a:gd name="connsiteY2" fmla="*/ 10134600 h 10134600"/>
              <a:gd name="connsiteX3" fmla="*/ 0 w 6781508"/>
              <a:gd name="connsiteY3" fmla="*/ 10134600 h 10134600"/>
              <a:gd name="connsiteX4" fmla="*/ 70080 w 6781508"/>
              <a:gd name="connsiteY4" fmla="*/ 10073894 h 10134600"/>
              <a:gd name="connsiteX5" fmla="*/ 2741320 w 6781508"/>
              <a:gd name="connsiteY5" fmla="*/ 4038600 h 10134600"/>
              <a:gd name="connsiteX6" fmla="*/ 1757248 w 6781508"/>
              <a:gd name="connsiteY6" fmla="*/ 152206 h 10134600"/>
              <a:gd name="connsiteX7" fmla="*/ 1669732 w 6781508"/>
              <a:gd name="connsiteY7" fmla="*/ 0 h 101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508" h="10134600">
                <a:moveTo>
                  <a:pt x="1669732" y="0"/>
                </a:moveTo>
                <a:lnTo>
                  <a:pt x="6781508" y="0"/>
                </a:lnTo>
                <a:lnTo>
                  <a:pt x="6781508" y="10134600"/>
                </a:lnTo>
                <a:lnTo>
                  <a:pt x="0" y="10134600"/>
                </a:lnTo>
                <a:lnTo>
                  <a:pt x="70080" y="10073894"/>
                </a:lnTo>
                <a:cubicBezTo>
                  <a:pt x="1711080" y="8582410"/>
                  <a:pt x="2741320" y="6430818"/>
                  <a:pt x="2741320" y="4038600"/>
                </a:cubicBezTo>
                <a:cubicBezTo>
                  <a:pt x="2741320" y="2631413"/>
                  <a:pt x="2384836" y="1307488"/>
                  <a:pt x="1757248" y="152206"/>
                </a:cubicBezTo>
                <a:lnTo>
                  <a:pt x="1669732" y="0"/>
                </a:lnTo>
                <a:close/>
              </a:path>
            </a:pathLst>
          </a:cu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09714E6C-8053-C14C-9136-ABA8196D3CB2}"/>
              </a:ext>
              <a:ext uri="{C183D7F6-B498-43B3-948B-1728B52AA6E4}">
                <adec:decorative xmlns:adec="http://schemas.microsoft.com/office/drawing/2017/decorative" val="1"/>
              </a:ext>
            </a:extLst>
          </p:cNvPr>
          <p:cNvSpPr/>
          <p:nvPr userDrawn="1"/>
        </p:nvSpPr>
        <p:spPr>
          <a:xfrm>
            <a:off x="6781508" y="10134601"/>
            <a:ext cx="10824161" cy="2057400"/>
          </a:xfrm>
          <a:custGeom>
            <a:avLst/>
            <a:gdLst>
              <a:gd name="connsiteX0" fmla="*/ 0 w 10824161"/>
              <a:gd name="connsiteY0" fmla="*/ 0 h 2057400"/>
              <a:gd name="connsiteX1" fmla="*/ 10824161 w 10824161"/>
              <a:gd name="connsiteY1" fmla="*/ 0 h 2057400"/>
              <a:gd name="connsiteX2" fmla="*/ 10598401 w 10824161"/>
              <a:gd name="connsiteY2" fmla="*/ 195560 h 2057400"/>
              <a:gd name="connsiteX3" fmla="*/ 5412080 w 10824161"/>
              <a:gd name="connsiteY3" fmla="*/ 2057400 h 2057400"/>
              <a:gd name="connsiteX4" fmla="*/ 225761 w 10824161"/>
              <a:gd name="connsiteY4" fmla="*/ 195560 h 2057400"/>
              <a:gd name="connsiteX5" fmla="*/ 0 w 10824161"/>
              <a:gd name="connsiteY5"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4161" h="2057400">
                <a:moveTo>
                  <a:pt x="0" y="0"/>
                </a:moveTo>
                <a:lnTo>
                  <a:pt x="10824161" y="0"/>
                </a:lnTo>
                <a:lnTo>
                  <a:pt x="10598401" y="195560"/>
                </a:lnTo>
                <a:cubicBezTo>
                  <a:pt x="9189011" y="1358690"/>
                  <a:pt x="7382142" y="2057400"/>
                  <a:pt x="5412080" y="2057400"/>
                </a:cubicBezTo>
                <a:cubicBezTo>
                  <a:pt x="3442018" y="2057400"/>
                  <a:pt x="1635149" y="1358690"/>
                  <a:pt x="225761" y="19556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CA8B8AA4-B597-BD41-9EEA-F172126BFA5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844712" y="11700945"/>
            <a:ext cx="1940676" cy="491055"/>
          </a:xfrm>
          <a:prstGeom prst="rect">
            <a:avLst/>
          </a:prstGeom>
        </p:spPr>
      </p:pic>
      <p:sp>
        <p:nvSpPr>
          <p:cNvPr id="13" name="Folded Corner 12">
            <a:extLst>
              <a:ext uri="{FF2B5EF4-FFF2-40B4-BE49-F238E27FC236}">
                <a16:creationId xmlns:a16="http://schemas.microsoft.com/office/drawing/2014/main" id="{6D0A7F79-392E-CF4C-B320-3CDD279A50C8}"/>
              </a:ext>
              <a:ext uri="{C183D7F6-B498-43B3-948B-1728B52AA6E4}">
                <adec:decorative xmlns:adec="http://schemas.microsoft.com/office/drawing/2017/decorative" val="1"/>
              </a:ext>
            </a:extLst>
          </p:cNvPr>
          <p:cNvSpPr/>
          <p:nvPr userDrawn="1"/>
        </p:nvSpPr>
        <p:spPr>
          <a:xfrm>
            <a:off x="-1" y="-2095500"/>
            <a:ext cx="9145588" cy="15113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Thank you slide to wrap up your presentation.</a:t>
            </a:r>
          </a:p>
          <a:p>
            <a:endParaRPr lang="en-US" sz="2400">
              <a:solidFill>
                <a:schemeClr val="tx1"/>
              </a:solidFill>
              <a:latin typeface="Source Sans Pro" charset="0"/>
            </a:endParaRPr>
          </a:p>
          <a:p>
            <a:pPr rtl="0"/>
            <a:r>
              <a:rPr lang="es-ES" sz="2400" b="1">
                <a:solidFill>
                  <a:schemeClr val="tx1"/>
                </a:solidFill>
                <a:latin typeface="Source Sans Pro" charset="0"/>
              </a:rPr>
              <a:t>Tip: </a:t>
            </a:r>
            <a:r>
              <a:rPr lang="es-ES" sz="2400" b="0">
                <a:solidFill>
                  <a:schemeClr val="tx1"/>
                </a:solidFill>
                <a:latin typeface="Source Sans Pro" charset="0"/>
              </a:rPr>
              <a:t>Replace placeholder text with your own words!</a:t>
            </a:r>
          </a:p>
        </p:txBody>
      </p:sp>
    </p:spTree>
    <p:extLst>
      <p:ext uri="{BB962C8B-B14F-4D97-AF65-F5344CB8AC3E}">
        <p14:creationId xmlns:p14="http://schemas.microsoft.com/office/powerpoint/2010/main" val="84699415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logo center">
    <p:bg>
      <p:bgPr>
        <a:solidFill>
          <a:srgbClr val="FDFAF5"/>
        </a:solidFill>
        <a:effectLst/>
      </p:bgPr>
    </p:bg>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0" y="-2916196"/>
            <a:ext cx="7512908"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pic>
        <p:nvPicPr>
          <p:cNvPr id="3" name="Picture 2">
            <a:extLst>
              <a:ext uri="{FF2B5EF4-FFF2-40B4-BE49-F238E27FC236}">
                <a16:creationId xmlns:a16="http://schemas.microsoft.com/office/drawing/2014/main" id="{6A88B471-14B5-964F-9798-36B6FB5D690F}"/>
              </a:ext>
            </a:extLst>
          </p:cNvPr>
          <p:cNvPicPr>
            <a:picLocks noChangeAspect="1"/>
          </p:cNvPicPr>
          <p:nvPr userDrawn="1"/>
        </p:nvPicPr>
        <p:blipFill>
          <a:blip r:embed="rId2"/>
          <a:stretch>
            <a:fillRect/>
          </a:stretch>
        </p:blipFill>
        <p:spPr>
          <a:xfrm>
            <a:off x="8840788" y="6016343"/>
            <a:ext cx="6667500" cy="1683314"/>
          </a:xfrm>
          <a:prstGeom prst="rect">
            <a:avLst/>
          </a:prstGeom>
        </p:spPr>
      </p:pic>
    </p:spTree>
    <p:extLst>
      <p:ext uri="{BB962C8B-B14F-4D97-AF65-F5344CB8AC3E}">
        <p14:creationId xmlns:p14="http://schemas.microsoft.com/office/powerpoint/2010/main" val="153124802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logo left">
    <p:bg>
      <p:bgPr>
        <a:solidFill>
          <a:srgbClr val="FDFAF5"/>
        </a:solidFill>
        <a:effectLst/>
      </p:bgPr>
    </p:bg>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0" y="-2916196"/>
            <a:ext cx="7512908"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pic>
        <p:nvPicPr>
          <p:cNvPr id="3" name="Picture 2">
            <a:extLst>
              <a:ext uri="{FF2B5EF4-FFF2-40B4-BE49-F238E27FC236}">
                <a16:creationId xmlns:a16="http://schemas.microsoft.com/office/drawing/2014/main" id="{6A88B471-14B5-964F-9798-36B6FB5D690F}"/>
              </a:ext>
            </a:extLst>
          </p:cNvPr>
          <p:cNvPicPr>
            <a:picLocks noChangeAspect="1"/>
          </p:cNvPicPr>
          <p:nvPr userDrawn="1"/>
        </p:nvPicPr>
        <p:blipFill>
          <a:blip r:embed="rId2"/>
          <a:stretch>
            <a:fillRect/>
          </a:stretch>
        </p:blipFill>
        <p:spPr>
          <a:xfrm>
            <a:off x="1525588" y="6016343"/>
            <a:ext cx="6667500" cy="1683314"/>
          </a:xfrm>
          <a:prstGeom prst="rect">
            <a:avLst/>
          </a:prstGeom>
        </p:spPr>
      </p:pic>
    </p:spTree>
    <p:extLst>
      <p:ext uri="{BB962C8B-B14F-4D97-AF65-F5344CB8AC3E}">
        <p14:creationId xmlns:p14="http://schemas.microsoft.com/office/powerpoint/2010/main" val="325174638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logo right">
    <p:bg>
      <p:bgPr>
        <a:solidFill>
          <a:srgbClr val="FDFAF5"/>
        </a:solidFill>
        <a:effectLst/>
      </p:bgPr>
    </p:bg>
    <p:spTree>
      <p:nvGrpSpPr>
        <p:cNvPr id="1" name=""/>
        <p:cNvGrpSpPr/>
        <p:nvPr/>
      </p:nvGrpSpPr>
      <p:grpSpPr>
        <a:xfrm>
          <a:off x="0" y="0"/>
          <a:ext cx="0" cy="0"/>
          <a:chOff x="0" y="0"/>
          <a:chExt cx="0" cy="0"/>
        </a:xfrm>
      </p:grpSpPr>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0" y="-2916196"/>
            <a:ext cx="7512908" cy="2230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pic>
        <p:nvPicPr>
          <p:cNvPr id="3" name="Picture 2">
            <a:extLst>
              <a:ext uri="{FF2B5EF4-FFF2-40B4-BE49-F238E27FC236}">
                <a16:creationId xmlns:a16="http://schemas.microsoft.com/office/drawing/2014/main" id="{6A88B471-14B5-964F-9798-36B6FB5D690F}"/>
              </a:ext>
            </a:extLst>
          </p:cNvPr>
          <p:cNvPicPr>
            <a:picLocks noChangeAspect="1"/>
          </p:cNvPicPr>
          <p:nvPr userDrawn="1"/>
        </p:nvPicPr>
        <p:blipFill>
          <a:blip r:embed="rId2"/>
          <a:stretch>
            <a:fillRect/>
          </a:stretch>
        </p:blipFill>
        <p:spPr>
          <a:xfrm>
            <a:off x="16177850" y="6016343"/>
            <a:ext cx="6667500" cy="1683314"/>
          </a:xfrm>
          <a:prstGeom prst="rect">
            <a:avLst/>
          </a:prstGeom>
        </p:spPr>
      </p:pic>
    </p:spTree>
    <p:extLst>
      <p:ext uri="{BB962C8B-B14F-4D97-AF65-F5344CB8AC3E}">
        <p14:creationId xmlns:p14="http://schemas.microsoft.com/office/powerpoint/2010/main" val="33567094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Blank">
    <p:bg>
      <p:bgPr>
        <a:solidFill>
          <a:srgbClr val="FDFA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752398"/>
      </p:ext>
    </p:extLst>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grid">
    <p:bg>
      <p:bgPr>
        <a:solidFill>
          <a:schemeClr val="bg1">
            <a:alpha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3DF5BD-52A3-BD4C-A507-D95C6EAD8E27}"/>
              </a:ext>
            </a:extLst>
          </p:cNvPr>
          <p:cNvPicPr>
            <a:picLocks noChangeAspect="1"/>
          </p:cNvPicPr>
          <p:nvPr userDrawn="1"/>
        </p:nvPicPr>
        <p:blipFill>
          <a:blip r:embed="rId2">
            <a:alphaModFix amt="65000"/>
          </a:blip>
          <a:stretch>
            <a:fillRect/>
          </a:stretch>
        </p:blipFill>
        <p:spPr>
          <a:xfrm>
            <a:off x="1587" y="0"/>
            <a:ext cx="24384000" cy="13716000"/>
          </a:xfrm>
          <a:prstGeom prst="rect">
            <a:avLst/>
          </a:prstGeom>
        </p:spPr>
      </p:pic>
      <p:sp>
        <p:nvSpPr>
          <p:cNvPr id="3" name="Folded Corner 2">
            <a:extLst>
              <a:ext uri="{FF2B5EF4-FFF2-40B4-BE49-F238E27FC236}">
                <a16:creationId xmlns:a16="http://schemas.microsoft.com/office/drawing/2014/main" id="{9242CC54-5AE3-2E44-89E2-6555742136B3}"/>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53448302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9AC6BD4D-D643-9547-80C4-FD1A03F61C1D}"/>
              </a:ext>
            </a:extLst>
          </p:cNvPr>
          <p:cNvSpPr>
            <a:spLocks noGrp="1"/>
          </p:cNvSpPr>
          <p:nvPr>
            <p:ph type="body" sz="quarter" idx="10"/>
          </p:nvPr>
        </p:nvSpPr>
        <p:spPr>
          <a:xfrm>
            <a:off x="1388941" y="1279525"/>
            <a:ext cx="21611907" cy="907415"/>
          </a:xfrm>
        </p:spPr>
        <p:txBody>
          <a:bodyPr>
            <a:normAutofit/>
          </a:bodyPr>
          <a:lstStyle>
            <a:lvl1pPr marL="0" indent="0">
              <a:buFontTx/>
              <a:buNone/>
              <a:defRPr sz="6600" b="0" i="0">
                <a:solidFill>
                  <a:schemeClr val="accent2"/>
                </a:solidFill>
                <a:latin typeface="Community Light" panose="02000303040000020003" pitchFamily="2" charset="0"/>
              </a:defRPr>
            </a:lvl1pPr>
            <a:lvl2pPr marL="914400" indent="0">
              <a:buFontTx/>
              <a:buNone/>
              <a:defRPr b="0" i="0">
                <a:solidFill>
                  <a:schemeClr val="bg2"/>
                </a:solidFill>
                <a:latin typeface="LKN Sans Light" panose="02000303040000020003" pitchFamily="2" charset="0"/>
              </a:defRPr>
            </a:lvl2pPr>
            <a:lvl3pPr marL="1828800" indent="0">
              <a:buFontTx/>
              <a:buNone/>
              <a:defRPr b="0" i="0">
                <a:solidFill>
                  <a:schemeClr val="bg2"/>
                </a:solidFill>
                <a:latin typeface="LKN Sans Light" panose="02000303040000020003" pitchFamily="2" charset="0"/>
              </a:defRPr>
            </a:lvl3pPr>
            <a:lvl4pPr marL="2743200" indent="0">
              <a:buFontTx/>
              <a:buNone/>
              <a:defRPr b="0" i="0">
                <a:solidFill>
                  <a:schemeClr val="bg2"/>
                </a:solidFill>
                <a:latin typeface="LKN Sans Light" panose="02000303040000020003" pitchFamily="2" charset="0"/>
              </a:defRPr>
            </a:lvl4pPr>
            <a:lvl5pPr marL="3657600" indent="0">
              <a:buFontTx/>
              <a:buNone/>
              <a:defRPr b="0" i="0">
                <a:solidFill>
                  <a:schemeClr val="bg2"/>
                </a:solidFill>
                <a:latin typeface="LKN Sans Light" panose="02000303040000020003" pitchFamily="2" charset="0"/>
              </a:defRPr>
            </a:lvl5pPr>
          </a:lstStyle>
          <a:p>
            <a:pPr lvl="0"/>
            <a:r>
              <a:rPr lang="en-US"/>
              <a:t>Edit Master text styles</a:t>
            </a:r>
          </a:p>
        </p:txBody>
      </p:sp>
    </p:spTree>
    <p:extLst>
      <p:ext uri="{BB962C8B-B14F-4D97-AF65-F5344CB8AC3E}">
        <p14:creationId xmlns:p14="http://schemas.microsoft.com/office/powerpoint/2010/main" val="112381881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_title and imag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3685B2A-9A68-C346-B4E5-CBD917761A1D}"/>
              </a:ext>
              <a:ext uri="{C183D7F6-B498-43B3-948B-1728B52AA6E4}">
                <adec:decorative xmlns:adec="http://schemas.microsoft.com/office/drawing/2017/decorative" val="1"/>
              </a:ext>
            </a:extLst>
          </p:cNvPr>
          <p:cNvSpPr/>
          <p:nvPr userDrawn="1"/>
        </p:nvSpPr>
        <p:spPr>
          <a:xfrm>
            <a:off x="10100138" y="1552906"/>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13636751" y="3980454"/>
            <a:ext cx="9224836" cy="2678112"/>
          </a:xfrm>
          <a:noFill/>
        </p:spPr>
        <p:txBody>
          <a:bodyPr vert="horz" lIns="0" tIns="45720" rIns="0" bIns="45720" rtlCol="0" anchor="b" anchorCtr="0">
            <a:normAutofit/>
          </a:bodyPr>
          <a:lstStyle>
            <a:lvl1pPr>
              <a:defRPr lang="en-US" sz="9600">
                <a:solidFill>
                  <a:schemeClr val="bg2"/>
                </a:solidFill>
                <a:ea typeface="+mn-ea"/>
                <a:cs typeface="+mn-cs"/>
              </a:defRPr>
            </a:lvl1pPr>
          </a:lstStyle>
          <a:p>
            <a:pPr marL="0" lvl="0" indent="0">
              <a:spcBef>
                <a:spcPts val="2000"/>
              </a:spcBef>
              <a:buFont typeface="Arial" panose="020B0604020202020204" pitchFamily="34" charset="0"/>
            </a:pPr>
            <a:r>
              <a:rPr lang="en-US"/>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13661993" y="6761748"/>
            <a:ext cx="6515767" cy="2202370"/>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1010013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1587" y="0"/>
            <a:ext cx="12193587" cy="13716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 image here</a:t>
            </a:r>
          </a:p>
        </p:txBody>
      </p:sp>
      <p:pic>
        <p:nvPicPr>
          <p:cNvPr id="12" name="Logo">
            <a:extLst>
              <a:ext uri="{FF2B5EF4-FFF2-40B4-BE49-F238E27FC236}">
                <a16:creationId xmlns:a16="http://schemas.microsoft.com/office/drawing/2014/main" id="{2EE975BC-6485-574C-ABD8-36D39016754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2219709"/>
            <a:ext cx="2182620" cy="552276"/>
          </a:xfrm>
          <a:prstGeom prst="rect">
            <a:avLst/>
          </a:prstGeom>
        </p:spPr>
      </p:pic>
      <p:sp>
        <p:nvSpPr>
          <p:cNvPr id="14" name="Folded Corner 13">
            <a:extLst>
              <a:ext uri="{FF2B5EF4-FFF2-40B4-BE49-F238E27FC236}">
                <a16:creationId xmlns:a16="http://schemas.microsoft.com/office/drawing/2014/main" id="{52A76276-5FC1-FE49-A597-588BE105589B}"/>
              </a:ext>
              <a:ext uri="{C183D7F6-B498-43B3-948B-1728B52AA6E4}">
                <adec:decorative xmlns:adec="http://schemas.microsoft.com/office/drawing/2017/decorative" val="1"/>
              </a:ext>
            </a:extLst>
          </p:cNvPr>
          <p:cNvSpPr/>
          <p:nvPr userDrawn="1"/>
        </p:nvSpPr>
        <p:spPr>
          <a:xfrm>
            <a:off x="-1" y="-2743201"/>
            <a:ext cx="104409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 </a:t>
            </a:r>
            <a:r>
              <a:rPr lang="es-ES" sz="2400">
                <a:solidFill>
                  <a:schemeClr val="tx1"/>
                </a:solidFill>
                <a:latin typeface="Source Sans Pro" charset="0"/>
                <a:ea typeface="Source Sans Pro" charset="0"/>
                <a:cs typeface="Source Sans Pro" charset="0"/>
              </a:rPr>
              <a:t>Portrait image flush left with placeholder text descriptor on right.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739684631"/>
      </p:ext>
    </p:extLst>
  </p:cSld>
  <p:clrMapOvr>
    <a:masterClrMapping/>
  </p:clrMapOvr>
  <p:hf hdr="0" ftr="0" dt="0"/>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v_titles">
    <p:bg>
      <p:bgPr>
        <a:solidFill>
          <a:srgbClr val="FDFAF5"/>
        </a:solidFill>
        <a:effectLst/>
      </p:bgPr>
    </p:bg>
    <p:spTree>
      <p:nvGrpSpPr>
        <p:cNvPr id="1" name=""/>
        <p:cNvGrpSpPr/>
        <p:nvPr/>
      </p:nvGrpSpPr>
      <p:grpSpPr>
        <a:xfrm>
          <a:off x="0" y="0"/>
          <a:ext cx="0" cy="0"/>
          <a:chOff x="0" y="0"/>
          <a:chExt cx="0" cy="0"/>
        </a:xfrm>
      </p:grpSpPr>
      <p:sp>
        <p:nvSpPr>
          <p:cNvPr id="4" name="Title Placeholder 46">
            <a:extLst>
              <a:ext uri="{FF2B5EF4-FFF2-40B4-BE49-F238E27FC236}">
                <a16:creationId xmlns:a16="http://schemas.microsoft.com/office/drawing/2014/main" id="{05FB43C3-A1E2-F245-8732-2F15C05FC76B}"/>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solidFill>
                  <a:srgbClr val="915907"/>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96402" y="2429313"/>
            <a:ext cx="21337375" cy="1371600"/>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here</a:t>
            </a:r>
          </a:p>
        </p:txBody>
      </p:sp>
      <p:sp>
        <p:nvSpPr>
          <p:cNvPr id="6" name="Folded Corner 5">
            <a:extLst>
              <a:ext uri="{FF2B5EF4-FFF2-40B4-BE49-F238E27FC236}">
                <a16:creationId xmlns:a16="http://schemas.microsoft.com/office/drawing/2014/main" id="{856B7529-31FA-C44C-B764-CF75D2919909}"/>
              </a:ext>
            </a:extLst>
          </p:cNvPr>
          <p:cNvSpPr/>
          <p:nvPr userDrawn="1"/>
        </p:nvSpPr>
        <p:spPr>
          <a:xfrm>
            <a:off x="0" y="-2438400"/>
            <a:ext cx="89169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a multi-purpose title and subtitle layout.</a:t>
            </a:r>
          </a:p>
          <a:p>
            <a:endParaRPr lang="en-US" sz="2400" b="1">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p>
        </p:txBody>
      </p:sp>
    </p:spTree>
    <p:extLst>
      <p:ext uri="{BB962C8B-B14F-4D97-AF65-F5344CB8AC3E}">
        <p14:creationId xmlns:p14="http://schemas.microsoft.com/office/powerpoint/2010/main" val="334821137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dv_title full width table">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4AFAF545-DD8C-3745-868C-68485EDE4B8C}"/>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048001"/>
            <a:ext cx="21259800" cy="9143998"/>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5" name="Text Placeholder 2">
            <a:extLst>
              <a:ext uri="{FF2B5EF4-FFF2-40B4-BE49-F238E27FC236}">
                <a16:creationId xmlns:a16="http://schemas.microsoft.com/office/drawing/2014/main" id="{7BE87D2F-8E4C-5D49-83CF-65A5912D2D20}"/>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E1C9FBF5-886B-0543-9C75-291C3B65A768}"/>
              </a:ext>
              <a:ext uri="{C183D7F6-B498-43B3-948B-1728B52AA6E4}">
                <adec:decorative xmlns:adec="http://schemas.microsoft.com/office/drawing/2017/decorative" val="1"/>
              </a:ext>
            </a:extLst>
          </p:cNvPr>
          <p:cNvSpPr/>
          <p:nvPr userDrawn="1"/>
        </p:nvSpPr>
        <p:spPr>
          <a:xfrm>
            <a:off x="-1" y="-5867400"/>
            <a:ext cx="15087601" cy="55872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on in palette to the below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Warm</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
        <p:nvSpPr>
          <p:cNvPr id="2" name="TextBox 1">
            <a:extLst>
              <a:ext uri="{FF2B5EF4-FFF2-40B4-BE49-F238E27FC236}">
                <a16:creationId xmlns:a16="http://schemas.microsoft.com/office/drawing/2014/main" id="{B3D620F3-BDB8-9D4C-89CF-43F478A556E1}"/>
              </a:ext>
            </a:extLst>
          </p:cNvPr>
          <p:cNvSpPr txBox="1"/>
          <p:nvPr userDrawn="1"/>
        </p:nvSpPr>
        <p:spPr>
          <a:xfrm>
            <a:off x="8494295" y="14510084"/>
            <a:ext cx="184731" cy="646331"/>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297417462"/>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dv_title full width chart">
    <p:bg>
      <p:bgPr>
        <a:solidFill>
          <a:srgbClr val="FDFAF5"/>
        </a:solidFill>
        <a:effectLst/>
      </p:bgPr>
    </p:bg>
    <p:spTree>
      <p:nvGrpSpPr>
        <p:cNvPr id="1" name=""/>
        <p:cNvGrpSpPr/>
        <p:nvPr/>
      </p:nvGrpSpPr>
      <p:grpSpPr>
        <a:xfrm>
          <a:off x="0" y="0"/>
          <a:ext cx="0" cy="0"/>
          <a:chOff x="0" y="0"/>
          <a:chExt cx="0" cy="0"/>
        </a:xfrm>
      </p:grpSpPr>
      <p:sp>
        <p:nvSpPr>
          <p:cNvPr id="12" name="Title Placeholder 46">
            <a:extLst>
              <a:ext uri="{FF2B5EF4-FFF2-40B4-BE49-F238E27FC236}">
                <a16:creationId xmlns:a16="http://schemas.microsoft.com/office/drawing/2014/main" id="{36603D8D-6E50-4B44-882F-77B8D7EB7E49}"/>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5" name="Chart Placeholder 4">
            <a:extLst>
              <a:ext uri="{FF2B5EF4-FFF2-40B4-BE49-F238E27FC236}">
                <a16:creationId xmlns:a16="http://schemas.microsoft.com/office/drawing/2014/main" id="{8C30BFDB-644F-A34A-8082-EAB030952AF4}"/>
              </a:ext>
            </a:extLst>
          </p:cNvPr>
          <p:cNvSpPr>
            <a:spLocks noGrp="1"/>
          </p:cNvSpPr>
          <p:nvPr>
            <p:ph type="chart" sz="quarter" idx="13"/>
          </p:nvPr>
        </p:nvSpPr>
        <p:spPr>
          <a:xfrm>
            <a:off x="1555750" y="3048001"/>
            <a:ext cx="21229638" cy="9143999"/>
          </a:xfrm>
          <a:solidFill>
            <a:srgbClr val="F1EDE6"/>
          </a:solidFill>
        </p:spPr>
        <p:txBody>
          <a:bodyPr anchor="t" anchorCtr="0"/>
          <a:lstStyle>
            <a:lvl1pPr marL="0" indent="0" algn="ctr">
              <a:buNone/>
              <a:defRPr>
                <a:solidFill>
                  <a:schemeClr val="tx1"/>
                </a:solidFill>
              </a:defRPr>
            </a:lvl1pPr>
          </a:lstStyle>
          <a:p>
            <a:endParaRPr lang="en-US"/>
          </a:p>
          <a:p>
            <a:endParaRPr lang="en-US"/>
          </a:p>
          <a:p>
            <a:r>
              <a:rPr lang="en-US"/>
              <a:t>Click table icon below</a:t>
            </a:r>
          </a:p>
          <a:p>
            <a:r>
              <a:rPr lang="en-US"/>
              <a:t>to create your own chart</a:t>
            </a:r>
          </a:p>
        </p:txBody>
      </p:sp>
      <p:sp>
        <p:nvSpPr>
          <p:cNvPr id="4" name="Text Placeholder 2">
            <a:extLst>
              <a:ext uri="{FF2B5EF4-FFF2-40B4-BE49-F238E27FC236}">
                <a16:creationId xmlns:a16="http://schemas.microsoft.com/office/drawing/2014/main" id="{903E278F-A7EF-E14F-A06F-98D35D765743}"/>
              </a:ext>
            </a:extLst>
          </p:cNvPr>
          <p:cNvSpPr>
            <a:spLocks noGrp="1"/>
          </p:cNvSpPr>
          <p:nvPr>
            <p:ph type="body" sz="quarter" idx="14" hasCustomPrompt="1"/>
          </p:nvPr>
        </p:nvSpPr>
        <p:spPr>
          <a:xfrm>
            <a:off x="15636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BB418E1F-DDF3-4146-97C3-30C33F65CA34}"/>
              </a:ext>
              <a:ext uri="{C183D7F6-B498-43B3-948B-1728B52AA6E4}">
                <adec:decorative xmlns:adec="http://schemas.microsoft.com/office/drawing/2017/decorative" val="1"/>
              </a:ext>
            </a:extLst>
          </p:cNvPr>
          <p:cNvSpPr/>
          <p:nvPr userDrawn="1"/>
        </p:nvSpPr>
        <p:spPr>
          <a:xfrm>
            <a:off x="0" y="-7357730"/>
            <a:ext cx="14362771" cy="691850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2001028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dv_titles full width tabl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681663"/>
            <a:ext cx="21259800" cy="8510335"/>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4" name="Folded Corner 13">
            <a:extLst>
              <a:ext uri="{FF2B5EF4-FFF2-40B4-BE49-F238E27FC236}">
                <a16:creationId xmlns:a16="http://schemas.microsoft.com/office/drawing/2014/main" id="{5AC74A64-59E7-104C-96E0-A0B4C6051ACD}"/>
              </a:ext>
              <a:ext uri="{C183D7F6-B498-43B3-948B-1728B52AA6E4}">
                <adec:decorative xmlns:adec="http://schemas.microsoft.com/office/drawing/2017/decorative" val="1"/>
              </a:ext>
            </a:extLst>
          </p:cNvPr>
          <p:cNvSpPr/>
          <p:nvPr userDrawn="1"/>
        </p:nvSpPr>
        <p:spPr>
          <a:xfrm>
            <a:off x="0" y="-6070600"/>
            <a:ext cx="13716000" cy="564943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es-ES" sz="2400" b="0" i="0" u="none" strike="noStrike" kern="1200" cap="none" normalizeH="0" baseline="0">
                <a:ln>
                  <a:noFill/>
                </a:ln>
                <a:solidFill>
                  <a:srgbClr val="000000"/>
                </a:solidFill>
                <a:effectLst/>
                <a:uLnTx/>
                <a:uFillTx/>
                <a:latin typeface="Source Sans Pro" charset="0"/>
                <a:ea typeface="+mn-ea"/>
                <a:cs typeface="+mn-cs"/>
              </a:rPr>
              <a:t>They are available </a:t>
            </a:r>
            <a:r>
              <a:rPr lang="es-ES" sz="2400">
                <a:solidFill>
                  <a:srgbClr val="000000"/>
                </a:solidFill>
                <a:latin typeface="Source Sans Pro" charset="0"/>
              </a:rPr>
              <a:t>to eyedrop below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4646253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dv_titles full width chart">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a:noFill/>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213360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chart</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331117"/>
            <a:ext cx="5334000" cy="546683"/>
          </a:xfrm>
        </p:spPr>
        <p:txBody>
          <a:bodyPr>
            <a:normAutofit/>
          </a:bodyPr>
          <a:lstStyle>
            <a:lvl1pPr marL="0" indent="0" algn="l">
              <a:buFontTx/>
              <a:buNone/>
              <a:defRPr sz="2200" baseline="0">
                <a:latin typeface="Community" panose="02000303040000020003" pitchFamily="2" charset="0"/>
              </a:defRPr>
            </a:lvl1pPr>
          </a:lstStyle>
          <a:p>
            <a:pPr lvl="0"/>
            <a:r>
              <a:rPr lang="en-US"/>
              <a:t>Date goes here</a:t>
            </a:r>
          </a:p>
        </p:txBody>
      </p:sp>
      <p:sp>
        <p:nvSpPr>
          <p:cNvPr id="19" name="Folded Corner 18">
            <a:extLst>
              <a:ext uri="{FF2B5EF4-FFF2-40B4-BE49-F238E27FC236}">
                <a16:creationId xmlns:a16="http://schemas.microsoft.com/office/drawing/2014/main" id="{4EA957E7-04B8-754D-8BD4-AC3938AF5A9B}"/>
              </a:ext>
              <a:ext uri="{C183D7F6-B498-43B3-948B-1728B52AA6E4}">
                <adec:decorative xmlns:adec="http://schemas.microsoft.com/office/drawing/2017/decorative" val="1"/>
              </a:ext>
            </a:extLst>
          </p:cNvPr>
          <p:cNvSpPr/>
          <p:nvPr userDrawn="1"/>
        </p:nvSpPr>
        <p:spPr>
          <a:xfrm>
            <a:off x="0" y="-7916778"/>
            <a:ext cx="15111663" cy="7437542"/>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latin typeface="Calibri" panose="020F0502020204030204" pitchFamily="34" charset="0"/>
                <a:cs typeface="Calibri" panose="020F0502020204030204" pitchFamily="34" charset="0"/>
              </a:rPr>
              <a:t>6 or less for pie charts</a:t>
            </a:r>
          </a:p>
          <a:p>
            <a:pPr marL="457200" indent="-457200" rtl="0">
              <a:buFont typeface="Arial" panose="020B0604020202020204" pitchFamily="34" charset="0"/>
              <a:buChar char="•"/>
            </a:pPr>
            <a:r>
              <a:rPr lang="es-ES" sz="2400">
                <a:solidFill>
                  <a:schemeClr val="tx1"/>
                </a:solidFill>
                <a:highlight>
                  <a:srgbClr val="FCE2BA"/>
                </a:highlight>
                <a:latin typeface="Calibri" panose="020F0502020204030204" pitchFamily="34" charset="0"/>
                <a:cs typeface="Calibri" panose="020F0502020204030204" pitchFamily="34" charset="0"/>
              </a:rPr>
              <a:t>Start all values at zero degrees (don’t rotate circle or pie charts)</a:t>
            </a:r>
          </a:p>
          <a:p>
            <a:pPr marL="457200" indent="-457200" rtl="0">
              <a:buFont typeface="Arial" panose="020B0604020202020204" pitchFamily="34" charset="0"/>
              <a:buChar char="•"/>
            </a:pPr>
            <a:r>
              <a:rPr lang="es-ES" sz="2400">
                <a:solidFill>
                  <a:schemeClr val="tx1"/>
                </a:solidFill>
                <a:highlight>
                  <a:srgbClr val="FCE2BA"/>
                </a:highlight>
                <a:latin typeface="Calibri" panose="020F0502020204030204" pitchFamily="34" charset="0"/>
                <a:cs typeface="Calibri" panose="020F0502020204030204" pitchFamily="34" charset="0"/>
              </a:rPr>
              <a:t>Start with the darkest value and move, counter-clockwise, towards lightest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9789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dv_titles 2 charts side by side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Folded Corner 15">
            <a:extLst>
              <a:ext uri="{FF2B5EF4-FFF2-40B4-BE49-F238E27FC236}">
                <a16:creationId xmlns:a16="http://schemas.microsoft.com/office/drawing/2014/main" id="{5CEA6D54-FE09-6F4B-BFC7-88B78438426C}"/>
              </a:ext>
              <a:ext uri="{C183D7F6-B498-43B3-948B-1728B52AA6E4}">
                <adec:decorative xmlns:adec="http://schemas.microsoft.com/office/drawing/2017/decorative" val="1"/>
              </a:ext>
            </a:extLst>
          </p:cNvPr>
          <p:cNvSpPr/>
          <p:nvPr userDrawn="1"/>
        </p:nvSpPr>
        <p:spPr>
          <a:xfrm>
            <a:off x="0" y="-7467600"/>
            <a:ext cx="14362771" cy="694917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2 charts with a key message about them both.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52474919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dv_titles 2 charts side by side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20864944" y="1430492"/>
            <a:ext cx="1996643" cy="622883"/>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7" name="Folded Corner 16">
            <a:extLst>
              <a:ext uri="{FF2B5EF4-FFF2-40B4-BE49-F238E27FC236}">
                <a16:creationId xmlns:a16="http://schemas.microsoft.com/office/drawing/2014/main" id="{188C8EED-AC08-9E4E-9711-6011F789F62E}"/>
              </a:ext>
              <a:ext uri="{C183D7F6-B498-43B3-948B-1728B52AA6E4}">
                <adec:decorative xmlns:adec="http://schemas.microsoft.com/office/drawing/2017/decorative" val="1"/>
              </a:ext>
            </a:extLst>
          </p:cNvPr>
          <p:cNvSpPr/>
          <p:nvPr userDrawn="1"/>
        </p:nvSpPr>
        <p:spPr>
          <a:xfrm>
            <a:off x="0" y="-7218818"/>
            <a:ext cx="14362771" cy="68613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0533718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v_titles chart imag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435895"/>
            <a:ext cx="10363200" cy="594305"/>
          </a:xfrm>
        </p:spPr>
        <p:txBody>
          <a:bodyPr>
            <a:normAutofit/>
          </a:bodyPr>
          <a:lstStyle>
            <a:lvl1pPr marL="0" indent="0" algn="l">
              <a:buFontTx/>
              <a:buNone/>
              <a:defRPr sz="2200" baseline="0">
                <a:latin typeface="Community" panose="02000303040000020003" pitchFamily="2" charset="0"/>
              </a:defRPr>
            </a:lvl1pPr>
          </a:lstStyle>
          <a:p>
            <a:pPr lvl="0"/>
            <a:r>
              <a:rPr lang="en-US"/>
              <a:t>Footnote goes here</a:t>
            </a:r>
          </a:p>
        </p:txBody>
      </p:sp>
      <p:sp>
        <p:nvSpPr>
          <p:cNvPr id="4" name="Picture Placeholder 3">
            <a:extLst>
              <a:ext uri="{FF2B5EF4-FFF2-40B4-BE49-F238E27FC236}">
                <a16:creationId xmlns:a16="http://schemas.microsoft.com/office/drawing/2014/main" id="{98AECB88-428E-6345-A71B-E948AE7961FA}"/>
              </a:ext>
            </a:extLst>
          </p:cNvPr>
          <p:cNvSpPr>
            <a:spLocks noGrp="1"/>
          </p:cNvSpPr>
          <p:nvPr>
            <p:ph type="pic" sz="quarter" idx="16" hasCustomPrompt="1"/>
          </p:nvPr>
        </p:nvSpPr>
        <p:spPr>
          <a:xfrm>
            <a:off x="12498388" y="3681663"/>
            <a:ext cx="10363200" cy="8510337"/>
          </a:xfrm>
          <a:pattFill prst="wdUpDiag">
            <a:fgClr>
              <a:srgbClr val="FADFD9"/>
            </a:fgClr>
            <a:bgClr>
              <a:schemeClr val="bg1"/>
            </a:bgClr>
          </a:pattFill>
        </p:spPr>
        <p:txBody>
          <a:bodyPr lIns="2651760" tIns="1645920"/>
          <a:lstStyle>
            <a:lvl1pPr marL="0" indent="0">
              <a:buFontTx/>
              <a:buNone/>
              <a:defRPr/>
            </a:lvl1pPr>
          </a:lstStyle>
          <a:p>
            <a:r>
              <a:rPr lang="en-US"/>
              <a:t>Drag and drop</a:t>
            </a:r>
          </a:p>
          <a:p>
            <a:r>
              <a:rPr lang="en-US"/>
              <a:t>image here</a:t>
            </a:r>
          </a:p>
        </p:txBody>
      </p:sp>
      <p:sp>
        <p:nvSpPr>
          <p:cNvPr id="12" name="Folded Corner 11">
            <a:extLst>
              <a:ext uri="{FF2B5EF4-FFF2-40B4-BE49-F238E27FC236}">
                <a16:creationId xmlns:a16="http://schemas.microsoft.com/office/drawing/2014/main" id="{79BACEE6-3D6A-7745-8268-69632A5E7986}"/>
              </a:ext>
              <a:ext uri="{C183D7F6-B498-43B3-948B-1728B52AA6E4}">
                <adec:decorative xmlns:adec="http://schemas.microsoft.com/office/drawing/2017/decorative" val="1"/>
              </a:ext>
            </a:extLst>
          </p:cNvPr>
          <p:cNvSpPr/>
          <p:nvPr userDrawn="1"/>
        </p:nvSpPr>
        <p:spPr>
          <a:xfrm>
            <a:off x="0" y="-7272125"/>
            <a:ext cx="14362771" cy="67597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charts with key point and  image for additional context.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090535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dv_titles 3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7" name="Folded Corner 16">
            <a:extLst>
              <a:ext uri="{FF2B5EF4-FFF2-40B4-BE49-F238E27FC236}">
                <a16:creationId xmlns:a16="http://schemas.microsoft.com/office/drawing/2014/main" id="{09DFF3C5-D054-6349-BEDF-72EEE6335A45}"/>
              </a:ext>
              <a:ext uri="{C183D7F6-B498-43B3-948B-1728B52AA6E4}">
                <adec:decorative xmlns:adec="http://schemas.microsoft.com/office/drawing/2017/decorative" val="1"/>
              </a:ext>
            </a:extLst>
          </p:cNvPr>
          <p:cNvSpPr/>
          <p:nvPr userDrawn="1"/>
        </p:nvSpPr>
        <p:spPr>
          <a:xfrm>
            <a:off x="0" y="-7209524"/>
            <a:ext cx="14362771" cy="671259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59165880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dv_titles 3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27237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39044"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Text Placeholder 2">
            <a:extLst>
              <a:ext uri="{FF2B5EF4-FFF2-40B4-BE49-F238E27FC236}">
                <a16:creationId xmlns:a16="http://schemas.microsoft.com/office/drawing/2014/main" id="{441C8A3A-4330-C041-9090-DBE00863B1E1}"/>
              </a:ext>
            </a:extLst>
          </p:cNvPr>
          <p:cNvSpPr>
            <a:spLocks noGrp="1"/>
          </p:cNvSpPr>
          <p:nvPr>
            <p:ph type="body" sz="quarter" idx="18"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5" name="Folded Corner 14">
            <a:extLst>
              <a:ext uri="{FF2B5EF4-FFF2-40B4-BE49-F238E27FC236}">
                <a16:creationId xmlns:a16="http://schemas.microsoft.com/office/drawing/2014/main" id="{D862A9C0-8B53-C540-A7F0-A2B04D820D0A}"/>
              </a:ext>
              <a:ext uri="{C183D7F6-B498-43B3-948B-1728B52AA6E4}">
                <adec:decorative xmlns:adec="http://schemas.microsoft.com/office/drawing/2017/decorative" val="1"/>
              </a:ext>
            </a:extLst>
          </p:cNvPr>
          <p:cNvSpPr/>
          <p:nvPr userDrawn="1"/>
        </p:nvSpPr>
        <p:spPr>
          <a:xfrm>
            <a:off x="0" y="-7106111"/>
            <a:ext cx="14362771" cy="664364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7392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mber_title 1">
    <p:bg>
      <p:bgPr>
        <a:solidFill>
          <a:srgbClr val="FDFAF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2594138" y="-1792136"/>
            <a:ext cx="26981312" cy="15508135"/>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879" y="1524000"/>
            <a:ext cx="2182620" cy="552276"/>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1902960" y="3962400"/>
            <a:ext cx="13605327" cy="3352800"/>
          </a:xfrm>
        </p:spPr>
        <p:txBody>
          <a:bodyPr anchor="b" anchorCtr="0">
            <a:noAutofit/>
          </a:bodyPr>
          <a:lstStyle>
            <a:lvl1pPr>
              <a:defRPr sz="11500">
                <a:solidFill>
                  <a:schemeClr val="accent2"/>
                </a:solidFill>
              </a:defRPr>
            </a:lvl1pPr>
          </a:lstStyle>
          <a:p>
            <a:r>
              <a:rPr lang="en-US"/>
              <a:t>Enter slide title here,</a:t>
            </a:r>
            <a:br>
              <a:rPr lang="en-US"/>
            </a:br>
            <a:r>
              <a:rPr lang="en-US"/>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1902961" y="7933764"/>
            <a:ext cx="6194790" cy="1260475"/>
          </a:xfrm>
        </p:spPr>
        <p:txBody>
          <a:bodyPr lIns="0">
            <a:noAutofit/>
          </a:bodyPr>
          <a:lstStyle>
            <a:lvl1pPr marL="0" indent="0">
              <a:buNone/>
              <a:defRPr sz="3600">
                <a:solidFill>
                  <a:schemeClr val="tx1"/>
                </a:solidFill>
              </a:defRPr>
            </a:lvl1pPr>
          </a:lstStyle>
          <a:p>
            <a:pPr lvl="0"/>
            <a:r>
              <a:rPr lang="en-US"/>
              <a:t>Enter speaker name</a:t>
            </a:r>
          </a:p>
          <a:p>
            <a:pPr lvl="0"/>
            <a:r>
              <a:rPr lang="en-US"/>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1902961" y="10770110"/>
            <a:ext cx="6224770" cy="443221"/>
          </a:xfrm>
        </p:spPr>
        <p:txBody>
          <a:bodyPr lIns="0">
            <a:noAutofit/>
          </a:bodyPr>
          <a:lstStyle>
            <a:lvl1pPr marL="0" indent="0">
              <a:buNone/>
              <a:defRPr sz="2800">
                <a:solidFill>
                  <a:schemeClr val="bg1"/>
                </a:solidFill>
              </a:defRPr>
            </a:lvl1pPr>
            <a:lvl2pPr>
              <a:defRPr sz="2800"/>
            </a:lvl2pPr>
            <a:lvl3pPr>
              <a:defRPr sz="2800"/>
            </a:lvl3pPr>
            <a:lvl4pPr>
              <a:defRPr sz="2800"/>
            </a:lvl4pPr>
            <a:lvl5pPr>
              <a:defRPr sz="2800"/>
            </a:lvl5pPr>
          </a:lstStyle>
          <a:p>
            <a:pPr lvl="0"/>
            <a:r>
              <a:rPr lang="en-US"/>
              <a:t>Month ##, 2019</a:t>
            </a:r>
          </a:p>
        </p:txBody>
      </p:sp>
      <p:sp>
        <p:nvSpPr>
          <p:cNvPr id="15" name="Folded Corner 14">
            <a:extLst>
              <a:ext uri="{FF2B5EF4-FFF2-40B4-BE49-F238E27FC236}">
                <a16:creationId xmlns:a16="http://schemas.microsoft.com/office/drawing/2014/main" id="{1E7BAAE4-4C83-FB45-B5C5-E425D673F00B}"/>
              </a:ext>
              <a:ext uri="{C183D7F6-B498-43B3-948B-1728B52AA6E4}">
                <adec:decorative xmlns:adec="http://schemas.microsoft.com/office/drawing/2017/decorative" val="1"/>
              </a:ext>
            </a:extLst>
          </p:cNvPr>
          <p:cNvSpPr/>
          <p:nvPr userDrawn="1"/>
        </p:nvSpPr>
        <p:spPr>
          <a:xfrm>
            <a:off x="0" y="-2636006"/>
            <a:ext cx="8203474" cy="213359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Title slide with speaker details and date</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replace text placeholder with your own copy.</a:t>
            </a:r>
          </a:p>
          <a:p>
            <a:pPr rtl="0"/>
            <a:r>
              <a:rPr lang="es-ES"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61386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amber_title and image 2">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4176AAF-05A2-7E43-828A-24DDA12AFB2D}"/>
              </a:ext>
              <a:ext uri="{C183D7F6-B498-43B3-948B-1728B52AA6E4}">
                <adec:decorative xmlns:adec="http://schemas.microsoft.com/office/drawing/2017/decorative" val="1"/>
              </a:ext>
            </a:extLst>
          </p:cNvPr>
          <p:cNvSpPr/>
          <p:nvPr userDrawn="1"/>
        </p:nvSpPr>
        <p:spPr>
          <a:xfrm>
            <a:off x="10100138" y="1552906"/>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99176E16-4787-0041-932D-FEE8C560D230}"/>
              </a:ext>
            </a:extLst>
          </p:cNvPr>
          <p:cNvSpPr>
            <a:spLocks noGrp="1"/>
          </p:cNvSpPr>
          <p:nvPr>
            <p:ph type="title" hasCustomPrompt="1"/>
          </p:nvPr>
        </p:nvSpPr>
        <p:spPr>
          <a:xfrm>
            <a:off x="13636751" y="3980454"/>
            <a:ext cx="9224836" cy="2678112"/>
          </a:xfrm>
          <a:noFill/>
        </p:spPr>
        <p:txBody>
          <a:bodyPr vert="horz" lIns="0" tIns="45720" rIns="0" bIns="45720" rtlCol="0" anchor="b" anchorCtr="0">
            <a:normAutofit/>
          </a:bodyPr>
          <a:lstStyle>
            <a:lvl1pPr>
              <a:defRPr lang="en-US" sz="960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two lines or less</a:t>
            </a:r>
          </a:p>
        </p:txBody>
      </p:sp>
      <p:sp>
        <p:nvSpPr>
          <p:cNvPr id="20" name="Subtitle">
            <a:extLst>
              <a:ext uri="{FF2B5EF4-FFF2-40B4-BE49-F238E27FC236}">
                <a16:creationId xmlns:a16="http://schemas.microsoft.com/office/drawing/2014/main" id="{020C3EE7-4C31-B648-9206-0F8F5E4D81F4}"/>
              </a:ext>
            </a:extLst>
          </p:cNvPr>
          <p:cNvSpPr>
            <a:spLocks noGrp="1"/>
          </p:cNvSpPr>
          <p:nvPr>
            <p:ph type="body" sz="quarter" idx="12" hasCustomPrompt="1"/>
          </p:nvPr>
        </p:nvSpPr>
        <p:spPr>
          <a:xfrm>
            <a:off x="13661994" y="6761748"/>
            <a:ext cx="6494564" cy="2202370"/>
          </a:xfrm>
        </p:spPr>
        <p:txBody>
          <a:bodyPr>
            <a:noAutofit/>
          </a:bodyPr>
          <a:lstStyle>
            <a:lvl1pPr marL="0" indent="0">
              <a:lnSpc>
                <a:spcPts val="6480"/>
              </a:lnSpc>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two lines or less</a:t>
            </a:r>
          </a:p>
        </p:txBody>
      </p:sp>
      <p:sp>
        <p:nvSpPr>
          <p:cNvPr id="9" name="intersection">
            <a:extLst>
              <a:ext uri="{FF2B5EF4-FFF2-40B4-BE49-F238E27FC236}">
                <a16:creationId xmlns:a16="http://schemas.microsoft.com/office/drawing/2014/main" id="{0E88DC24-2DD1-4047-B59D-B335D12FC0BF}"/>
              </a:ext>
              <a:ext uri="{C183D7F6-B498-43B3-948B-1728B52AA6E4}">
                <adec:decorative xmlns:adec="http://schemas.microsoft.com/office/drawing/2017/decorative" val="1"/>
              </a:ext>
            </a:extLst>
          </p:cNvPr>
          <p:cNvSpPr/>
          <p:nvPr userDrawn="1"/>
        </p:nvSpPr>
        <p:spPr>
          <a:xfrm rot="10800000" flipH="1">
            <a:off x="1010013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a:extLst>
              <a:ext uri="{FF2B5EF4-FFF2-40B4-BE49-F238E27FC236}">
                <a16:creationId xmlns:a16="http://schemas.microsoft.com/office/drawing/2014/main" id="{C83727A9-32A2-4941-8F9F-C5EFE74F133B}"/>
              </a:ext>
              <a:ext uri="{C183D7F6-B498-43B3-948B-1728B52AA6E4}">
                <adec:decorative xmlns:adec="http://schemas.microsoft.com/office/drawing/2017/decorative" val="1"/>
              </a:ext>
            </a:extLst>
          </p:cNvPr>
          <p:cNvSpPr>
            <a:spLocks noGrp="1"/>
          </p:cNvSpPr>
          <p:nvPr>
            <p:ph type="pic" sz="quarter" idx="10" hasCustomPrompt="1"/>
          </p:nvPr>
        </p:nvSpPr>
        <p:spPr>
          <a:xfrm>
            <a:off x="1587" y="0"/>
            <a:ext cx="12193587" cy="13716000"/>
          </a:xfrm>
          <a:custGeom>
            <a:avLst/>
            <a:gdLst>
              <a:gd name="connsiteX0" fmla="*/ 0 w 12193587"/>
              <a:gd name="connsiteY0" fmla="*/ 0 h 13716000"/>
              <a:gd name="connsiteX1" fmla="*/ 12193587 w 12193587"/>
              <a:gd name="connsiteY1" fmla="*/ 0 h 13716000"/>
              <a:gd name="connsiteX2" fmla="*/ 12193587 w 12193587"/>
              <a:gd name="connsiteY2" fmla="*/ 2605019 h 13716000"/>
              <a:gd name="connsiteX3" fmla="*/ 12017004 w 12193587"/>
              <a:gd name="connsiteY3" fmla="*/ 2743786 h 13716000"/>
              <a:gd name="connsiteX4" fmla="*/ 10096762 w 12193587"/>
              <a:gd name="connsiteY4" fmla="*/ 6815570 h 13716000"/>
              <a:gd name="connsiteX5" fmla="*/ 12017004 w 12193587"/>
              <a:gd name="connsiteY5" fmla="*/ 10887355 h 13716000"/>
              <a:gd name="connsiteX6" fmla="*/ 12193587 w 12193587"/>
              <a:gd name="connsiteY6" fmla="*/ 11026123 h 13716000"/>
              <a:gd name="connsiteX7" fmla="*/ 12193587 w 12193587"/>
              <a:gd name="connsiteY7" fmla="*/ 13716000 h 13716000"/>
              <a:gd name="connsiteX8" fmla="*/ 0 w 12193587"/>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7" h="13716000">
                <a:moveTo>
                  <a:pt x="0" y="0"/>
                </a:moveTo>
                <a:lnTo>
                  <a:pt x="12193587" y="0"/>
                </a:lnTo>
                <a:lnTo>
                  <a:pt x="12193587" y="2605019"/>
                </a:lnTo>
                <a:lnTo>
                  <a:pt x="12017004" y="2743786"/>
                </a:lnTo>
                <a:cubicBezTo>
                  <a:pt x="10844264" y="3711617"/>
                  <a:pt x="10096762" y="5176300"/>
                  <a:pt x="10096762" y="6815570"/>
                </a:cubicBezTo>
                <a:cubicBezTo>
                  <a:pt x="10096762" y="8454842"/>
                  <a:pt x="10844264" y="9919525"/>
                  <a:pt x="12017004" y="10887355"/>
                </a:cubicBezTo>
                <a:lnTo>
                  <a:pt x="12193587" y="11026123"/>
                </a:lnTo>
                <a:lnTo>
                  <a:pt x="12193587"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 image here</a:t>
            </a:r>
          </a:p>
        </p:txBody>
      </p:sp>
      <p:pic>
        <p:nvPicPr>
          <p:cNvPr id="11" name="Logo">
            <a:extLst>
              <a:ext uri="{FF2B5EF4-FFF2-40B4-BE49-F238E27FC236}">
                <a16:creationId xmlns:a16="http://schemas.microsoft.com/office/drawing/2014/main" id="{327273D1-3829-CE4D-AE45-2768C9834A4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F7B2A134-7FE4-D24D-AEFB-4523BB995303}"/>
              </a:ext>
              <a:ext uri="{C183D7F6-B498-43B3-948B-1728B52AA6E4}">
                <adec:decorative xmlns:adec="http://schemas.microsoft.com/office/drawing/2017/decorative" val="1"/>
              </a:ext>
            </a:extLst>
          </p:cNvPr>
          <p:cNvSpPr/>
          <p:nvPr userDrawn="1"/>
        </p:nvSpPr>
        <p:spPr>
          <a:xfrm>
            <a:off x="-1" y="-2743201"/>
            <a:ext cx="10440987" cy="22026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 </a:t>
            </a:r>
            <a:r>
              <a:rPr lang="es-ES" sz="2400">
                <a:solidFill>
                  <a:schemeClr val="tx1"/>
                </a:solidFill>
                <a:latin typeface="Source Sans Pro" charset="0"/>
                <a:ea typeface="Source Sans Pro" charset="0"/>
                <a:cs typeface="Source Sans Pro" charset="0"/>
              </a:rPr>
              <a:t>Portrait image flush left with placeholder text descriptor on right.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2353856974"/>
      </p:ext>
    </p:extLst>
  </p:cSld>
  <p:clrMapOvr>
    <a:masterClrMapping/>
  </p:clrMapOvr>
  <p:hf hdr="0" ftr="0" dt="0"/>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dv_titles 4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7946898"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01238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0" name="Text Placeholder 2">
            <a:extLst>
              <a:ext uri="{FF2B5EF4-FFF2-40B4-BE49-F238E27FC236}">
                <a16:creationId xmlns:a16="http://schemas.microsoft.com/office/drawing/2014/main" id="{8AEF8777-221D-0042-BFBA-08428827EF1B}"/>
              </a:ext>
            </a:extLst>
          </p:cNvPr>
          <p:cNvSpPr>
            <a:spLocks noGrp="1"/>
          </p:cNvSpPr>
          <p:nvPr>
            <p:ph type="body" sz="quarter" idx="21"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2" name="Folded Corner 11">
            <a:extLst>
              <a:ext uri="{FF2B5EF4-FFF2-40B4-BE49-F238E27FC236}">
                <a16:creationId xmlns:a16="http://schemas.microsoft.com/office/drawing/2014/main" id="{1EBB7D78-04E9-F246-AA4E-1B89D3025107}"/>
              </a:ext>
              <a:ext uri="{C183D7F6-B498-43B3-948B-1728B52AA6E4}">
                <adec:decorative xmlns:adec="http://schemas.microsoft.com/office/drawing/2017/decorative" val="1"/>
              </a:ext>
            </a:extLst>
          </p:cNvPr>
          <p:cNvSpPr/>
          <p:nvPr userDrawn="1"/>
        </p:nvSpPr>
        <p:spPr>
          <a:xfrm>
            <a:off x="0" y="-7385868"/>
            <a:ext cx="14362771" cy="66835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6644608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dv_titles 4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98981"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71016"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12" name="Text Placeholder 2">
            <a:extLst>
              <a:ext uri="{FF2B5EF4-FFF2-40B4-BE49-F238E27FC236}">
                <a16:creationId xmlns:a16="http://schemas.microsoft.com/office/drawing/2014/main" id="{EF335A88-1040-7447-AE8A-85ADC7FEDBEB}"/>
              </a:ext>
            </a:extLst>
          </p:cNvPr>
          <p:cNvSpPr>
            <a:spLocks noGrp="1"/>
          </p:cNvSpPr>
          <p:nvPr>
            <p:ph type="body" sz="quarter" idx="14" hasCustomPrompt="1"/>
          </p:nvPr>
        </p:nvSpPr>
        <p:spPr>
          <a:xfrm>
            <a:off x="19889788" y="1430493"/>
            <a:ext cx="2971800" cy="5507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9" name="Folded Corner 8">
            <a:extLst>
              <a:ext uri="{FF2B5EF4-FFF2-40B4-BE49-F238E27FC236}">
                <a16:creationId xmlns:a16="http://schemas.microsoft.com/office/drawing/2014/main" id="{C2332F52-0445-B545-A291-D681C540AC8D}"/>
              </a:ext>
              <a:ext uri="{C183D7F6-B498-43B3-948B-1728B52AA6E4}">
                <adec:decorative xmlns:adec="http://schemas.microsoft.com/office/drawing/2017/decorative" val="1"/>
              </a:ext>
            </a:extLst>
          </p:cNvPr>
          <p:cNvSpPr/>
          <p:nvPr userDrawn="1"/>
        </p:nvSpPr>
        <p:spPr>
          <a:xfrm>
            <a:off x="1587" y="-7239259"/>
            <a:ext cx="14318166" cy="678205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12958546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dv_titles chart 3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7" name="Folded Corner 16">
            <a:extLst>
              <a:ext uri="{FF2B5EF4-FFF2-40B4-BE49-F238E27FC236}">
                <a16:creationId xmlns:a16="http://schemas.microsoft.com/office/drawing/2014/main" id="{A2C84CA7-4F1D-EB4F-A012-57180603228D}"/>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3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75078609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dv_titles chart 5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6163940" y="8822751"/>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6163940" y="10158105"/>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33877"/>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21075"/>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6937656" y="8982839"/>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6937656" y="10313233"/>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64271"/>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8" name="Folded Corner 17">
            <a:extLst>
              <a:ext uri="{FF2B5EF4-FFF2-40B4-BE49-F238E27FC236}">
                <a16:creationId xmlns:a16="http://schemas.microsoft.com/office/drawing/2014/main" id="{669DE58D-2A94-3F48-A741-5A6300E0BD1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5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01371357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dv_titles chart 6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3" name="Folded Corner 22">
            <a:extLst>
              <a:ext uri="{FF2B5EF4-FFF2-40B4-BE49-F238E27FC236}">
                <a16:creationId xmlns:a16="http://schemas.microsoft.com/office/drawing/2014/main" id="{92AB2038-DC11-DE43-AF1B-09CF0890752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6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9671779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dv_titles chart 8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7</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8</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4" name="Folded Corner 23">
            <a:extLst>
              <a:ext uri="{FF2B5EF4-FFF2-40B4-BE49-F238E27FC236}">
                <a16:creationId xmlns:a16="http://schemas.microsoft.com/office/drawing/2014/main" id="{7CE22A94-6852-EC49-B6CA-1C02569BE304}"/>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9048852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dv_titles charts 12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1" name="Oval 50">
            <a:extLst>
              <a:ext uri="{FF2B5EF4-FFF2-40B4-BE49-F238E27FC236}">
                <a16:creationId xmlns:a16="http://schemas.microsoft.com/office/drawing/2014/main" id="{1CEE505E-C8C0-504C-B7FD-D72C7BEA3B2E}"/>
              </a:ext>
              <a:ext uri="{C183D7F6-B498-43B3-948B-1728B52AA6E4}">
                <adec:decorative xmlns:adec="http://schemas.microsoft.com/office/drawing/2017/decorative" val="1"/>
              </a:ext>
            </a:extLst>
          </p:cNvPr>
          <p:cNvSpPr/>
          <p:nvPr userDrawn="1"/>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52" name="Oval 51">
            <a:extLst>
              <a:ext uri="{FF2B5EF4-FFF2-40B4-BE49-F238E27FC236}">
                <a16:creationId xmlns:a16="http://schemas.microsoft.com/office/drawing/2014/main" id="{3AFF7D49-58A8-814A-A0D2-15D34B9CF9E7}"/>
              </a:ext>
              <a:ext uri="{C183D7F6-B498-43B3-948B-1728B52AA6E4}">
                <adec:decorative xmlns:adec="http://schemas.microsoft.com/office/drawing/2017/decorative" val="1"/>
              </a:ext>
            </a:extLst>
          </p:cNvPr>
          <p:cNvSpPr/>
          <p:nvPr userDrawn="1"/>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7</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8</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9</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10</a:t>
            </a:r>
          </a:p>
        </p:txBody>
      </p:sp>
      <p:sp>
        <p:nvSpPr>
          <p:cNvPr id="57" name="Oval 56">
            <a:extLst>
              <a:ext uri="{FF2B5EF4-FFF2-40B4-BE49-F238E27FC236}">
                <a16:creationId xmlns:a16="http://schemas.microsoft.com/office/drawing/2014/main" id="{14ED6C68-2406-6D42-B0AC-DA64DD5A93E1}"/>
              </a:ext>
              <a:ext uri="{C183D7F6-B498-43B3-948B-1728B52AA6E4}">
                <adec:decorative xmlns:adec="http://schemas.microsoft.com/office/drawing/2017/decorative" val="1"/>
              </a:ext>
            </a:extLst>
          </p:cNvPr>
          <p:cNvSpPr/>
          <p:nvPr userDrawn="1"/>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11</a:t>
            </a:r>
          </a:p>
        </p:txBody>
      </p:sp>
      <p:sp>
        <p:nvSpPr>
          <p:cNvPr id="58" name="Oval 57">
            <a:extLst>
              <a:ext uri="{FF2B5EF4-FFF2-40B4-BE49-F238E27FC236}">
                <a16:creationId xmlns:a16="http://schemas.microsoft.com/office/drawing/2014/main" id="{E92B39D8-16F9-474D-8491-95B761F57AC7}"/>
              </a:ext>
              <a:ext uri="{C183D7F6-B498-43B3-948B-1728B52AA6E4}">
                <adec:decorative xmlns:adec="http://schemas.microsoft.com/office/drawing/2017/decorative" val="1"/>
              </a:ext>
            </a:extLst>
          </p:cNvPr>
          <p:cNvSpPr/>
          <p:nvPr userDrawn="1"/>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12</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3" name="Text Placeholder 3">
            <a:extLst>
              <a:ext uri="{FF2B5EF4-FFF2-40B4-BE49-F238E27FC236}">
                <a16:creationId xmlns:a16="http://schemas.microsoft.com/office/drawing/2014/main" id="{BF4346CF-4796-6B4A-85EC-D0524FE1C9A8}"/>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4" name="Text Placeholder 3">
            <a:extLst>
              <a:ext uri="{FF2B5EF4-FFF2-40B4-BE49-F238E27FC236}">
                <a16:creationId xmlns:a16="http://schemas.microsoft.com/office/drawing/2014/main" id="{F02C0B55-6D26-CC45-9C2D-8251FC33A5EB}"/>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5" name="Text Placeholder 3">
            <a:extLst>
              <a:ext uri="{FF2B5EF4-FFF2-40B4-BE49-F238E27FC236}">
                <a16:creationId xmlns:a16="http://schemas.microsoft.com/office/drawing/2014/main" id="{9DB75B0A-435A-6D4A-82AC-C93739D10EA9}"/>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6" name="Text Placeholder 3">
            <a:extLst>
              <a:ext uri="{FF2B5EF4-FFF2-40B4-BE49-F238E27FC236}">
                <a16:creationId xmlns:a16="http://schemas.microsoft.com/office/drawing/2014/main" id="{BF44FADC-0474-B940-AD29-2DACC160F1AD}"/>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35" name="Folded Corner 34">
            <a:extLst>
              <a:ext uri="{FF2B5EF4-FFF2-40B4-BE49-F238E27FC236}">
                <a16:creationId xmlns:a16="http://schemas.microsoft.com/office/drawing/2014/main" id="{E0780828-6CAE-264F-B938-559F425E1A70}"/>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12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0572741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v_titles charts 18 list">
    <p:bg>
      <p:bgPr>
        <a:solidFill>
          <a:srgbClr val="FDFAF5"/>
        </a:solidFill>
        <a:effectLst/>
      </p:bgPr>
    </p:bg>
    <p:spTree>
      <p:nvGrpSpPr>
        <p:cNvPr id="1" name=""/>
        <p:cNvGrpSpPr/>
        <p:nvPr/>
      </p:nvGrpSpPr>
      <p:grpSpPr>
        <a:xfrm>
          <a:off x="0" y="0"/>
          <a:ext cx="0" cy="0"/>
          <a:chOff x="0" y="0"/>
          <a:chExt cx="0" cy="0"/>
        </a:xfrm>
      </p:grpSpPr>
      <p:sp>
        <p:nvSpPr>
          <p:cNvPr id="92" name="Oval 91">
            <a:extLst>
              <a:ext uri="{FF2B5EF4-FFF2-40B4-BE49-F238E27FC236}">
                <a16:creationId xmlns:a16="http://schemas.microsoft.com/office/drawing/2014/main" id="{5EC9F634-06DD-DB48-8B0E-C5375E73046F}"/>
              </a:ext>
              <a:ext uri="{C183D7F6-B498-43B3-948B-1728B52AA6E4}">
                <adec:decorative xmlns:adec="http://schemas.microsoft.com/office/drawing/2017/decorative" val="1"/>
              </a:ext>
            </a:extLst>
          </p:cNvPr>
          <p:cNvSpPr/>
          <p:nvPr/>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90" name="Oval 89">
            <a:extLst>
              <a:ext uri="{FF2B5EF4-FFF2-40B4-BE49-F238E27FC236}">
                <a16:creationId xmlns:a16="http://schemas.microsoft.com/office/drawing/2014/main" id="{010B8708-9FFD-1446-95CE-1A35EA7D2D4D}"/>
              </a:ext>
              <a:ext uri="{C183D7F6-B498-43B3-948B-1728B52AA6E4}">
                <adec:decorative xmlns:adec="http://schemas.microsoft.com/office/drawing/2017/decorative" val="1"/>
              </a:ext>
            </a:extLst>
          </p:cNvPr>
          <p:cNvSpPr/>
          <p:nvPr/>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88" name="Oval 87">
            <a:extLst>
              <a:ext uri="{FF2B5EF4-FFF2-40B4-BE49-F238E27FC236}">
                <a16:creationId xmlns:a16="http://schemas.microsoft.com/office/drawing/2014/main" id="{D61D7AFD-CC30-5841-9AD4-E20A7A08626A}"/>
              </a:ext>
              <a:ext uri="{C183D7F6-B498-43B3-948B-1728B52AA6E4}">
                <adec:decorative xmlns:adec="http://schemas.microsoft.com/office/drawing/2017/decorative" val="1"/>
              </a:ext>
            </a:extLst>
          </p:cNvPr>
          <p:cNvSpPr/>
          <p:nvPr/>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86" name="Oval 85">
            <a:extLst>
              <a:ext uri="{FF2B5EF4-FFF2-40B4-BE49-F238E27FC236}">
                <a16:creationId xmlns:a16="http://schemas.microsoft.com/office/drawing/2014/main" id="{445196E8-FEC9-4B41-901A-91B35AB78EED}"/>
              </a:ext>
              <a:ext uri="{C183D7F6-B498-43B3-948B-1728B52AA6E4}">
                <adec:decorative xmlns:adec="http://schemas.microsoft.com/office/drawing/2017/decorative" val="1"/>
              </a:ext>
            </a:extLst>
          </p:cNvPr>
          <p:cNvSpPr/>
          <p:nvPr/>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84" name="Oval 83">
            <a:extLst>
              <a:ext uri="{FF2B5EF4-FFF2-40B4-BE49-F238E27FC236}">
                <a16:creationId xmlns:a16="http://schemas.microsoft.com/office/drawing/2014/main" id="{6E4EF967-2A30-B64A-8C77-FB9F670D1792}"/>
              </a:ext>
              <a:ext uri="{C183D7F6-B498-43B3-948B-1728B52AA6E4}">
                <adec:decorative xmlns:adec="http://schemas.microsoft.com/office/drawing/2017/decorative" val="1"/>
              </a:ext>
            </a:extLst>
          </p:cNvPr>
          <p:cNvSpPr/>
          <p:nvPr/>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82" name="Oval 81">
            <a:extLst>
              <a:ext uri="{FF2B5EF4-FFF2-40B4-BE49-F238E27FC236}">
                <a16:creationId xmlns:a16="http://schemas.microsoft.com/office/drawing/2014/main" id="{8A0BBC8C-D4B1-3B48-B89A-0599B16063F1}"/>
              </a:ext>
              <a:ext uri="{C183D7F6-B498-43B3-948B-1728B52AA6E4}">
                <adec:decorative xmlns:adec="http://schemas.microsoft.com/office/drawing/2017/decorative" val="1"/>
              </a:ext>
            </a:extLst>
          </p:cNvPr>
          <p:cNvSpPr/>
          <p:nvPr/>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80" name="Oval 79">
            <a:extLst>
              <a:ext uri="{FF2B5EF4-FFF2-40B4-BE49-F238E27FC236}">
                <a16:creationId xmlns:a16="http://schemas.microsoft.com/office/drawing/2014/main" id="{5F71F225-DC4B-5A44-B171-7DFC6ECB9C69}"/>
              </a:ext>
              <a:ext uri="{C183D7F6-B498-43B3-948B-1728B52AA6E4}">
                <adec:decorative xmlns:adec="http://schemas.microsoft.com/office/drawing/2017/decorative" val="1"/>
              </a:ext>
            </a:extLst>
          </p:cNvPr>
          <p:cNvSpPr/>
          <p:nvPr/>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7</a:t>
            </a:r>
          </a:p>
        </p:txBody>
      </p:sp>
      <p:sp>
        <p:nvSpPr>
          <p:cNvPr id="78" name="Oval 77">
            <a:extLst>
              <a:ext uri="{FF2B5EF4-FFF2-40B4-BE49-F238E27FC236}">
                <a16:creationId xmlns:a16="http://schemas.microsoft.com/office/drawing/2014/main" id="{0B9ABB09-93F9-7546-B14D-32D5007D600D}"/>
              </a:ext>
              <a:ext uri="{C183D7F6-B498-43B3-948B-1728B52AA6E4}">
                <adec:decorative xmlns:adec="http://schemas.microsoft.com/office/drawing/2017/decorative" val="1"/>
              </a:ext>
            </a:extLst>
          </p:cNvPr>
          <p:cNvSpPr/>
          <p:nvPr/>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8</a:t>
            </a:r>
          </a:p>
        </p:txBody>
      </p:sp>
      <p:sp>
        <p:nvSpPr>
          <p:cNvPr id="76" name="Oval 75">
            <a:extLst>
              <a:ext uri="{FF2B5EF4-FFF2-40B4-BE49-F238E27FC236}">
                <a16:creationId xmlns:a16="http://schemas.microsoft.com/office/drawing/2014/main" id="{5726135D-0006-4343-A6FB-D640207F92BB}"/>
              </a:ext>
              <a:ext uri="{C183D7F6-B498-43B3-948B-1728B52AA6E4}">
                <adec:decorative xmlns:adec="http://schemas.microsoft.com/office/drawing/2017/decorative" val="1"/>
              </a:ext>
            </a:extLst>
          </p:cNvPr>
          <p:cNvSpPr/>
          <p:nvPr/>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9</a:t>
            </a:r>
          </a:p>
        </p:txBody>
      </p:sp>
      <p:sp>
        <p:nvSpPr>
          <p:cNvPr id="74" name="Oval 73">
            <a:extLst>
              <a:ext uri="{FF2B5EF4-FFF2-40B4-BE49-F238E27FC236}">
                <a16:creationId xmlns:a16="http://schemas.microsoft.com/office/drawing/2014/main" id="{9A14F383-0C7E-6442-A996-54B09D97D6A5}"/>
              </a:ext>
              <a:ext uri="{C183D7F6-B498-43B3-948B-1728B52AA6E4}">
                <adec:decorative xmlns:adec="http://schemas.microsoft.com/office/drawing/2017/decorative" val="1"/>
              </a:ext>
            </a:extLst>
          </p:cNvPr>
          <p:cNvSpPr/>
          <p:nvPr/>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10</a:t>
            </a:r>
          </a:p>
        </p:txBody>
      </p:sp>
      <p:sp>
        <p:nvSpPr>
          <p:cNvPr id="72" name="Oval 71">
            <a:extLst>
              <a:ext uri="{FF2B5EF4-FFF2-40B4-BE49-F238E27FC236}">
                <a16:creationId xmlns:a16="http://schemas.microsoft.com/office/drawing/2014/main" id="{BAEB2906-4AB7-7F40-A1E1-F011FD5E45A2}"/>
              </a:ext>
              <a:ext uri="{C183D7F6-B498-43B3-948B-1728B52AA6E4}">
                <adec:decorative xmlns:adec="http://schemas.microsoft.com/office/drawing/2017/decorative" val="1"/>
              </a:ext>
            </a:extLst>
          </p:cNvPr>
          <p:cNvSpPr/>
          <p:nvPr/>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11</a:t>
            </a:r>
          </a:p>
        </p:txBody>
      </p:sp>
      <p:sp>
        <p:nvSpPr>
          <p:cNvPr id="70" name="Oval 69">
            <a:extLst>
              <a:ext uri="{FF2B5EF4-FFF2-40B4-BE49-F238E27FC236}">
                <a16:creationId xmlns:a16="http://schemas.microsoft.com/office/drawing/2014/main" id="{DA380F1A-63B5-8B46-BEFC-C72D6F427B59}"/>
              </a:ext>
              <a:ext uri="{C183D7F6-B498-43B3-948B-1728B52AA6E4}">
                <adec:decorative xmlns:adec="http://schemas.microsoft.com/office/drawing/2017/decorative" val="1"/>
              </a:ext>
            </a:extLst>
          </p:cNvPr>
          <p:cNvSpPr/>
          <p:nvPr/>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12</a:t>
            </a:r>
          </a:p>
        </p:txBody>
      </p:sp>
      <p:sp>
        <p:nvSpPr>
          <p:cNvPr id="68" name="Oval 67">
            <a:extLst>
              <a:ext uri="{FF2B5EF4-FFF2-40B4-BE49-F238E27FC236}">
                <a16:creationId xmlns:a16="http://schemas.microsoft.com/office/drawing/2014/main" id="{3A2E349E-0939-2E44-8497-C970E8491707}"/>
              </a:ext>
              <a:ext uri="{C183D7F6-B498-43B3-948B-1728B52AA6E4}">
                <adec:decorative xmlns:adec="http://schemas.microsoft.com/office/drawing/2017/decorative" val="1"/>
              </a:ext>
            </a:extLst>
          </p:cNvPr>
          <p:cNvSpPr/>
          <p:nvPr/>
        </p:nvSpPr>
        <p:spPr>
          <a:xfrm>
            <a:off x="21484401"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13</a:t>
            </a:r>
          </a:p>
        </p:txBody>
      </p:sp>
      <p:sp>
        <p:nvSpPr>
          <p:cNvPr id="66" name="Oval 65">
            <a:extLst>
              <a:ext uri="{FF2B5EF4-FFF2-40B4-BE49-F238E27FC236}">
                <a16:creationId xmlns:a16="http://schemas.microsoft.com/office/drawing/2014/main" id="{CAECBC40-11CE-3540-A0EA-57148B6006E6}"/>
              </a:ext>
              <a:ext uri="{C183D7F6-B498-43B3-948B-1728B52AA6E4}">
                <adec:decorative xmlns:adec="http://schemas.microsoft.com/office/drawing/2017/decorative" val="1"/>
              </a:ext>
            </a:extLst>
          </p:cNvPr>
          <p:cNvSpPr/>
          <p:nvPr/>
        </p:nvSpPr>
        <p:spPr>
          <a:xfrm>
            <a:off x="21484401"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14</a:t>
            </a:r>
          </a:p>
        </p:txBody>
      </p:sp>
      <p:sp>
        <p:nvSpPr>
          <p:cNvPr id="64" name="Oval 63">
            <a:extLst>
              <a:ext uri="{FF2B5EF4-FFF2-40B4-BE49-F238E27FC236}">
                <a16:creationId xmlns:a16="http://schemas.microsoft.com/office/drawing/2014/main" id="{6231F381-0BBD-1543-8F48-2801072B33A6}"/>
              </a:ext>
              <a:ext uri="{C183D7F6-B498-43B3-948B-1728B52AA6E4}">
                <adec:decorative xmlns:adec="http://schemas.microsoft.com/office/drawing/2017/decorative" val="1"/>
              </a:ext>
            </a:extLst>
          </p:cNvPr>
          <p:cNvSpPr/>
          <p:nvPr/>
        </p:nvSpPr>
        <p:spPr>
          <a:xfrm>
            <a:off x="21484401"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15</a:t>
            </a:r>
          </a:p>
        </p:txBody>
      </p:sp>
      <p:sp>
        <p:nvSpPr>
          <p:cNvPr id="62" name="Oval 61">
            <a:extLst>
              <a:ext uri="{FF2B5EF4-FFF2-40B4-BE49-F238E27FC236}">
                <a16:creationId xmlns:a16="http://schemas.microsoft.com/office/drawing/2014/main" id="{E5FE55CE-142E-274C-8C28-9DFA57582976}"/>
              </a:ext>
              <a:ext uri="{C183D7F6-B498-43B3-948B-1728B52AA6E4}">
                <adec:decorative xmlns:adec="http://schemas.microsoft.com/office/drawing/2017/decorative" val="1"/>
              </a:ext>
            </a:extLst>
          </p:cNvPr>
          <p:cNvSpPr/>
          <p:nvPr/>
        </p:nvSpPr>
        <p:spPr>
          <a:xfrm>
            <a:off x="21484401"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16</a:t>
            </a:r>
          </a:p>
        </p:txBody>
      </p:sp>
      <p:sp>
        <p:nvSpPr>
          <p:cNvPr id="58" name="Oval 57">
            <a:extLst>
              <a:ext uri="{FF2B5EF4-FFF2-40B4-BE49-F238E27FC236}">
                <a16:creationId xmlns:a16="http://schemas.microsoft.com/office/drawing/2014/main" id="{44ADACB8-DE83-B146-8FB4-BD83F31826A7}"/>
              </a:ext>
              <a:ext uri="{C183D7F6-B498-43B3-948B-1728B52AA6E4}">
                <adec:decorative xmlns:adec="http://schemas.microsoft.com/office/drawing/2017/decorative" val="1"/>
              </a:ext>
            </a:extLst>
          </p:cNvPr>
          <p:cNvSpPr/>
          <p:nvPr/>
        </p:nvSpPr>
        <p:spPr>
          <a:xfrm>
            <a:off x="21484401" y="9999196"/>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17</a:t>
            </a:r>
          </a:p>
        </p:txBody>
      </p:sp>
      <p:sp>
        <p:nvSpPr>
          <p:cNvPr id="60" name="Oval 59">
            <a:extLst>
              <a:ext uri="{FF2B5EF4-FFF2-40B4-BE49-F238E27FC236}">
                <a16:creationId xmlns:a16="http://schemas.microsoft.com/office/drawing/2014/main" id="{FFB39145-553F-B646-A64D-B59976EA7997}"/>
              </a:ext>
              <a:ext uri="{C183D7F6-B498-43B3-948B-1728B52AA6E4}">
                <adec:decorative xmlns:adec="http://schemas.microsoft.com/office/drawing/2017/decorative" val="1"/>
              </a:ext>
            </a:extLst>
          </p:cNvPr>
          <p:cNvSpPr/>
          <p:nvPr/>
        </p:nvSpPr>
        <p:spPr>
          <a:xfrm>
            <a:off x="21484401" y="11308732"/>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18</a:t>
            </a:r>
          </a:p>
        </p:txBody>
      </p:sp>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 name="Text Placeholder 3">
            <a:extLst>
              <a:ext uri="{FF2B5EF4-FFF2-40B4-BE49-F238E27FC236}">
                <a16:creationId xmlns:a16="http://schemas.microsoft.com/office/drawing/2014/main" id="{72861879-B00A-1C4E-8892-EE7B2782B868}"/>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2" name="Text Placeholder 3">
            <a:extLst>
              <a:ext uri="{FF2B5EF4-FFF2-40B4-BE49-F238E27FC236}">
                <a16:creationId xmlns:a16="http://schemas.microsoft.com/office/drawing/2014/main" id="{815A4CAA-3C0F-314E-B8ED-D0C0CC208251}"/>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3" name="Text Placeholder 3">
            <a:extLst>
              <a:ext uri="{FF2B5EF4-FFF2-40B4-BE49-F238E27FC236}">
                <a16:creationId xmlns:a16="http://schemas.microsoft.com/office/drawing/2014/main" id="{C27ED31E-4D98-3A40-B0D6-0B03E83F1E99}"/>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4" name="Text Placeholder 3">
            <a:extLst>
              <a:ext uri="{FF2B5EF4-FFF2-40B4-BE49-F238E27FC236}">
                <a16:creationId xmlns:a16="http://schemas.microsoft.com/office/drawing/2014/main" id="{D88268D0-C5FE-524E-ABD6-73770D555C5E}"/>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5" name="Text Placeholder 3">
            <a:extLst>
              <a:ext uri="{FF2B5EF4-FFF2-40B4-BE49-F238E27FC236}">
                <a16:creationId xmlns:a16="http://schemas.microsoft.com/office/drawing/2014/main" id="{C3F4EC36-502F-5949-907F-41C92D0645B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6" name="Text Placeholder 3">
            <a:extLst>
              <a:ext uri="{FF2B5EF4-FFF2-40B4-BE49-F238E27FC236}">
                <a16:creationId xmlns:a16="http://schemas.microsoft.com/office/drawing/2014/main" id="{FC901104-2C40-7C41-ABF6-C7F9CF9A24A6}"/>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4" name="Text Placeholder 3">
            <a:extLst>
              <a:ext uri="{FF2B5EF4-FFF2-40B4-BE49-F238E27FC236}">
                <a16:creationId xmlns:a16="http://schemas.microsoft.com/office/drawing/2014/main" id="{44C26A3B-A217-E948-85E7-2331F9DC4B22}"/>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5" name="Text Placeholder 3">
            <a:extLst>
              <a:ext uri="{FF2B5EF4-FFF2-40B4-BE49-F238E27FC236}">
                <a16:creationId xmlns:a16="http://schemas.microsoft.com/office/drawing/2014/main" id="{FC504041-AD0A-F147-8C8D-DEAAF85948B8}"/>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6" name="Text Placeholder 3">
            <a:extLst>
              <a:ext uri="{FF2B5EF4-FFF2-40B4-BE49-F238E27FC236}">
                <a16:creationId xmlns:a16="http://schemas.microsoft.com/office/drawing/2014/main" id="{888AD8DE-5813-9446-BA0F-2DE597ADC005}"/>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7" name="Text Placeholder 3">
            <a:extLst>
              <a:ext uri="{FF2B5EF4-FFF2-40B4-BE49-F238E27FC236}">
                <a16:creationId xmlns:a16="http://schemas.microsoft.com/office/drawing/2014/main" id="{E70F26C5-ABFB-4D4F-8BFD-5C507AAAB287}"/>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8" name="Text Placeholder 3">
            <a:extLst>
              <a:ext uri="{FF2B5EF4-FFF2-40B4-BE49-F238E27FC236}">
                <a16:creationId xmlns:a16="http://schemas.microsoft.com/office/drawing/2014/main" id="{E3929854-2532-C84D-BBED-AA63A7145DEC}"/>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9" name="Text Placeholder 3">
            <a:extLst>
              <a:ext uri="{FF2B5EF4-FFF2-40B4-BE49-F238E27FC236}">
                <a16:creationId xmlns:a16="http://schemas.microsoft.com/office/drawing/2014/main" id="{D23C93BA-CB23-3D4D-BB2B-29E653BBE96B}"/>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0" name="Text Placeholder 3">
            <a:extLst>
              <a:ext uri="{FF2B5EF4-FFF2-40B4-BE49-F238E27FC236}">
                <a16:creationId xmlns:a16="http://schemas.microsoft.com/office/drawing/2014/main" id="{ABE907A4-CCF3-D046-BA5F-2A0EEF02A69D}"/>
              </a:ext>
            </a:extLst>
          </p:cNvPr>
          <p:cNvSpPr>
            <a:spLocks noGrp="1"/>
          </p:cNvSpPr>
          <p:nvPr>
            <p:ph type="body" sz="quarter" idx="29" hasCustomPrompt="1"/>
          </p:nvPr>
        </p:nvSpPr>
        <p:spPr>
          <a:xfrm>
            <a:off x="22254693"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1" name="Text Placeholder 3">
            <a:extLst>
              <a:ext uri="{FF2B5EF4-FFF2-40B4-BE49-F238E27FC236}">
                <a16:creationId xmlns:a16="http://schemas.microsoft.com/office/drawing/2014/main" id="{8B39797D-22AE-454A-AFD4-6ED517BD8DD4}"/>
              </a:ext>
            </a:extLst>
          </p:cNvPr>
          <p:cNvSpPr>
            <a:spLocks noGrp="1"/>
          </p:cNvSpPr>
          <p:nvPr>
            <p:ph type="body" sz="quarter" idx="30" hasCustomPrompt="1"/>
          </p:nvPr>
        </p:nvSpPr>
        <p:spPr>
          <a:xfrm>
            <a:off x="22254693"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2" name="Text Placeholder 3">
            <a:extLst>
              <a:ext uri="{FF2B5EF4-FFF2-40B4-BE49-F238E27FC236}">
                <a16:creationId xmlns:a16="http://schemas.microsoft.com/office/drawing/2014/main" id="{2BDADCA4-A789-3149-8992-D9A3A6F5FB5A}"/>
              </a:ext>
            </a:extLst>
          </p:cNvPr>
          <p:cNvSpPr>
            <a:spLocks noGrp="1"/>
          </p:cNvSpPr>
          <p:nvPr>
            <p:ph type="body" sz="quarter" idx="31" hasCustomPrompt="1"/>
          </p:nvPr>
        </p:nvSpPr>
        <p:spPr>
          <a:xfrm>
            <a:off x="22254693"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3" name="Text Placeholder 3">
            <a:extLst>
              <a:ext uri="{FF2B5EF4-FFF2-40B4-BE49-F238E27FC236}">
                <a16:creationId xmlns:a16="http://schemas.microsoft.com/office/drawing/2014/main" id="{01457121-7E74-6644-AC6C-3C19741D556C}"/>
              </a:ext>
            </a:extLst>
          </p:cNvPr>
          <p:cNvSpPr>
            <a:spLocks noGrp="1"/>
          </p:cNvSpPr>
          <p:nvPr>
            <p:ph type="body" sz="quarter" idx="32" hasCustomPrompt="1"/>
          </p:nvPr>
        </p:nvSpPr>
        <p:spPr>
          <a:xfrm>
            <a:off x="22254693"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4" name="Text Placeholder 3">
            <a:extLst>
              <a:ext uri="{FF2B5EF4-FFF2-40B4-BE49-F238E27FC236}">
                <a16:creationId xmlns:a16="http://schemas.microsoft.com/office/drawing/2014/main" id="{AAB7CC7C-A240-3D4F-BE8E-F10D5CBB99F0}"/>
              </a:ext>
            </a:extLst>
          </p:cNvPr>
          <p:cNvSpPr>
            <a:spLocks noGrp="1"/>
          </p:cNvSpPr>
          <p:nvPr>
            <p:ph type="body" sz="quarter" idx="33" hasCustomPrompt="1"/>
          </p:nvPr>
        </p:nvSpPr>
        <p:spPr>
          <a:xfrm>
            <a:off x="22254693"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5" name="Text Placeholder 3">
            <a:extLst>
              <a:ext uri="{FF2B5EF4-FFF2-40B4-BE49-F238E27FC236}">
                <a16:creationId xmlns:a16="http://schemas.microsoft.com/office/drawing/2014/main" id="{3B5FD129-7116-E048-B43D-5A7CB520FB0E}"/>
              </a:ext>
            </a:extLst>
          </p:cNvPr>
          <p:cNvSpPr>
            <a:spLocks noGrp="1"/>
          </p:cNvSpPr>
          <p:nvPr>
            <p:ph type="body" sz="quarter" idx="34" hasCustomPrompt="1"/>
          </p:nvPr>
        </p:nvSpPr>
        <p:spPr>
          <a:xfrm>
            <a:off x="22254693"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9" name="Folded Corner 48">
            <a:extLst>
              <a:ext uri="{FF2B5EF4-FFF2-40B4-BE49-F238E27FC236}">
                <a16:creationId xmlns:a16="http://schemas.microsoft.com/office/drawing/2014/main" id="{51D33E9E-AF46-1547-9131-582F295DA8DA}"/>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6364724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dv_titles + graph right">
    <p:bg>
      <p:bgPr>
        <a:solidFill>
          <a:srgbClr val="FDFAF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1B221A8-0CBA-4740-B203-4AF657FAA3DD}"/>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B7DF4F43-529C-BB46-B90D-EBD576172CF5}"/>
              </a:ext>
            </a:extLst>
          </p:cNvPr>
          <p:cNvSpPr>
            <a:spLocks noGrp="1"/>
          </p:cNvSpPr>
          <p:nvPr>
            <p:ph type="title" hasCustomPrompt="1"/>
          </p:nvPr>
        </p:nvSpPr>
        <p:spPr>
          <a:xfrm>
            <a:off x="1445070" y="4724400"/>
            <a:ext cx="5871717" cy="2499099"/>
          </a:xfrm>
          <a:noFill/>
        </p:spPr>
        <p:txBody>
          <a:bodyPr vert="horz" lIns="0" tIns="45720" rIns="0" bIns="45720" rtlCol="0" anchor="b" anchorCtr="0">
            <a:noAutofit/>
          </a:bodyPr>
          <a:lstStyle>
            <a:lvl1pPr>
              <a:defRPr lang="en-US" sz="8800">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12" name="Text Placeholder 30">
            <a:extLst>
              <a:ext uri="{FF2B5EF4-FFF2-40B4-BE49-F238E27FC236}">
                <a16:creationId xmlns:a16="http://schemas.microsoft.com/office/drawing/2014/main" id="{2D1C46AE-0D6B-354C-9CE3-82C3D8BA1564}"/>
              </a:ext>
            </a:extLst>
          </p:cNvPr>
          <p:cNvSpPr>
            <a:spLocks noGrp="1"/>
          </p:cNvSpPr>
          <p:nvPr>
            <p:ph type="body" sz="quarter" idx="12" hasCustomPrompt="1"/>
          </p:nvPr>
        </p:nvSpPr>
        <p:spPr>
          <a:xfrm>
            <a:off x="1474788" y="7430079"/>
            <a:ext cx="5871717"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subtitle here,</a:t>
            </a:r>
            <a:br>
              <a:rPr lang="en-US"/>
            </a:br>
            <a:r>
              <a:rPr lang="en-US"/>
              <a:t>no more than two lines.</a:t>
            </a:r>
          </a:p>
        </p:txBody>
      </p:sp>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8193088" y="1524000"/>
            <a:ext cx="14592300" cy="10668000"/>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graph</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81930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0" name="Folded Corner 9">
            <a:extLst>
              <a:ext uri="{FF2B5EF4-FFF2-40B4-BE49-F238E27FC236}">
                <a16:creationId xmlns:a16="http://schemas.microsoft.com/office/drawing/2014/main" id="{A64BAAB2-ABFA-714D-9E0A-554A96F61549}"/>
              </a:ext>
              <a:ext uri="{C183D7F6-B498-43B3-948B-1728B52AA6E4}">
                <adec:decorative xmlns:adec="http://schemas.microsoft.com/office/drawing/2017/decorative" val="1"/>
              </a:ext>
            </a:extLst>
          </p:cNvPr>
          <p:cNvSpPr/>
          <p:nvPr userDrawn="1"/>
        </p:nvSpPr>
        <p:spPr>
          <a:xfrm>
            <a:off x="25399" y="-7287491"/>
            <a:ext cx="14682788" cy="674985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on in palette to the right of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Eyedrop from the palette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a:t>
            </a:r>
            <a:r>
              <a:rPr kumimoji="0" lang="es-ES" sz="2400" b="0" i="0" u="none" strike="noStrike" kern="1200" cap="none" normalizeH="0" baseline="0">
                <a:ln>
                  <a:noFill/>
                </a:ln>
                <a:solidFill>
                  <a:schemeClr val="tx1"/>
                </a:solidFill>
                <a:effectLst/>
                <a:uLnTx/>
                <a:uFillTx/>
                <a:latin typeface="Source Sans Pro" charset="0"/>
                <a:ea typeface="+mn-ea"/>
                <a:cs typeface="+mn-cs"/>
              </a:rPr>
              <a:t>o use to de-highlight or ‘dim’ out portions of tables that aren’t important.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a:solidFill>
                  <a:schemeClr val="tx1"/>
                </a:solidFill>
              </a:rPr>
              <a:t>Make sure to properly name your data, it will appear in the legend (on the right)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a:solidFill>
                  <a:schemeClr val="tx1"/>
                </a:solidFill>
              </a:rPr>
              <a:t>Each line will/should rep. an item in the legend.</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a:solidFill>
                  <a:schemeClr val="tx1"/>
                </a:solidFill>
              </a:rPr>
              <a:t>Use a sequence of patterns (as shown in examples)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23243261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v_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3403601"/>
            <a:ext cx="9601200" cy="28208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a:t>
            </a:r>
            <a:r>
              <a:rPr lang="es-ES"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25103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en_title and image 3">
    <p:bg>
      <p:bgPr>
        <a:solidFill>
          <a:srgbClr val="FCE2BA"/>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6745521" y="1524001"/>
            <a:ext cx="10553466" cy="10553468"/>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10247437" y="3505201"/>
            <a:ext cx="9489949" cy="3638048"/>
          </a:xfrm>
          <a:noFill/>
        </p:spPr>
        <p:txBody>
          <a:bodyPr vert="horz" lIns="0" tIns="45720" rIns="0" bIns="45720" rtlCol="0" anchor="b" anchorCtr="0">
            <a:noAutofit/>
          </a:bodyPr>
          <a:lstStyle>
            <a:lvl1pPr>
              <a:defRPr lang="en-US" sz="9600">
                <a:solidFill>
                  <a:schemeClr val="accent1"/>
                </a:solidFill>
                <a:ea typeface="+mn-ea"/>
                <a:cs typeface="+mn-cs"/>
              </a:defRPr>
            </a:lvl1pPr>
          </a:lstStyle>
          <a:p>
            <a:pPr marL="0" lvl="0" indent="0">
              <a:spcBef>
                <a:spcPts val="2000"/>
              </a:spcBef>
              <a:buFont typeface="Arial" panose="020B0604020202020204" pitchFamily="34" charset="0"/>
            </a:pPr>
            <a:r>
              <a:rPr lang="en-US"/>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10307403" y="7246430"/>
            <a:ext cx="6913797" cy="2202370"/>
          </a:xfrm>
        </p:spPr>
        <p:txBody>
          <a:bodyPr>
            <a:noAutofit/>
          </a:bodyPr>
          <a:lstStyle>
            <a:lvl1pPr marL="0" indent="0">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674554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83227" y="0"/>
            <a:ext cx="8925601" cy="13716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a:t>
            </a:r>
          </a:p>
          <a:p>
            <a:r>
              <a:rPr lang="en-US"/>
              <a:t>image here</a:t>
            </a:r>
          </a:p>
        </p:txBody>
      </p:sp>
      <p:sp>
        <p:nvSpPr>
          <p:cNvPr id="9" name="Folded Corner 8">
            <a:extLst>
              <a:ext uri="{FF2B5EF4-FFF2-40B4-BE49-F238E27FC236}">
                <a16:creationId xmlns:a16="http://schemas.microsoft.com/office/drawing/2014/main" id="{5C0D8586-D378-0E4B-B8D4-703816AE0BED}"/>
              </a:ext>
              <a:ext uri="{C183D7F6-B498-43B3-948B-1728B52AA6E4}">
                <adec:decorative xmlns:adec="http://schemas.microsoft.com/office/drawing/2017/decorative" val="1"/>
              </a:ext>
            </a:extLst>
          </p:cNvPr>
          <p:cNvSpPr/>
          <p:nvPr userDrawn="1"/>
        </p:nvSpPr>
        <p:spPr>
          <a:xfrm>
            <a:off x="-1" y="-2743200"/>
            <a:ext cx="10593387" cy="2202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 </a:t>
            </a:r>
            <a:r>
              <a:rPr lang="es-ES" sz="2400">
                <a:solidFill>
                  <a:schemeClr val="tx1"/>
                </a:solidFill>
                <a:latin typeface="Source Sans Pro" charset="0"/>
                <a:ea typeface="Source Sans Pro" charset="0"/>
                <a:cs typeface="Source Sans Pro" charset="0"/>
              </a:rPr>
              <a:t>: Portrait image flush left with placeholder text descriptor on right.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096D4F16-1881-614C-B283-BB2919C25DF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Tree>
    <p:extLst>
      <p:ext uri="{BB962C8B-B14F-4D97-AF65-F5344CB8AC3E}">
        <p14:creationId xmlns:p14="http://schemas.microsoft.com/office/powerpoint/2010/main" val="211183766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dv_full width chart">
    <p:bg>
      <p:bgPr>
        <a:solidFill>
          <a:srgbClr val="FDFAF5"/>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1525588" y="1524000"/>
            <a:ext cx="21259800" cy="10183091"/>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chart</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8" name="Folded Corner 7">
            <a:extLst>
              <a:ext uri="{FF2B5EF4-FFF2-40B4-BE49-F238E27FC236}">
                <a16:creationId xmlns:a16="http://schemas.microsoft.com/office/drawing/2014/main" id="{D522D9F9-3AFB-3645-B73C-4CF5D1909D70}"/>
              </a:ext>
              <a:ext uri="{C183D7F6-B498-43B3-948B-1728B52AA6E4}">
                <adec:decorative xmlns:adec="http://schemas.microsoft.com/office/drawing/2017/decorative" val="1"/>
              </a:ext>
            </a:extLst>
          </p:cNvPr>
          <p:cNvSpPr/>
          <p:nvPr userDrawn="1"/>
        </p:nvSpPr>
        <p:spPr>
          <a:xfrm>
            <a:off x="0" y="-7340600"/>
            <a:ext cx="14362771" cy="69088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full width of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83089304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dv_full width table">
    <p:bg>
      <p:bgPr>
        <a:solidFill>
          <a:srgbClr val="FDFAF5"/>
        </a:solid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p:nvPr>
        </p:nvSpPr>
        <p:spPr>
          <a:xfrm>
            <a:off x="1525588" y="1524001"/>
            <a:ext cx="21259800" cy="10183090"/>
          </a:xfrm>
          <a:solidFill>
            <a:srgbClr val="F1EDE6"/>
          </a:solidFill>
        </p:spPr>
        <p:txBody>
          <a:bodyPr anchor="t" anchorCtr="0"/>
          <a:lstStyle>
            <a:lvl1pPr marL="0" indent="0" algn="ctr">
              <a:buFontTx/>
              <a:buNone/>
              <a:defRPr>
                <a:solidFill>
                  <a:srgbClr val="56687A"/>
                </a:solidFill>
              </a:defRPr>
            </a:lvl1pPr>
          </a:lstStyle>
          <a:p>
            <a:endParaRPr lang="en-US"/>
          </a:p>
          <a:p>
            <a:endParaRPr lang="en-US"/>
          </a:p>
          <a:p>
            <a:endParaRPr lang="en-US"/>
          </a:p>
          <a:p>
            <a:r>
              <a:rPr lang="en-US"/>
              <a:t>Click table icon below</a:t>
            </a:r>
          </a:p>
          <a:p>
            <a:r>
              <a:rPr lang="en-US"/>
              <a:t>to create your own table</a:t>
            </a:r>
          </a:p>
        </p:txBody>
      </p:sp>
      <p:sp>
        <p:nvSpPr>
          <p:cNvPr id="6" name="Text Placeholder 2">
            <a:extLst>
              <a:ext uri="{FF2B5EF4-FFF2-40B4-BE49-F238E27FC236}">
                <a16:creationId xmlns:a16="http://schemas.microsoft.com/office/drawing/2014/main" id="{B32C6E15-6DAF-E848-8D43-F052E24D93E8}"/>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7" name="Folded Corner 6">
            <a:extLst>
              <a:ext uri="{FF2B5EF4-FFF2-40B4-BE49-F238E27FC236}">
                <a16:creationId xmlns:a16="http://schemas.microsoft.com/office/drawing/2014/main" id="{9AB4F772-6FB8-8A43-9A49-AE5A2E34690A}"/>
              </a:ext>
              <a:ext uri="{C183D7F6-B498-43B3-948B-1728B52AA6E4}">
                <adec:decorative xmlns:adec="http://schemas.microsoft.com/office/drawing/2017/decorative" val="1"/>
              </a:ext>
            </a:extLst>
          </p:cNvPr>
          <p:cNvSpPr/>
          <p:nvPr userDrawn="1"/>
        </p:nvSpPr>
        <p:spPr>
          <a:xfrm>
            <a:off x="0" y="-6375400"/>
            <a:ext cx="13716000" cy="58928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full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es-ES" sz="2400" b="0" i="0" u="none" strike="noStrike" kern="1200" cap="none" normalizeH="0" baseline="0">
                <a:ln>
                  <a:noFill/>
                </a:ln>
                <a:solidFill>
                  <a:srgbClr val="000000"/>
                </a:solidFill>
                <a:effectLst/>
                <a:uLnTx/>
                <a:uFillTx/>
                <a:latin typeface="Source Sans Pro" charset="0"/>
                <a:ea typeface="+mn-ea"/>
                <a:cs typeface="+mn-cs"/>
              </a:rPr>
              <a:t>They are available </a:t>
            </a:r>
            <a:r>
              <a:rPr lang="es-ES" sz="2400">
                <a:solidFill>
                  <a:srgbClr val="000000"/>
                </a:solidFill>
                <a:latin typeface="Source Sans Pro" charset="0"/>
              </a:rPr>
              <a:t>to eyedrop below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731567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dv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8BB306B4-AC39-A946-954A-18E831591AB9}"/>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27104034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dv_titles">
    <p:bg>
      <p:bgPr>
        <a:solidFill>
          <a:srgbClr val="FDFAF5"/>
        </a:solidFill>
        <a:effectLst/>
      </p:bgPr>
    </p:bg>
    <p:spTree>
      <p:nvGrpSpPr>
        <p:cNvPr id="1" name=""/>
        <p:cNvGrpSpPr/>
        <p:nvPr/>
      </p:nvGrpSpPr>
      <p:grpSpPr>
        <a:xfrm>
          <a:off x="0" y="0"/>
          <a:ext cx="0" cy="0"/>
          <a:chOff x="0" y="0"/>
          <a:chExt cx="0" cy="0"/>
        </a:xfrm>
      </p:grpSpPr>
      <p:sp>
        <p:nvSpPr>
          <p:cNvPr id="4" name="Title Placeholder 46">
            <a:extLst>
              <a:ext uri="{FF2B5EF4-FFF2-40B4-BE49-F238E27FC236}">
                <a16:creationId xmlns:a16="http://schemas.microsoft.com/office/drawing/2014/main" id="{05FB43C3-A1E2-F245-8732-2F15C05FC76B}"/>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solidFill>
                  <a:srgbClr val="915907"/>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96402" y="2429313"/>
            <a:ext cx="21337375" cy="1371600"/>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here</a:t>
            </a:r>
          </a:p>
        </p:txBody>
      </p:sp>
      <p:sp>
        <p:nvSpPr>
          <p:cNvPr id="6" name="Folded Corner 5">
            <a:extLst>
              <a:ext uri="{FF2B5EF4-FFF2-40B4-BE49-F238E27FC236}">
                <a16:creationId xmlns:a16="http://schemas.microsoft.com/office/drawing/2014/main" id="{856B7529-31FA-C44C-B764-CF75D2919909}"/>
              </a:ext>
            </a:extLst>
          </p:cNvPr>
          <p:cNvSpPr/>
          <p:nvPr userDrawn="1"/>
        </p:nvSpPr>
        <p:spPr>
          <a:xfrm>
            <a:off x="0" y="-2438400"/>
            <a:ext cx="89169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a multi-purpose title and subtitle layout.</a:t>
            </a:r>
          </a:p>
          <a:p>
            <a:endParaRPr lang="en-US" sz="2400" b="1">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p>
        </p:txBody>
      </p:sp>
    </p:spTree>
    <p:extLst>
      <p:ext uri="{BB962C8B-B14F-4D97-AF65-F5344CB8AC3E}">
        <p14:creationId xmlns:p14="http://schemas.microsoft.com/office/powerpoint/2010/main" val="12130360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dv_title full width table">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4AFAF545-DD8C-3745-868C-68485EDE4B8C}"/>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048001"/>
            <a:ext cx="21259800" cy="9143998"/>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5" name="Text Placeholder 2">
            <a:extLst>
              <a:ext uri="{FF2B5EF4-FFF2-40B4-BE49-F238E27FC236}">
                <a16:creationId xmlns:a16="http://schemas.microsoft.com/office/drawing/2014/main" id="{7BE87D2F-8E4C-5D49-83CF-65A5912D2D20}"/>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E1C9FBF5-886B-0543-9C75-291C3B65A768}"/>
              </a:ext>
              <a:ext uri="{C183D7F6-B498-43B3-948B-1728B52AA6E4}">
                <adec:decorative xmlns:adec="http://schemas.microsoft.com/office/drawing/2017/decorative" val="1"/>
              </a:ext>
            </a:extLst>
          </p:cNvPr>
          <p:cNvSpPr/>
          <p:nvPr userDrawn="1"/>
        </p:nvSpPr>
        <p:spPr>
          <a:xfrm>
            <a:off x="-1" y="-5867400"/>
            <a:ext cx="15087601" cy="55872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on in palette to the below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Warm</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386510930"/>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dv_title full width chart">
    <p:bg>
      <p:bgPr>
        <a:solidFill>
          <a:srgbClr val="FDFAF5"/>
        </a:solidFill>
        <a:effectLst/>
      </p:bgPr>
    </p:bg>
    <p:spTree>
      <p:nvGrpSpPr>
        <p:cNvPr id="1" name=""/>
        <p:cNvGrpSpPr/>
        <p:nvPr/>
      </p:nvGrpSpPr>
      <p:grpSpPr>
        <a:xfrm>
          <a:off x="0" y="0"/>
          <a:ext cx="0" cy="0"/>
          <a:chOff x="0" y="0"/>
          <a:chExt cx="0" cy="0"/>
        </a:xfrm>
      </p:grpSpPr>
      <p:sp>
        <p:nvSpPr>
          <p:cNvPr id="12" name="Title Placeholder 46">
            <a:extLst>
              <a:ext uri="{FF2B5EF4-FFF2-40B4-BE49-F238E27FC236}">
                <a16:creationId xmlns:a16="http://schemas.microsoft.com/office/drawing/2014/main" id="{36603D8D-6E50-4B44-882F-77B8D7EB7E49}"/>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5" name="Chart Placeholder 4">
            <a:extLst>
              <a:ext uri="{FF2B5EF4-FFF2-40B4-BE49-F238E27FC236}">
                <a16:creationId xmlns:a16="http://schemas.microsoft.com/office/drawing/2014/main" id="{8C30BFDB-644F-A34A-8082-EAB030952AF4}"/>
              </a:ext>
            </a:extLst>
          </p:cNvPr>
          <p:cNvSpPr>
            <a:spLocks noGrp="1"/>
          </p:cNvSpPr>
          <p:nvPr>
            <p:ph type="chart" sz="quarter" idx="13"/>
          </p:nvPr>
        </p:nvSpPr>
        <p:spPr>
          <a:xfrm>
            <a:off x="1555750" y="3048001"/>
            <a:ext cx="21229638" cy="9143999"/>
          </a:xfrm>
          <a:solidFill>
            <a:srgbClr val="F1EDE6"/>
          </a:solidFill>
        </p:spPr>
        <p:txBody>
          <a:bodyPr anchor="t" anchorCtr="0"/>
          <a:lstStyle>
            <a:lvl1pPr marL="0" indent="0" algn="ctr">
              <a:buNone/>
              <a:defRPr>
                <a:solidFill>
                  <a:schemeClr val="accent6"/>
                </a:solidFill>
              </a:defRPr>
            </a:lvl1pPr>
          </a:lstStyle>
          <a:p>
            <a:endParaRPr lang="en-US"/>
          </a:p>
          <a:p>
            <a:endParaRPr lang="en-US"/>
          </a:p>
          <a:p>
            <a:r>
              <a:rPr lang="en-US"/>
              <a:t>Click table icon below</a:t>
            </a:r>
          </a:p>
          <a:p>
            <a:r>
              <a:rPr lang="en-US"/>
              <a:t>to create your own chart</a:t>
            </a:r>
          </a:p>
        </p:txBody>
      </p:sp>
      <p:sp>
        <p:nvSpPr>
          <p:cNvPr id="4" name="Text Placeholder 2">
            <a:extLst>
              <a:ext uri="{FF2B5EF4-FFF2-40B4-BE49-F238E27FC236}">
                <a16:creationId xmlns:a16="http://schemas.microsoft.com/office/drawing/2014/main" id="{903E278F-A7EF-E14F-A06F-98D35D765743}"/>
              </a:ext>
            </a:extLst>
          </p:cNvPr>
          <p:cNvSpPr>
            <a:spLocks noGrp="1"/>
          </p:cNvSpPr>
          <p:nvPr>
            <p:ph type="body" sz="quarter" idx="14" hasCustomPrompt="1"/>
          </p:nvPr>
        </p:nvSpPr>
        <p:spPr>
          <a:xfrm>
            <a:off x="15636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BB418E1F-DDF3-4146-97C3-30C33F65CA34}"/>
              </a:ext>
              <a:ext uri="{C183D7F6-B498-43B3-948B-1728B52AA6E4}">
                <adec:decorative xmlns:adec="http://schemas.microsoft.com/office/drawing/2017/decorative" val="1"/>
              </a:ext>
            </a:extLst>
          </p:cNvPr>
          <p:cNvSpPr/>
          <p:nvPr userDrawn="1"/>
        </p:nvSpPr>
        <p:spPr>
          <a:xfrm>
            <a:off x="0" y="-7357730"/>
            <a:ext cx="14362771" cy="691850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22799074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dv_titles full width tabl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681663"/>
            <a:ext cx="21259800" cy="8510335"/>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4" name="Folded Corner 13">
            <a:extLst>
              <a:ext uri="{FF2B5EF4-FFF2-40B4-BE49-F238E27FC236}">
                <a16:creationId xmlns:a16="http://schemas.microsoft.com/office/drawing/2014/main" id="{5AC74A64-59E7-104C-96E0-A0B4C6051ACD}"/>
              </a:ext>
              <a:ext uri="{C183D7F6-B498-43B3-948B-1728B52AA6E4}">
                <adec:decorative xmlns:adec="http://schemas.microsoft.com/office/drawing/2017/decorative" val="1"/>
              </a:ext>
            </a:extLst>
          </p:cNvPr>
          <p:cNvSpPr/>
          <p:nvPr userDrawn="1"/>
        </p:nvSpPr>
        <p:spPr>
          <a:xfrm>
            <a:off x="0" y="-6070600"/>
            <a:ext cx="13716000" cy="564943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es-ES" sz="2400" b="0" i="0" u="none" strike="noStrike" kern="1200" cap="none" normalizeH="0" baseline="0">
                <a:ln>
                  <a:noFill/>
                </a:ln>
                <a:solidFill>
                  <a:srgbClr val="000000"/>
                </a:solidFill>
                <a:effectLst/>
                <a:uLnTx/>
                <a:uFillTx/>
                <a:latin typeface="Source Sans Pro" charset="0"/>
                <a:ea typeface="+mn-ea"/>
                <a:cs typeface="+mn-cs"/>
              </a:rPr>
              <a:t>They are available </a:t>
            </a:r>
            <a:r>
              <a:rPr lang="es-ES" sz="2400">
                <a:solidFill>
                  <a:srgbClr val="000000"/>
                </a:solidFill>
                <a:latin typeface="Source Sans Pro" charset="0"/>
              </a:rPr>
              <a:t>to eyedrop below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28294440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dv_titles full width chart">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a:noFill/>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213360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chart</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331117"/>
            <a:ext cx="5334000" cy="546683"/>
          </a:xfrm>
        </p:spPr>
        <p:txBody>
          <a:bodyPr>
            <a:normAutofit/>
          </a:bodyPr>
          <a:lstStyle>
            <a:lvl1pPr marL="0" indent="0" algn="l">
              <a:buFontTx/>
              <a:buNone/>
              <a:defRPr sz="2200" baseline="0">
                <a:latin typeface="Community" panose="02000303040000020003" pitchFamily="2" charset="0"/>
              </a:defRPr>
            </a:lvl1pPr>
          </a:lstStyle>
          <a:p>
            <a:pPr lvl="0"/>
            <a:r>
              <a:rPr lang="en-US"/>
              <a:t>Date goes here</a:t>
            </a:r>
          </a:p>
        </p:txBody>
      </p:sp>
      <p:sp>
        <p:nvSpPr>
          <p:cNvPr id="19" name="Folded Corner 18">
            <a:extLst>
              <a:ext uri="{FF2B5EF4-FFF2-40B4-BE49-F238E27FC236}">
                <a16:creationId xmlns:a16="http://schemas.microsoft.com/office/drawing/2014/main" id="{4EA957E7-04B8-754D-8BD4-AC3938AF5A9B}"/>
              </a:ext>
              <a:ext uri="{C183D7F6-B498-43B3-948B-1728B52AA6E4}">
                <adec:decorative xmlns:adec="http://schemas.microsoft.com/office/drawing/2017/decorative" val="1"/>
              </a:ext>
            </a:extLst>
          </p:cNvPr>
          <p:cNvSpPr/>
          <p:nvPr userDrawn="1"/>
        </p:nvSpPr>
        <p:spPr>
          <a:xfrm>
            <a:off x="0" y="-7518400"/>
            <a:ext cx="14362771" cy="7039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77232756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dv_titles 2 charts side by side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Folded Corner 15">
            <a:extLst>
              <a:ext uri="{FF2B5EF4-FFF2-40B4-BE49-F238E27FC236}">
                <a16:creationId xmlns:a16="http://schemas.microsoft.com/office/drawing/2014/main" id="{5CEA6D54-FE09-6F4B-BFC7-88B78438426C}"/>
              </a:ext>
              <a:ext uri="{C183D7F6-B498-43B3-948B-1728B52AA6E4}">
                <adec:decorative xmlns:adec="http://schemas.microsoft.com/office/drawing/2017/decorative" val="1"/>
              </a:ext>
            </a:extLst>
          </p:cNvPr>
          <p:cNvSpPr/>
          <p:nvPr userDrawn="1"/>
        </p:nvSpPr>
        <p:spPr>
          <a:xfrm>
            <a:off x="0" y="-7467600"/>
            <a:ext cx="14362771" cy="694917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2 charts with a key message about them both.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68700282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dv_titles 2 charts side by side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20864944" y="1430492"/>
            <a:ext cx="1996643" cy="622883"/>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7" name="Folded Corner 16">
            <a:extLst>
              <a:ext uri="{FF2B5EF4-FFF2-40B4-BE49-F238E27FC236}">
                <a16:creationId xmlns:a16="http://schemas.microsoft.com/office/drawing/2014/main" id="{188C8EED-AC08-9E4E-9711-6011F789F62E}"/>
              </a:ext>
              <a:ext uri="{C183D7F6-B498-43B3-948B-1728B52AA6E4}">
                <adec:decorative xmlns:adec="http://schemas.microsoft.com/office/drawing/2017/decorative" val="1"/>
              </a:ext>
            </a:extLst>
          </p:cNvPr>
          <p:cNvSpPr/>
          <p:nvPr userDrawn="1"/>
        </p:nvSpPr>
        <p:spPr>
          <a:xfrm>
            <a:off x="0" y="-7218818"/>
            <a:ext cx="14362771" cy="68613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282024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mber_title and image 3">
    <p:bg>
      <p:bgPr>
        <a:solidFill>
          <a:srgbClr val="FCE2BA"/>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6745521" y="1524001"/>
            <a:ext cx="10553466" cy="10553468"/>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10247437" y="4171949"/>
            <a:ext cx="9489949" cy="2971299"/>
          </a:xfrm>
          <a:noFill/>
        </p:spPr>
        <p:txBody>
          <a:bodyPr vert="horz" lIns="0" tIns="45720" rIns="0" bIns="45720" rtlCol="0" anchor="b" anchorCtr="0">
            <a:noAutofit/>
          </a:bodyPr>
          <a:lstStyle>
            <a:lvl1pPr>
              <a:defRPr lang="en-US" sz="960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10307403" y="7246430"/>
            <a:ext cx="6791877" cy="2183320"/>
          </a:xfrm>
        </p:spPr>
        <p:txBody>
          <a:bodyPr>
            <a:noAutofit/>
          </a:bodyPr>
          <a:lstStyle>
            <a:lvl1pPr marL="0" indent="0">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674554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83227" y="0"/>
            <a:ext cx="8925601" cy="13716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a:t>
            </a:r>
          </a:p>
          <a:p>
            <a:r>
              <a:rPr lang="en-US"/>
              <a:t>image here</a:t>
            </a:r>
          </a:p>
        </p:txBody>
      </p:sp>
      <p:pic>
        <p:nvPicPr>
          <p:cNvPr id="9" name="Logo">
            <a:extLst>
              <a:ext uri="{FF2B5EF4-FFF2-40B4-BE49-F238E27FC236}">
                <a16:creationId xmlns:a16="http://schemas.microsoft.com/office/drawing/2014/main" id="{0AD05BDE-EFDD-AA41-80FC-0B0DC563F70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68E9C3D3-C2D2-1C44-AFEE-759C2FD5071F}"/>
              </a:ext>
              <a:ext uri="{C183D7F6-B498-43B3-948B-1728B52AA6E4}">
                <adec:decorative xmlns:adec="http://schemas.microsoft.com/office/drawing/2017/decorative" val="1"/>
              </a:ext>
            </a:extLst>
          </p:cNvPr>
          <p:cNvSpPr/>
          <p:nvPr userDrawn="1"/>
        </p:nvSpPr>
        <p:spPr>
          <a:xfrm>
            <a:off x="-1" y="-2743200"/>
            <a:ext cx="10593387" cy="2202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 </a:t>
            </a:r>
            <a:r>
              <a:rPr lang="es-ES" sz="2400">
                <a:solidFill>
                  <a:schemeClr val="tx1"/>
                </a:solidFill>
                <a:latin typeface="Source Sans Pro" charset="0"/>
                <a:ea typeface="Source Sans Pro" charset="0"/>
                <a:cs typeface="Source Sans Pro" charset="0"/>
              </a:rPr>
              <a:t>: Portrait image flush left with placeholder text descriptor on right.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07454927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dv_titles chart imag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435895"/>
            <a:ext cx="10363200" cy="594305"/>
          </a:xfrm>
        </p:spPr>
        <p:txBody>
          <a:bodyPr>
            <a:normAutofit/>
          </a:bodyPr>
          <a:lstStyle>
            <a:lvl1pPr marL="0" indent="0" algn="l">
              <a:buFontTx/>
              <a:buNone/>
              <a:defRPr sz="2200" baseline="0">
                <a:latin typeface="Community" panose="02000303040000020003" pitchFamily="2" charset="0"/>
              </a:defRPr>
            </a:lvl1pPr>
          </a:lstStyle>
          <a:p>
            <a:pPr lvl="0"/>
            <a:r>
              <a:rPr lang="en-US"/>
              <a:t>Footnote goes here</a:t>
            </a:r>
          </a:p>
        </p:txBody>
      </p:sp>
      <p:sp>
        <p:nvSpPr>
          <p:cNvPr id="4" name="Picture Placeholder 3">
            <a:extLst>
              <a:ext uri="{FF2B5EF4-FFF2-40B4-BE49-F238E27FC236}">
                <a16:creationId xmlns:a16="http://schemas.microsoft.com/office/drawing/2014/main" id="{98AECB88-428E-6345-A71B-E948AE7961FA}"/>
              </a:ext>
            </a:extLst>
          </p:cNvPr>
          <p:cNvSpPr>
            <a:spLocks noGrp="1"/>
          </p:cNvSpPr>
          <p:nvPr>
            <p:ph type="pic" sz="quarter" idx="16" hasCustomPrompt="1"/>
          </p:nvPr>
        </p:nvSpPr>
        <p:spPr>
          <a:xfrm>
            <a:off x="12498388" y="3681663"/>
            <a:ext cx="10363200" cy="8510337"/>
          </a:xfrm>
          <a:pattFill prst="wdUpDiag">
            <a:fgClr>
              <a:srgbClr val="FADFD9"/>
            </a:fgClr>
            <a:bgClr>
              <a:schemeClr val="bg1"/>
            </a:bgClr>
          </a:pattFill>
        </p:spPr>
        <p:txBody>
          <a:bodyPr lIns="2651760" tIns="1645920"/>
          <a:lstStyle>
            <a:lvl1pPr marL="0" indent="0">
              <a:buFontTx/>
              <a:buNone/>
              <a:defRPr/>
            </a:lvl1pPr>
          </a:lstStyle>
          <a:p>
            <a:r>
              <a:rPr lang="en-US"/>
              <a:t>Drag and drop</a:t>
            </a:r>
          </a:p>
          <a:p>
            <a:r>
              <a:rPr lang="en-US"/>
              <a:t>image here</a:t>
            </a:r>
          </a:p>
        </p:txBody>
      </p:sp>
      <p:sp>
        <p:nvSpPr>
          <p:cNvPr id="12" name="Folded Corner 11">
            <a:extLst>
              <a:ext uri="{FF2B5EF4-FFF2-40B4-BE49-F238E27FC236}">
                <a16:creationId xmlns:a16="http://schemas.microsoft.com/office/drawing/2014/main" id="{79BACEE6-3D6A-7745-8268-69632A5E7986}"/>
              </a:ext>
              <a:ext uri="{C183D7F6-B498-43B3-948B-1728B52AA6E4}">
                <adec:decorative xmlns:adec="http://schemas.microsoft.com/office/drawing/2017/decorative" val="1"/>
              </a:ext>
            </a:extLst>
          </p:cNvPr>
          <p:cNvSpPr/>
          <p:nvPr userDrawn="1"/>
        </p:nvSpPr>
        <p:spPr>
          <a:xfrm>
            <a:off x="0" y="-7272125"/>
            <a:ext cx="14362771" cy="67597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charts with key point and  image for additional context.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36115409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dv_titles 3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7" name="Folded Corner 16">
            <a:extLst>
              <a:ext uri="{FF2B5EF4-FFF2-40B4-BE49-F238E27FC236}">
                <a16:creationId xmlns:a16="http://schemas.microsoft.com/office/drawing/2014/main" id="{09DFF3C5-D054-6349-BEDF-72EEE6335A45}"/>
              </a:ext>
              <a:ext uri="{C183D7F6-B498-43B3-948B-1728B52AA6E4}">
                <adec:decorative xmlns:adec="http://schemas.microsoft.com/office/drawing/2017/decorative" val="1"/>
              </a:ext>
            </a:extLst>
          </p:cNvPr>
          <p:cNvSpPr/>
          <p:nvPr userDrawn="1"/>
        </p:nvSpPr>
        <p:spPr>
          <a:xfrm>
            <a:off x="0" y="-7209524"/>
            <a:ext cx="14362771" cy="671259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94883307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dv_titles 3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27237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39044"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Text Placeholder 2">
            <a:extLst>
              <a:ext uri="{FF2B5EF4-FFF2-40B4-BE49-F238E27FC236}">
                <a16:creationId xmlns:a16="http://schemas.microsoft.com/office/drawing/2014/main" id="{441C8A3A-4330-C041-9090-DBE00863B1E1}"/>
              </a:ext>
            </a:extLst>
          </p:cNvPr>
          <p:cNvSpPr>
            <a:spLocks noGrp="1"/>
          </p:cNvSpPr>
          <p:nvPr>
            <p:ph type="body" sz="quarter" idx="18"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5" name="Folded Corner 14">
            <a:extLst>
              <a:ext uri="{FF2B5EF4-FFF2-40B4-BE49-F238E27FC236}">
                <a16:creationId xmlns:a16="http://schemas.microsoft.com/office/drawing/2014/main" id="{D862A9C0-8B53-C540-A7F0-A2B04D820D0A}"/>
              </a:ext>
              <a:ext uri="{C183D7F6-B498-43B3-948B-1728B52AA6E4}">
                <adec:decorative xmlns:adec="http://schemas.microsoft.com/office/drawing/2017/decorative" val="1"/>
              </a:ext>
            </a:extLst>
          </p:cNvPr>
          <p:cNvSpPr/>
          <p:nvPr userDrawn="1"/>
        </p:nvSpPr>
        <p:spPr>
          <a:xfrm>
            <a:off x="0" y="-7106111"/>
            <a:ext cx="14362771" cy="664364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07010372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dv_titles 4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7946898"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01238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0" name="Text Placeholder 2">
            <a:extLst>
              <a:ext uri="{FF2B5EF4-FFF2-40B4-BE49-F238E27FC236}">
                <a16:creationId xmlns:a16="http://schemas.microsoft.com/office/drawing/2014/main" id="{8AEF8777-221D-0042-BFBA-08428827EF1B}"/>
              </a:ext>
            </a:extLst>
          </p:cNvPr>
          <p:cNvSpPr>
            <a:spLocks noGrp="1"/>
          </p:cNvSpPr>
          <p:nvPr>
            <p:ph type="body" sz="quarter" idx="21"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2" name="Folded Corner 11">
            <a:extLst>
              <a:ext uri="{FF2B5EF4-FFF2-40B4-BE49-F238E27FC236}">
                <a16:creationId xmlns:a16="http://schemas.microsoft.com/office/drawing/2014/main" id="{1EBB7D78-04E9-F246-AA4E-1B89D3025107}"/>
              </a:ext>
              <a:ext uri="{C183D7F6-B498-43B3-948B-1728B52AA6E4}">
                <adec:decorative xmlns:adec="http://schemas.microsoft.com/office/drawing/2017/decorative" val="1"/>
              </a:ext>
            </a:extLst>
          </p:cNvPr>
          <p:cNvSpPr/>
          <p:nvPr userDrawn="1"/>
        </p:nvSpPr>
        <p:spPr>
          <a:xfrm>
            <a:off x="0" y="-7385868"/>
            <a:ext cx="14362771" cy="66835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33318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dv_titles 4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98981"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71016"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12" name="Text Placeholder 2">
            <a:extLst>
              <a:ext uri="{FF2B5EF4-FFF2-40B4-BE49-F238E27FC236}">
                <a16:creationId xmlns:a16="http://schemas.microsoft.com/office/drawing/2014/main" id="{EF335A88-1040-7447-AE8A-85ADC7FEDBEB}"/>
              </a:ext>
            </a:extLst>
          </p:cNvPr>
          <p:cNvSpPr>
            <a:spLocks noGrp="1"/>
          </p:cNvSpPr>
          <p:nvPr>
            <p:ph type="body" sz="quarter" idx="14" hasCustomPrompt="1"/>
          </p:nvPr>
        </p:nvSpPr>
        <p:spPr>
          <a:xfrm>
            <a:off x="19889788" y="1430493"/>
            <a:ext cx="2971800" cy="5507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9" name="Folded Corner 8">
            <a:extLst>
              <a:ext uri="{FF2B5EF4-FFF2-40B4-BE49-F238E27FC236}">
                <a16:creationId xmlns:a16="http://schemas.microsoft.com/office/drawing/2014/main" id="{C2332F52-0445-B545-A291-D681C540AC8D}"/>
              </a:ext>
              <a:ext uri="{C183D7F6-B498-43B3-948B-1728B52AA6E4}">
                <adec:decorative xmlns:adec="http://schemas.microsoft.com/office/drawing/2017/decorative" val="1"/>
              </a:ext>
            </a:extLst>
          </p:cNvPr>
          <p:cNvSpPr/>
          <p:nvPr userDrawn="1"/>
        </p:nvSpPr>
        <p:spPr>
          <a:xfrm>
            <a:off x="1587" y="-7239259"/>
            <a:ext cx="14318166" cy="678205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83178540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dv_titles chart 3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7" name="Folded Corner 16">
            <a:extLst>
              <a:ext uri="{FF2B5EF4-FFF2-40B4-BE49-F238E27FC236}">
                <a16:creationId xmlns:a16="http://schemas.microsoft.com/office/drawing/2014/main" id="{A2C84CA7-4F1D-EB4F-A012-57180603228D}"/>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3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4640425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dv_titles chart 5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6163940" y="8822751"/>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6163940" y="10158105"/>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33877"/>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21075"/>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6937656" y="8982839"/>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6937656" y="10313233"/>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64271"/>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8" name="Folded Corner 17">
            <a:extLst>
              <a:ext uri="{FF2B5EF4-FFF2-40B4-BE49-F238E27FC236}">
                <a16:creationId xmlns:a16="http://schemas.microsoft.com/office/drawing/2014/main" id="{669DE58D-2A94-3F48-A741-5A6300E0BD1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5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08581395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dv_titles chart 6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3" name="Folded Corner 22">
            <a:extLst>
              <a:ext uri="{FF2B5EF4-FFF2-40B4-BE49-F238E27FC236}">
                <a16:creationId xmlns:a16="http://schemas.microsoft.com/office/drawing/2014/main" id="{92AB2038-DC11-DE43-AF1B-09CF0890752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6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735515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dv_titles chart 8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7</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8</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4" name="Folded Corner 23">
            <a:extLst>
              <a:ext uri="{FF2B5EF4-FFF2-40B4-BE49-F238E27FC236}">
                <a16:creationId xmlns:a16="http://schemas.microsoft.com/office/drawing/2014/main" id="{7CE22A94-6852-EC49-B6CA-1C02569BE304}"/>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10976886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dv_titles charts 12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1" name="Oval 50">
            <a:extLst>
              <a:ext uri="{FF2B5EF4-FFF2-40B4-BE49-F238E27FC236}">
                <a16:creationId xmlns:a16="http://schemas.microsoft.com/office/drawing/2014/main" id="{1CEE505E-C8C0-504C-B7FD-D72C7BEA3B2E}"/>
              </a:ext>
              <a:ext uri="{C183D7F6-B498-43B3-948B-1728B52AA6E4}">
                <adec:decorative xmlns:adec="http://schemas.microsoft.com/office/drawing/2017/decorative" val="1"/>
              </a:ext>
            </a:extLst>
          </p:cNvPr>
          <p:cNvSpPr/>
          <p:nvPr userDrawn="1"/>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52" name="Oval 51">
            <a:extLst>
              <a:ext uri="{FF2B5EF4-FFF2-40B4-BE49-F238E27FC236}">
                <a16:creationId xmlns:a16="http://schemas.microsoft.com/office/drawing/2014/main" id="{3AFF7D49-58A8-814A-A0D2-15D34B9CF9E7}"/>
              </a:ext>
              <a:ext uri="{C183D7F6-B498-43B3-948B-1728B52AA6E4}">
                <adec:decorative xmlns:adec="http://schemas.microsoft.com/office/drawing/2017/decorative" val="1"/>
              </a:ext>
            </a:extLst>
          </p:cNvPr>
          <p:cNvSpPr/>
          <p:nvPr userDrawn="1"/>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7</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8</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9</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10</a:t>
            </a:r>
          </a:p>
        </p:txBody>
      </p:sp>
      <p:sp>
        <p:nvSpPr>
          <p:cNvPr id="57" name="Oval 56">
            <a:extLst>
              <a:ext uri="{FF2B5EF4-FFF2-40B4-BE49-F238E27FC236}">
                <a16:creationId xmlns:a16="http://schemas.microsoft.com/office/drawing/2014/main" id="{14ED6C68-2406-6D42-B0AC-DA64DD5A93E1}"/>
              </a:ext>
              <a:ext uri="{C183D7F6-B498-43B3-948B-1728B52AA6E4}">
                <adec:decorative xmlns:adec="http://schemas.microsoft.com/office/drawing/2017/decorative" val="1"/>
              </a:ext>
            </a:extLst>
          </p:cNvPr>
          <p:cNvSpPr/>
          <p:nvPr userDrawn="1"/>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11</a:t>
            </a:r>
          </a:p>
        </p:txBody>
      </p:sp>
      <p:sp>
        <p:nvSpPr>
          <p:cNvPr id="58" name="Oval 57">
            <a:extLst>
              <a:ext uri="{FF2B5EF4-FFF2-40B4-BE49-F238E27FC236}">
                <a16:creationId xmlns:a16="http://schemas.microsoft.com/office/drawing/2014/main" id="{E92B39D8-16F9-474D-8491-95B761F57AC7}"/>
              </a:ext>
              <a:ext uri="{C183D7F6-B498-43B3-948B-1728B52AA6E4}">
                <adec:decorative xmlns:adec="http://schemas.microsoft.com/office/drawing/2017/decorative" val="1"/>
              </a:ext>
            </a:extLst>
          </p:cNvPr>
          <p:cNvSpPr/>
          <p:nvPr userDrawn="1"/>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12</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3" name="Text Placeholder 3">
            <a:extLst>
              <a:ext uri="{FF2B5EF4-FFF2-40B4-BE49-F238E27FC236}">
                <a16:creationId xmlns:a16="http://schemas.microsoft.com/office/drawing/2014/main" id="{BF4346CF-4796-6B4A-85EC-D0524FE1C9A8}"/>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4" name="Text Placeholder 3">
            <a:extLst>
              <a:ext uri="{FF2B5EF4-FFF2-40B4-BE49-F238E27FC236}">
                <a16:creationId xmlns:a16="http://schemas.microsoft.com/office/drawing/2014/main" id="{F02C0B55-6D26-CC45-9C2D-8251FC33A5EB}"/>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5" name="Text Placeholder 3">
            <a:extLst>
              <a:ext uri="{FF2B5EF4-FFF2-40B4-BE49-F238E27FC236}">
                <a16:creationId xmlns:a16="http://schemas.microsoft.com/office/drawing/2014/main" id="{9DB75B0A-435A-6D4A-82AC-C93739D10EA9}"/>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6" name="Text Placeholder 3">
            <a:extLst>
              <a:ext uri="{FF2B5EF4-FFF2-40B4-BE49-F238E27FC236}">
                <a16:creationId xmlns:a16="http://schemas.microsoft.com/office/drawing/2014/main" id="{BF44FADC-0474-B940-AD29-2DACC160F1AD}"/>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35" name="Folded Corner 34">
            <a:extLst>
              <a:ext uri="{FF2B5EF4-FFF2-40B4-BE49-F238E27FC236}">
                <a16:creationId xmlns:a16="http://schemas.microsoft.com/office/drawing/2014/main" id="{E0780828-6CAE-264F-B938-559F425E1A70}"/>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12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5991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_title and image 3">
    <p:bg>
      <p:bgPr>
        <a:solidFill>
          <a:srgbClr val="FCE2BA"/>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6745521" y="1524001"/>
            <a:ext cx="10553466" cy="10553468"/>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10247437" y="3505201"/>
            <a:ext cx="9489949" cy="3638048"/>
          </a:xfrm>
          <a:noFill/>
        </p:spPr>
        <p:txBody>
          <a:bodyPr vert="horz" lIns="0" tIns="45720" rIns="0" bIns="45720" rtlCol="0" anchor="b" anchorCtr="0">
            <a:noAutofit/>
          </a:bodyPr>
          <a:lstStyle>
            <a:lvl1pPr>
              <a:defRPr lang="en-US" sz="9600">
                <a:solidFill>
                  <a:schemeClr val="tx2"/>
                </a:solidFill>
                <a:ea typeface="+mn-ea"/>
                <a:cs typeface="+mn-cs"/>
              </a:defRPr>
            </a:lvl1pPr>
          </a:lstStyle>
          <a:p>
            <a:pPr marL="0" lvl="0" indent="0">
              <a:spcBef>
                <a:spcPts val="2000"/>
              </a:spcBef>
              <a:buFont typeface="Arial" panose="020B0604020202020204" pitchFamily="34" charset="0"/>
            </a:pPr>
            <a:r>
              <a:rPr lang="en-US"/>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10307403" y="7246430"/>
            <a:ext cx="6883317" cy="2202370"/>
          </a:xfrm>
        </p:spPr>
        <p:txBody>
          <a:bodyPr>
            <a:noAutofit/>
          </a:bodyPr>
          <a:lstStyle>
            <a:lvl1pPr marL="0" indent="0">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674554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83227" y="0"/>
            <a:ext cx="8925601" cy="13716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a:t>
            </a:r>
          </a:p>
          <a:p>
            <a:r>
              <a:rPr lang="en-US"/>
              <a:t>image here</a:t>
            </a:r>
          </a:p>
        </p:txBody>
      </p:sp>
      <p:pic>
        <p:nvPicPr>
          <p:cNvPr id="9" name="Logo">
            <a:extLst>
              <a:ext uri="{FF2B5EF4-FFF2-40B4-BE49-F238E27FC236}">
                <a16:creationId xmlns:a16="http://schemas.microsoft.com/office/drawing/2014/main" id="{29D43188-80B6-CD4D-9A21-70C90178E28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2BAC5DDF-A655-3541-8A38-F5F040E08CB3}"/>
              </a:ext>
              <a:ext uri="{C183D7F6-B498-43B3-948B-1728B52AA6E4}">
                <adec:decorative xmlns:adec="http://schemas.microsoft.com/office/drawing/2017/decorative" val="1"/>
              </a:ext>
            </a:extLst>
          </p:cNvPr>
          <p:cNvSpPr/>
          <p:nvPr userDrawn="1"/>
        </p:nvSpPr>
        <p:spPr>
          <a:xfrm>
            <a:off x="-1" y="-2743200"/>
            <a:ext cx="10593387" cy="2202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 </a:t>
            </a:r>
            <a:r>
              <a:rPr lang="es-ES" sz="2400">
                <a:solidFill>
                  <a:schemeClr val="tx1"/>
                </a:solidFill>
                <a:latin typeface="Source Sans Pro" charset="0"/>
                <a:ea typeface="Source Sans Pro" charset="0"/>
                <a:cs typeface="Source Sans Pro" charset="0"/>
              </a:rPr>
              <a:t>: Portrait image flush left with placeholder text descriptor on right.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2293313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dv_titles charts 18 list">
    <p:bg>
      <p:bgPr>
        <a:solidFill>
          <a:srgbClr val="FDFAF5"/>
        </a:solidFill>
        <a:effectLst/>
      </p:bgPr>
    </p:bg>
    <p:spTree>
      <p:nvGrpSpPr>
        <p:cNvPr id="1" name=""/>
        <p:cNvGrpSpPr/>
        <p:nvPr/>
      </p:nvGrpSpPr>
      <p:grpSpPr>
        <a:xfrm>
          <a:off x="0" y="0"/>
          <a:ext cx="0" cy="0"/>
          <a:chOff x="0" y="0"/>
          <a:chExt cx="0" cy="0"/>
        </a:xfrm>
      </p:grpSpPr>
      <p:sp>
        <p:nvSpPr>
          <p:cNvPr id="92" name="Oval 91">
            <a:extLst>
              <a:ext uri="{FF2B5EF4-FFF2-40B4-BE49-F238E27FC236}">
                <a16:creationId xmlns:a16="http://schemas.microsoft.com/office/drawing/2014/main" id="{5EC9F634-06DD-DB48-8B0E-C5375E73046F}"/>
              </a:ext>
              <a:ext uri="{C183D7F6-B498-43B3-948B-1728B52AA6E4}">
                <adec:decorative xmlns:adec="http://schemas.microsoft.com/office/drawing/2017/decorative" val="1"/>
              </a:ext>
            </a:extLst>
          </p:cNvPr>
          <p:cNvSpPr/>
          <p:nvPr/>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90" name="Oval 89">
            <a:extLst>
              <a:ext uri="{FF2B5EF4-FFF2-40B4-BE49-F238E27FC236}">
                <a16:creationId xmlns:a16="http://schemas.microsoft.com/office/drawing/2014/main" id="{010B8708-9FFD-1446-95CE-1A35EA7D2D4D}"/>
              </a:ext>
              <a:ext uri="{C183D7F6-B498-43B3-948B-1728B52AA6E4}">
                <adec:decorative xmlns:adec="http://schemas.microsoft.com/office/drawing/2017/decorative" val="1"/>
              </a:ext>
            </a:extLst>
          </p:cNvPr>
          <p:cNvSpPr/>
          <p:nvPr/>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88" name="Oval 87">
            <a:extLst>
              <a:ext uri="{FF2B5EF4-FFF2-40B4-BE49-F238E27FC236}">
                <a16:creationId xmlns:a16="http://schemas.microsoft.com/office/drawing/2014/main" id="{D61D7AFD-CC30-5841-9AD4-E20A7A08626A}"/>
              </a:ext>
              <a:ext uri="{C183D7F6-B498-43B3-948B-1728B52AA6E4}">
                <adec:decorative xmlns:adec="http://schemas.microsoft.com/office/drawing/2017/decorative" val="1"/>
              </a:ext>
            </a:extLst>
          </p:cNvPr>
          <p:cNvSpPr/>
          <p:nvPr/>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86" name="Oval 85">
            <a:extLst>
              <a:ext uri="{FF2B5EF4-FFF2-40B4-BE49-F238E27FC236}">
                <a16:creationId xmlns:a16="http://schemas.microsoft.com/office/drawing/2014/main" id="{445196E8-FEC9-4B41-901A-91B35AB78EED}"/>
              </a:ext>
              <a:ext uri="{C183D7F6-B498-43B3-948B-1728B52AA6E4}">
                <adec:decorative xmlns:adec="http://schemas.microsoft.com/office/drawing/2017/decorative" val="1"/>
              </a:ext>
            </a:extLst>
          </p:cNvPr>
          <p:cNvSpPr/>
          <p:nvPr/>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84" name="Oval 83">
            <a:extLst>
              <a:ext uri="{FF2B5EF4-FFF2-40B4-BE49-F238E27FC236}">
                <a16:creationId xmlns:a16="http://schemas.microsoft.com/office/drawing/2014/main" id="{6E4EF967-2A30-B64A-8C77-FB9F670D1792}"/>
              </a:ext>
              <a:ext uri="{C183D7F6-B498-43B3-948B-1728B52AA6E4}">
                <adec:decorative xmlns:adec="http://schemas.microsoft.com/office/drawing/2017/decorative" val="1"/>
              </a:ext>
            </a:extLst>
          </p:cNvPr>
          <p:cNvSpPr/>
          <p:nvPr/>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82" name="Oval 81">
            <a:extLst>
              <a:ext uri="{FF2B5EF4-FFF2-40B4-BE49-F238E27FC236}">
                <a16:creationId xmlns:a16="http://schemas.microsoft.com/office/drawing/2014/main" id="{8A0BBC8C-D4B1-3B48-B89A-0599B16063F1}"/>
              </a:ext>
              <a:ext uri="{C183D7F6-B498-43B3-948B-1728B52AA6E4}">
                <adec:decorative xmlns:adec="http://schemas.microsoft.com/office/drawing/2017/decorative" val="1"/>
              </a:ext>
            </a:extLst>
          </p:cNvPr>
          <p:cNvSpPr/>
          <p:nvPr/>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80" name="Oval 79">
            <a:extLst>
              <a:ext uri="{FF2B5EF4-FFF2-40B4-BE49-F238E27FC236}">
                <a16:creationId xmlns:a16="http://schemas.microsoft.com/office/drawing/2014/main" id="{5F71F225-DC4B-5A44-B171-7DFC6ECB9C69}"/>
              </a:ext>
              <a:ext uri="{C183D7F6-B498-43B3-948B-1728B52AA6E4}">
                <adec:decorative xmlns:adec="http://schemas.microsoft.com/office/drawing/2017/decorative" val="1"/>
              </a:ext>
            </a:extLst>
          </p:cNvPr>
          <p:cNvSpPr/>
          <p:nvPr/>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7</a:t>
            </a:r>
          </a:p>
        </p:txBody>
      </p:sp>
      <p:sp>
        <p:nvSpPr>
          <p:cNvPr id="78" name="Oval 77">
            <a:extLst>
              <a:ext uri="{FF2B5EF4-FFF2-40B4-BE49-F238E27FC236}">
                <a16:creationId xmlns:a16="http://schemas.microsoft.com/office/drawing/2014/main" id="{0B9ABB09-93F9-7546-B14D-32D5007D600D}"/>
              </a:ext>
              <a:ext uri="{C183D7F6-B498-43B3-948B-1728B52AA6E4}">
                <adec:decorative xmlns:adec="http://schemas.microsoft.com/office/drawing/2017/decorative" val="1"/>
              </a:ext>
            </a:extLst>
          </p:cNvPr>
          <p:cNvSpPr/>
          <p:nvPr/>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8</a:t>
            </a:r>
          </a:p>
        </p:txBody>
      </p:sp>
      <p:sp>
        <p:nvSpPr>
          <p:cNvPr id="76" name="Oval 75">
            <a:extLst>
              <a:ext uri="{FF2B5EF4-FFF2-40B4-BE49-F238E27FC236}">
                <a16:creationId xmlns:a16="http://schemas.microsoft.com/office/drawing/2014/main" id="{5726135D-0006-4343-A6FB-D640207F92BB}"/>
              </a:ext>
              <a:ext uri="{C183D7F6-B498-43B3-948B-1728B52AA6E4}">
                <adec:decorative xmlns:adec="http://schemas.microsoft.com/office/drawing/2017/decorative" val="1"/>
              </a:ext>
            </a:extLst>
          </p:cNvPr>
          <p:cNvSpPr/>
          <p:nvPr/>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9</a:t>
            </a:r>
          </a:p>
        </p:txBody>
      </p:sp>
      <p:sp>
        <p:nvSpPr>
          <p:cNvPr id="74" name="Oval 73">
            <a:extLst>
              <a:ext uri="{FF2B5EF4-FFF2-40B4-BE49-F238E27FC236}">
                <a16:creationId xmlns:a16="http://schemas.microsoft.com/office/drawing/2014/main" id="{9A14F383-0C7E-6442-A996-54B09D97D6A5}"/>
              </a:ext>
              <a:ext uri="{C183D7F6-B498-43B3-948B-1728B52AA6E4}">
                <adec:decorative xmlns:adec="http://schemas.microsoft.com/office/drawing/2017/decorative" val="1"/>
              </a:ext>
            </a:extLst>
          </p:cNvPr>
          <p:cNvSpPr/>
          <p:nvPr/>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10</a:t>
            </a:r>
          </a:p>
        </p:txBody>
      </p:sp>
      <p:sp>
        <p:nvSpPr>
          <p:cNvPr id="72" name="Oval 71">
            <a:extLst>
              <a:ext uri="{FF2B5EF4-FFF2-40B4-BE49-F238E27FC236}">
                <a16:creationId xmlns:a16="http://schemas.microsoft.com/office/drawing/2014/main" id="{BAEB2906-4AB7-7F40-A1E1-F011FD5E45A2}"/>
              </a:ext>
              <a:ext uri="{C183D7F6-B498-43B3-948B-1728B52AA6E4}">
                <adec:decorative xmlns:adec="http://schemas.microsoft.com/office/drawing/2017/decorative" val="1"/>
              </a:ext>
            </a:extLst>
          </p:cNvPr>
          <p:cNvSpPr/>
          <p:nvPr/>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11</a:t>
            </a:r>
          </a:p>
        </p:txBody>
      </p:sp>
      <p:sp>
        <p:nvSpPr>
          <p:cNvPr id="70" name="Oval 69">
            <a:extLst>
              <a:ext uri="{FF2B5EF4-FFF2-40B4-BE49-F238E27FC236}">
                <a16:creationId xmlns:a16="http://schemas.microsoft.com/office/drawing/2014/main" id="{DA380F1A-63B5-8B46-BEFC-C72D6F427B59}"/>
              </a:ext>
              <a:ext uri="{C183D7F6-B498-43B3-948B-1728B52AA6E4}">
                <adec:decorative xmlns:adec="http://schemas.microsoft.com/office/drawing/2017/decorative" val="1"/>
              </a:ext>
            </a:extLst>
          </p:cNvPr>
          <p:cNvSpPr/>
          <p:nvPr/>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12</a:t>
            </a:r>
          </a:p>
        </p:txBody>
      </p:sp>
      <p:sp>
        <p:nvSpPr>
          <p:cNvPr id="68" name="Oval 67">
            <a:extLst>
              <a:ext uri="{FF2B5EF4-FFF2-40B4-BE49-F238E27FC236}">
                <a16:creationId xmlns:a16="http://schemas.microsoft.com/office/drawing/2014/main" id="{3A2E349E-0939-2E44-8497-C970E8491707}"/>
              </a:ext>
              <a:ext uri="{C183D7F6-B498-43B3-948B-1728B52AA6E4}">
                <adec:decorative xmlns:adec="http://schemas.microsoft.com/office/drawing/2017/decorative" val="1"/>
              </a:ext>
            </a:extLst>
          </p:cNvPr>
          <p:cNvSpPr/>
          <p:nvPr/>
        </p:nvSpPr>
        <p:spPr>
          <a:xfrm>
            <a:off x="21484401"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13</a:t>
            </a:r>
          </a:p>
        </p:txBody>
      </p:sp>
      <p:sp>
        <p:nvSpPr>
          <p:cNvPr id="66" name="Oval 65">
            <a:extLst>
              <a:ext uri="{FF2B5EF4-FFF2-40B4-BE49-F238E27FC236}">
                <a16:creationId xmlns:a16="http://schemas.microsoft.com/office/drawing/2014/main" id="{CAECBC40-11CE-3540-A0EA-57148B6006E6}"/>
              </a:ext>
              <a:ext uri="{C183D7F6-B498-43B3-948B-1728B52AA6E4}">
                <adec:decorative xmlns:adec="http://schemas.microsoft.com/office/drawing/2017/decorative" val="1"/>
              </a:ext>
            </a:extLst>
          </p:cNvPr>
          <p:cNvSpPr/>
          <p:nvPr/>
        </p:nvSpPr>
        <p:spPr>
          <a:xfrm>
            <a:off x="21484401"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14</a:t>
            </a:r>
          </a:p>
        </p:txBody>
      </p:sp>
      <p:sp>
        <p:nvSpPr>
          <p:cNvPr id="64" name="Oval 63">
            <a:extLst>
              <a:ext uri="{FF2B5EF4-FFF2-40B4-BE49-F238E27FC236}">
                <a16:creationId xmlns:a16="http://schemas.microsoft.com/office/drawing/2014/main" id="{6231F381-0BBD-1543-8F48-2801072B33A6}"/>
              </a:ext>
              <a:ext uri="{C183D7F6-B498-43B3-948B-1728B52AA6E4}">
                <adec:decorative xmlns:adec="http://schemas.microsoft.com/office/drawing/2017/decorative" val="1"/>
              </a:ext>
            </a:extLst>
          </p:cNvPr>
          <p:cNvSpPr/>
          <p:nvPr/>
        </p:nvSpPr>
        <p:spPr>
          <a:xfrm>
            <a:off x="21484401"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15</a:t>
            </a:r>
          </a:p>
        </p:txBody>
      </p:sp>
      <p:sp>
        <p:nvSpPr>
          <p:cNvPr id="62" name="Oval 61">
            <a:extLst>
              <a:ext uri="{FF2B5EF4-FFF2-40B4-BE49-F238E27FC236}">
                <a16:creationId xmlns:a16="http://schemas.microsoft.com/office/drawing/2014/main" id="{E5FE55CE-142E-274C-8C28-9DFA57582976}"/>
              </a:ext>
              <a:ext uri="{C183D7F6-B498-43B3-948B-1728B52AA6E4}">
                <adec:decorative xmlns:adec="http://schemas.microsoft.com/office/drawing/2017/decorative" val="1"/>
              </a:ext>
            </a:extLst>
          </p:cNvPr>
          <p:cNvSpPr/>
          <p:nvPr/>
        </p:nvSpPr>
        <p:spPr>
          <a:xfrm>
            <a:off x="21484401"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16</a:t>
            </a:r>
          </a:p>
        </p:txBody>
      </p:sp>
      <p:sp>
        <p:nvSpPr>
          <p:cNvPr id="58" name="Oval 57">
            <a:extLst>
              <a:ext uri="{FF2B5EF4-FFF2-40B4-BE49-F238E27FC236}">
                <a16:creationId xmlns:a16="http://schemas.microsoft.com/office/drawing/2014/main" id="{44ADACB8-DE83-B146-8FB4-BD83F31826A7}"/>
              </a:ext>
              <a:ext uri="{C183D7F6-B498-43B3-948B-1728B52AA6E4}">
                <adec:decorative xmlns:adec="http://schemas.microsoft.com/office/drawing/2017/decorative" val="1"/>
              </a:ext>
            </a:extLst>
          </p:cNvPr>
          <p:cNvSpPr/>
          <p:nvPr/>
        </p:nvSpPr>
        <p:spPr>
          <a:xfrm>
            <a:off x="21484401" y="9999196"/>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17</a:t>
            </a:r>
          </a:p>
        </p:txBody>
      </p:sp>
      <p:sp>
        <p:nvSpPr>
          <p:cNvPr id="60" name="Oval 59">
            <a:extLst>
              <a:ext uri="{FF2B5EF4-FFF2-40B4-BE49-F238E27FC236}">
                <a16:creationId xmlns:a16="http://schemas.microsoft.com/office/drawing/2014/main" id="{FFB39145-553F-B646-A64D-B59976EA7997}"/>
              </a:ext>
              <a:ext uri="{C183D7F6-B498-43B3-948B-1728B52AA6E4}">
                <adec:decorative xmlns:adec="http://schemas.microsoft.com/office/drawing/2017/decorative" val="1"/>
              </a:ext>
            </a:extLst>
          </p:cNvPr>
          <p:cNvSpPr/>
          <p:nvPr/>
        </p:nvSpPr>
        <p:spPr>
          <a:xfrm>
            <a:off x="21484401" y="11308732"/>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18</a:t>
            </a:r>
          </a:p>
        </p:txBody>
      </p:sp>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 name="Text Placeholder 3">
            <a:extLst>
              <a:ext uri="{FF2B5EF4-FFF2-40B4-BE49-F238E27FC236}">
                <a16:creationId xmlns:a16="http://schemas.microsoft.com/office/drawing/2014/main" id="{72861879-B00A-1C4E-8892-EE7B2782B868}"/>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2" name="Text Placeholder 3">
            <a:extLst>
              <a:ext uri="{FF2B5EF4-FFF2-40B4-BE49-F238E27FC236}">
                <a16:creationId xmlns:a16="http://schemas.microsoft.com/office/drawing/2014/main" id="{815A4CAA-3C0F-314E-B8ED-D0C0CC208251}"/>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3" name="Text Placeholder 3">
            <a:extLst>
              <a:ext uri="{FF2B5EF4-FFF2-40B4-BE49-F238E27FC236}">
                <a16:creationId xmlns:a16="http://schemas.microsoft.com/office/drawing/2014/main" id="{C27ED31E-4D98-3A40-B0D6-0B03E83F1E99}"/>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4" name="Text Placeholder 3">
            <a:extLst>
              <a:ext uri="{FF2B5EF4-FFF2-40B4-BE49-F238E27FC236}">
                <a16:creationId xmlns:a16="http://schemas.microsoft.com/office/drawing/2014/main" id="{D88268D0-C5FE-524E-ABD6-73770D555C5E}"/>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5" name="Text Placeholder 3">
            <a:extLst>
              <a:ext uri="{FF2B5EF4-FFF2-40B4-BE49-F238E27FC236}">
                <a16:creationId xmlns:a16="http://schemas.microsoft.com/office/drawing/2014/main" id="{C3F4EC36-502F-5949-907F-41C92D0645B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6" name="Text Placeholder 3">
            <a:extLst>
              <a:ext uri="{FF2B5EF4-FFF2-40B4-BE49-F238E27FC236}">
                <a16:creationId xmlns:a16="http://schemas.microsoft.com/office/drawing/2014/main" id="{FC901104-2C40-7C41-ABF6-C7F9CF9A24A6}"/>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4" name="Text Placeholder 3">
            <a:extLst>
              <a:ext uri="{FF2B5EF4-FFF2-40B4-BE49-F238E27FC236}">
                <a16:creationId xmlns:a16="http://schemas.microsoft.com/office/drawing/2014/main" id="{44C26A3B-A217-E948-85E7-2331F9DC4B22}"/>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5" name="Text Placeholder 3">
            <a:extLst>
              <a:ext uri="{FF2B5EF4-FFF2-40B4-BE49-F238E27FC236}">
                <a16:creationId xmlns:a16="http://schemas.microsoft.com/office/drawing/2014/main" id="{FC504041-AD0A-F147-8C8D-DEAAF85948B8}"/>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6" name="Text Placeholder 3">
            <a:extLst>
              <a:ext uri="{FF2B5EF4-FFF2-40B4-BE49-F238E27FC236}">
                <a16:creationId xmlns:a16="http://schemas.microsoft.com/office/drawing/2014/main" id="{888AD8DE-5813-9446-BA0F-2DE597ADC005}"/>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7" name="Text Placeholder 3">
            <a:extLst>
              <a:ext uri="{FF2B5EF4-FFF2-40B4-BE49-F238E27FC236}">
                <a16:creationId xmlns:a16="http://schemas.microsoft.com/office/drawing/2014/main" id="{E70F26C5-ABFB-4D4F-8BFD-5C507AAAB287}"/>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8" name="Text Placeholder 3">
            <a:extLst>
              <a:ext uri="{FF2B5EF4-FFF2-40B4-BE49-F238E27FC236}">
                <a16:creationId xmlns:a16="http://schemas.microsoft.com/office/drawing/2014/main" id="{E3929854-2532-C84D-BBED-AA63A7145DEC}"/>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9" name="Text Placeholder 3">
            <a:extLst>
              <a:ext uri="{FF2B5EF4-FFF2-40B4-BE49-F238E27FC236}">
                <a16:creationId xmlns:a16="http://schemas.microsoft.com/office/drawing/2014/main" id="{D23C93BA-CB23-3D4D-BB2B-29E653BBE96B}"/>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0" name="Text Placeholder 3">
            <a:extLst>
              <a:ext uri="{FF2B5EF4-FFF2-40B4-BE49-F238E27FC236}">
                <a16:creationId xmlns:a16="http://schemas.microsoft.com/office/drawing/2014/main" id="{ABE907A4-CCF3-D046-BA5F-2A0EEF02A69D}"/>
              </a:ext>
            </a:extLst>
          </p:cNvPr>
          <p:cNvSpPr>
            <a:spLocks noGrp="1"/>
          </p:cNvSpPr>
          <p:nvPr>
            <p:ph type="body" sz="quarter" idx="29" hasCustomPrompt="1"/>
          </p:nvPr>
        </p:nvSpPr>
        <p:spPr>
          <a:xfrm>
            <a:off x="22254693"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1" name="Text Placeholder 3">
            <a:extLst>
              <a:ext uri="{FF2B5EF4-FFF2-40B4-BE49-F238E27FC236}">
                <a16:creationId xmlns:a16="http://schemas.microsoft.com/office/drawing/2014/main" id="{8B39797D-22AE-454A-AFD4-6ED517BD8DD4}"/>
              </a:ext>
            </a:extLst>
          </p:cNvPr>
          <p:cNvSpPr>
            <a:spLocks noGrp="1"/>
          </p:cNvSpPr>
          <p:nvPr>
            <p:ph type="body" sz="quarter" idx="30" hasCustomPrompt="1"/>
          </p:nvPr>
        </p:nvSpPr>
        <p:spPr>
          <a:xfrm>
            <a:off x="22254693"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2" name="Text Placeholder 3">
            <a:extLst>
              <a:ext uri="{FF2B5EF4-FFF2-40B4-BE49-F238E27FC236}">
                <a16:creationId xmlns:a16="http://schemas.microsoft.com/office/drawing/2014/main" id="{2BDADCA4-A789-3149-8992-D9A3A6F5FB5A}"/>
              </a:ext>
            </a:extLst>
          </p:cNvPr>
          <p:cNvSpPr>
            <a:spLocks noGrp="1"/>
          </p:cNvSpPr>
          <p:nvPr>
            <p:ph type="body" sz="quarter" idx="31" hasCustomPrompt="1"/>
          </p:nvPr>
        </p:nvSpPr>
        <p:spPr>
          <a:xfrm>
            <a:off x="22254693"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3" name="Text Placeholder 3">
            <a:extLst>
              <a:ext uri="{FF2B5EF4-FFF2-40B4-BE49-F238E27FC236}">
                <a16:creationId xmlns:a16="http://schemas.microsoft.com/office/drawing/2014/main" id="{01457121-7E74-6644-AC6C-3C19741D556C}"/>
              </a:ext>
            </a:extLst>
          </p:cNvPr>
          <p:cNvSpPr>
            <a:spLocks noGrp="1"/>
          </p:cNvSpPr>
          <p:nvPr>
            <p:ph type="body" sz="quarter" idx="32" hasCustomPrompt="1"/>
          </p:nvPr>
        </p:nvSpPr>
        <p:spPr>
          <a:xfrm>
            <a:off x="22254693"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4" name="Text Placeholder 3">
            <a:extLst>
              <a:ext uri="{FF2B5EF4-FFF2-40B4-BE49-F238E27FC236}">
                <a16:creationId xmlns:a16="http://schemas.microsoft.com/office/drawing/2014/main" id="{AAB7CC7C-A240-3D4F-BE8E-F10D5CBB99F0}"/>
              </a:ext>
            </a:extLst>
          </p:cNvPr>
          <p:cNvSpPr>
            <a:spLocks noGrp="1"/>
          </p:cNvSpPr>
          <p:nvPr>
            <p:ph type="body" sz="quarter" idx="33" hasCustomPrompt="1"/>
          </p:nvPr>
        </p:nvSpPr>
        <p:spPr>
          <a:xfrm>
            <a:off x="22254693"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5" name="Text Placeholder 3">
            <a:extLst>
              <a:ext uri="{FF2B5EF4-FFF2-40B4-BE49-F238E27FC236}">
                <a16:creationId xmlns:a16="http://schemas.microsoft.com/office/drawing/2014/main" id="{3B5FD129-7116-E048-B43D-5A7CB520FB0E}"/>
              </a:ext>
            </a:extLst>
          </p:cNvPr>
          <p:cNvSpPr>
            <a:spLocks noGrp="1"/>
          </p:cNvSpPr>
          <p:nvPr>
            <p:ph type="body" sz="quarter" idx="34" hasCustomPrompt="1"/>
          </p:nvPr>
        </p:nvSpPr>
        <p:spPr>
          <a:xfrm>
            <a:off x="22254693"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9" name="Folded Corner 48">
            <a:extLst>
              <a:ext uri="{FF2B5EF4-FFF2-40B4-BE49-F238E27FC236}">
                <a16:creationId xmlns:a16="http://schemas.microsoft.com/office/drawing/2014/main" id="{51D33E9E-AF46-1547-9131-582F295DA8DA}"/>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3076657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dv_titles + graph right">
    <p:bg>
      <p:bgPr>
        <a:solidFill>
          <a:srgbClr val="FDFAF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1B221A8-0CBA-4740-B203-4AF657FAA3DD}"/>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B7DF4F43-529C-BB46-B90D-EBD576172CF5}"/>
              </a:ext>
            </a:extLst>
          </p:cNvPr>
          <p:cNvSpPr>
            <a:spLocks noGrp="1"/>
          </p:cNvSpPr>
          <p:nvPr>
            <p:ph type="title" hasCustomPrompt="1"/>
          </p:nvPr>
        </p:nvSpPr>
        <p:spPr>
          <a:xfrm>
            <a:off x="1445070" y="4724400"/>
            <a:ext cx="5871717" cy="2499099"/>
          </a:xfrm>
          <a:noFill/>
        </p:spPr>
        <p:txBody>
          <a:bodyPr vert="horz" lIns="0" tIns="45720" rIns="0" bIns="45720" rtlCol="0" anchor="b" anchorCtr="0">
            <a:noAutofit/>
          </a:bodyPr>
          <a:lstStyle>
            <a:lvl1pPr>
              <a:defRPr lang="en-US" sz="8800">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12" name="Text Placeholder 30">
            <a:extLst>
              <a:ext uri="{FF2B5EF4-FFF2-40B4-BE49-F238E27FC236}">
                <a16:creationId xmlns:a16="http://schemas.microsoft.com/office/drawing/2014/main" id="{2D1C46AE-0D6B-354C-9CE3-82C3D8BA1564}"/>
              </a:ext>
            </a:extLst>
          </p:cNvPr>
          <p:cNvSpPr>
            <a:spLocks noGrp="1"/>
          </p:cNvSpPr>
          <p:nvPr>
            <p:ph type="body" sz="quarter" idx="12" hasCustomPrompt="1"/>
          </p:nvPr>
        </p:nvSpPr>
        <p:spPr>
          <a:xfrm>
            <a:off x="1474788" y="7430079"/>
            <a:ext cx="5871717"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subtitle here,</a:t>
            </a:r>
            <a:br>
              <a:rPr lang="en-US"/>
            </a:br>
            <a:r>
              <a:rPr lang="en-US"/>
              <a:t>no more than two lines.</a:t>
            </a:r>
          </a:p>
        </p:txBody>
      </p:sp>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8193088" y="1524000"/>
            <a:ext cx="14592300" cy="10668000"/>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graph</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81930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0" name="Folded Corner 9">
            <a:extLst>
              <a:ext uri="{FF2B5EF4-FFF2-40B4-BE49-F238E27FC236}">
                <a16:creationId xmlns:a16="http://schemas.microsoft.com/office/drawing/2014/main" id="{A64BAAB2-ABFA-714D-9E0A-554A96F61549}"/>
              </a:ext>
              <a:ext uri="{C183D7F6-B498-43B3-948B-1728B52AA6E4}">
                <adec:decorative xmlns:adec="http://schemas.microsoft.com/office/drawing/2017/decorative" val="1"/>
              </a:ext>
            </a:extLst>
          </p:cNvPr>
          <p:cNvSpPr/>
          <p:nvPr userDrawn="1"/>
        </p:nvSpPr>
        <p:spPr>
          <a:xfrm>
            <a:off x="25399" y="-6857999"/>
            <a:ext cx="14682788" cy="6320358"/>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on in palette to the right of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Eyedrop from the palette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a:t>
            </a:r>
            <a:r>
              <a:rPr kumimoji="0" lang="es-ES" sz="2400" b="0" i="0" u="none" strike="noStrike" kern="1200" cap="none" normalizeH="0" baseline="0">
                <a:ln>
                  <a:noFill/>
                </a:ln>
                <a:solidFill>
                  <a:schemeClr val="tx1"/>
                </a:solidFill>
                <a:effectLst/>
                <a:uLnTx/>
                <a:uFillTx/>
                <a:latin typeface="Source Sans Pro" charset="0"/>
                <a:ea typeface="+mn-ea"/>
                <a:cs typeface="+mn-cs"/>
              </a:rPr>
              <a:t>o use to de-highlight or ‘dim’ out portions of tables that aren’t important.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a:solidFill>
                  <a:schemeClr val="tx1"/>
                </a:solidFill>
              </a:rPr>
              <a:t>Make sure to properly name your data, it will appear in the legend (on the right)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a:solidFill>
                  <a:schemeClr val="tx1"/>
                </a:solidFill>
              </a:rPr>
              <a:t>Each line will/should rep. an item in the legend.  </a:t>
            </a:r>
            <a:r>
              <a:rPr kumimoji="0" lang="es-ES" sz="2400" b="0" i="0" u="none" strike="noStrike" kern="1200" cap="none" normalizeH="0" baseline="0">
                <a:ln>
                  <a:noFill/>
                </a:ln>
                <a:solidFill>
                  <a:srgbClr val="000000"/>
                </a:solidFill>
                <a:effectLst/>
                <a:uLnTx/>
                <a:uFillTx/>
                <a:latin typeface="Source Sans Pro" charset="0"/>
                <a:ea typeface="+mn-ea"/>
                <a:cs typeface="+mn-cs"/>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87133476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dv_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3403601"/>
            <a:ext cx="9601200" cy="28208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a:t>
            </a:r>
            <a:r>
              <a:rPr lang="es-ES"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300468288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dv_full width chart">
    <p:bg>
      <p:bgPr>
        <a:solidFill>
          <a:srgbClr val="FDFAF5"/>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1525588" y="1524000"/>
            <a:ext cx="21259800" cy="10183091"/>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chart</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8" name="Folded Corner 7">
            <a:extLst>
              <a:ext uri="{FF2B5EF4-FFF2-40B4-BE49-F238E27FC236}">
                <a16:creationId xmlns:a16="http://schemas.microsoft.com/office/drawing/2014/main" id="{D522D9F9-3AFB-3645-B73C-4CF5D1909D70}"/>
              </a:ext>
              <a:ext uri="{C183D7F6-B498-43B3-948B-1728B52AA6E4}">
                <adec:decorative xmlns:adec="http://schemas.microsoft.com/office/drawing/2017/decorative" val="1"/>
              </a:ext>
            </a:extLst>
          </p:cNvPr>
          <p:cNvSpPr/>
          <p:nvPr userDrawn="1"/>
        </p:nvSpPr>
        <p:spPr>
          <a:xfrm>
            <a:off x="0" y="-7340600"/>
            <a:ext cx="14362771" cy="69088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full width of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79191525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dv_full width table">
    <p:bg>
      <p:bgPr>
        <a:solidFill>
          <a:srgbClr val="FDFAF5"/>
        </a:solid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p:nvPr>
        </p:nvSpPr>
        <p:spPr>
          <a:xfrm>
            <a:off x="1525588" y="1524001"/>
            <a:ext cx="21259800" cy="10183090"/>
          </a:xfrm>
          <a:solidFill>
            <a:srgbClr val="F1EDE6"/>
          </a:solidFill>
        </p:spPr>
        <p:txBody>
          <a:bodyPr anchor="t" anchorCtr="0"/>
          <a:lstStyle>
            <a:lvl1pPr marL="0" indent="0" algn="ctr">
              <a:buFontTx/>
              <a:buNone/>
              <a:defRPr>
                <a:solidFill>
                  <a:srgbClr val="56687A"/>
                </a:solidFill>
              </a:defRPr>
            </a:lvl1pPr>
          </a:lstStyle>
          <a:p>
            <a:endParaRPr lang="en-US"/>
          </a:p>
          <a:p>
            <a:endParaRPr lang="en-US"/>
          </a:p>
          <a:p>
            <a:endParaRPr lang="en-US"/>
          </a:p>
          <a:p>
            <a:r>
              <a:rPr lang="en-US"/>
              <a:t>Click table icon below</a:t>
            </a:r>
          </a:p>
          <a:p>
            <a:r>
              <a:rPr lang="en-US"/>
              <a:t>to create your own table</a:t>
            </a:r>
          </a:p>
        </p:txBody>
      </p:sp>
      <p:sp>
        <p:nvSpPr>
          <p:cNvPr id="6" name="Text Placeholder 2">
            <a:extLst>
              <a:ext uri="{FF2B5EF4-FFF2-40B4-BE49-F238E27FC236}">
                <a16:creationId xmlns:a16="http://schemas.microsoft.com/office/drawing/2014/main" id="{B32C6E15-6DAF-E848-8D43-F052E24D93E8}"/>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7" name="Folded Corner 6">
            <a:extLst>
              <a:ext uri="{FF2B5EF4-FFF2-40B4-BE49-F238E27FC236}">
                <a16:creationId xmlns:a16="http://schemas.microsoft.com/office/drawing/2014/main" id="{9AB4F772-6FB8-8A43-9A49-AE5A2E34690A}"/>
              </a:ext>
              <a:ext uri="{C183D7F6-B498-43B3-948B-1728B52AA6E4}">
                <adec:decorative xmlns:adec="http://schemas.microsoft.com/office/drawing/2017/decorative" val="1"/>
              </a:ext>
            </a:extLst>
          </p:cNvPr>
          <p:cNvSpPr/>
          <p:nvPr userDrawn="1"/>
        </p:nvSpPr>
        <p:spPr>
          <a:xfrm>
            <a:off x="0" y="-6375400"/>
            <a:ext cx="13716000" cy="58928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full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es-ES" sz="2400" b="0" i="0" u="none" strike="noStrike" kern="1200" cap="none" normalizeH="0" baseline="0">
                <a:ln>
                  <a:noFill/>
                </a:ln>
                <a:solidFill>
                  <a:srgbClr val="000000"/>
                </a:solidFill>
                <a:effectLst/>
                <a:uLnTx/>
                <a:uFillTx/>
                <a:latin typeface="Source Sans Pro" charset="0"/>
                <a:ea typeface="+mn-ea"/>
                <a:cs typeface="+mn-cs"/>
              </a:rPr>
              <a:t>They are available </a:t>
            </a:r>
            <a:r>
              <a:rPr lang="es-ES" sz="2400">
                <a:solidFill>
                  <a:srgbClr val="000000"/>
                </a:solidFill>
                <a:latin typeface="Source Sans Pro" charset="0"/>
              </a:rPr>
              <a:t>to eyedrop below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9344646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dv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8BB306B4-AC39-A946-954A-18E831591AB9}"/>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135150874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dv_titles">
    <p:bg>
      <p:bgPr>
        <a:solidFill>
          <a:srgbClr val="FDFAF5"/>
        </a:solidFill>
        <a:effectLst/>
      </p:bgPr>
    </p:bg>
    <p:spTree>
      <p:nvGrpSpPr>
        <p:cNvPr id="1" name=""/>
        <p:cNvGrpSpPr/>
        <p:nvPr/>
      </p:nvGrpSpPr>
      <p:grpSpPr>
        <a:xfrm>
          <a:off x="0" y="0"/>
          <a:ext cx="0" cy="0"/>
          <a:chOff x="0" y="0"/>
          <a:chExt cx="0" cy="0"/>
        </a:xfrm>
      </p:grpSpPr>
      <p:sp>
        <p:nvSpPr>
          <p:cNvPr id="4" name="Title Placeholder 46">
            <a:extLst>
              <a:ext uri="{FF2B5EF4-FFF2-40B4-BE49-F238E27FC236}">
                <a16:creationId xmlns:a16="http://schemas.microsoft.com/office/drawing/2014/main" id="{05FB43C3-A1E2-F245-8732-2F15C05FC76B}"/>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solidFill>
                  <a:srgbClr val="915907"/>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96402" y="2429313"/>
            <a:ext cx="21337375" cy="1371600"/>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here</a:t>
            </a:r>
          </a:p>
        </p:txBody>
      </p:sp>
      <p:sp>
        <p:nvSpPr>
          <p:cNvPr id="6" name="Folded Corner 5">
            <a:extLst>
              <a:ext uri="{FF2B5EF4-FFF2-40B4-BE49-F238E27FC236}">
                <a16:creationId xmlns:a16="http://schemas.microsoft.com/office/drawing/2014/main" id="{856B7529-31FA-C44C-B764-CF75D2919909}"/>
              </a:ext>
            </a:extLst>
          </p:cNvPr>
          <p:cNvSpPr/>
          <p:nvPr userDrawn="1"/>
        </p:nvSpPr>
        <p:spPr>
          <a:xfrm>
            <a:off x="0" y="-2438400"/>
            <a:ext cx="89169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a multi-purpose title and subtitle layout.</a:t>
            </a:r>
          </a:p>
          <a:p>
            <a:endParaRPr lang="en-US" sz="2400" b="1">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p>
        </p:txBody>
      </p:sp>
    </p:spTree>
    <p:extLst>
      <p:ext uri="{BB962C8B-B14F-4D97-AF65-F5344CB8AC3E}">
        <p14:creationId xmlns:p14="http://schemas.microsoft.com/office/powerpoint/2010/main" val="358805029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dv_title full width table">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4AFAF545-DD8C-3745-868C-68485EDE4B8C}"/>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048001"/>
            <a:ext cx="21259800" cy="9143998"/>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5" name="Text Placeholder 2">
            <a:extLst>
              <a:ext uri="{FF2B5EF4-FFF2-40B4-BE49-F238E27FC236}">
                <a16:creationId xmlns:a16="http://schemas.microsoft.com/office/drawing/2014/main" id="{7BE87D2F-8E4C-5D49-83CF-65A5912D2D20}"/>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E1C9FBF5-886B-0543-9C75-291C3B65A768}"/>
              </a:ext>
              <a:ext uri="{C183D7F6-B498-43B3-948B-1728B52AA6E4}">
                <adec:decorative xmlns:adec="http://schemas.microsoft.com/office/drawing/2017/decorative" val="1"/>
              </a:ext>
            </a:extLst>
          </p:cNvPr>
          <p:cNvSpPr/>
          <p:nvPr userDrawn="1"/>
        </p:nvSpPr>
        <p:spPr>
          <a:xfrm>
            <a:off x="-1" y="-5867400"/>
            <a:ext cx="15087601" cy="55872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on in palette to the below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Warm</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90490744"/>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dv_title full width chart">
    <p:bg>
      <p:bgPr>
        <a:solidFill>
          <a:srgbClr val="FDFAF5"/>
        </a:solidFill>
        <a:effectLst/>
      </p:bgPr>
    </p:bg>
    <p:spTree>
      <p:nvGrpSpPr>
        <p:cNvPr id="1" name=""/>
        <p:cNvGrpSpPr/>
        <p:nvPr/>
      </p:nvGrpSpPr>
      <p:grpSpPr>
        <a:xfrm>
          <a:off x="0" y="0"/>
          <a:ext cx="0" cy="0"/>
          <a:chOff x="0" y="0"/>
          <a:chExt cx="0" cy="0"/>
        </a:xfrm>
      </p:grpSpPr>
      <p:sp>
        <p:nvSpPr>
          <p:cNvPr id="12" name="Title Placeholder 46">
            <a:extLst>
              <a:ext uri="{FF2B5EF4-FFF2-40B4-BE49-F238E27FC236}">
                <a16:creationId xmlns:a16="http://schemas.microsoft.com/office/drawing/2014/main" id="{36603D8D-6E50-4B44-882F-77B8D7EB7E49}"/>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5" name="Chart Placeholder 4">
            <a:extLst>
              <a:ext uri="{FF2B5EF4-FFF2-40B4-BE49-F238E27FC236}">
                <a16:creationId xmlns:a16="http://schemas.microsoft.com/office/drawing/2014/main" id="{8C30BFDB-644F-A34A-8082-EAB030952AF4}"/>
              </a:ext>
            </a:extLst>
          </p:cNvPr>
          <p:cNvSpPr>
            <a:spLocks noGrp="1"/>
          </p:cNvSpPr>
          <p:nvPr>
            <p:ph type="chart" sz="quarter" idx="13"/>
          </p:nvPr>
        </p:nvSpPr>
        <p:spPr>
          <a:xfrm>
            <a:off x="1555750" y="3048001"/>
            <a:ext cx="21229638" cy="9143999"/>
          </a:xfrm>
          <a:solidFill>
            <a:srgbClr val="F1EDE6"/>
          </a:solidFill>
        </p:spPr>
        <p:txBody>
          <a:bodyPr anchor="t" anchorCtr="0"/>
          <a:lstStyle>
            <a:lvl1pPr marL="0" indent="0" algn="ctr">
              <a:buNone/>
              <a:defRPr>
                <a:solidFill>
                  <a:schemeClr val="tx1"/>
                </a:solidFill>
              </a:defRPr>
            </a:lvl1pPr>
          </a:lstStyle>
          <a:p>
            <a:endParaRPr lang="en-US"/>
          </a:p>
          <a:p>
            <a:endParaRPr lang="en-US"/>
          </a:p>
          <a:p>
            <a:r>
              <a:rPr lang="en-US"/>
              <a:t>Click table icon below</a:t>
            </a:r>
          </a:p>
          <a:p>
            <a:r>
              <a:rPr lang="en-US"/>
              <a:t>to create your own chart</a:t>
            </a:r>
          </a:p>
        </p:txBody>
      </p:sp>
      <p:sp>
        <p:nvSpPr>
          <p:cNvPr id="4" name="Text Placeholder 2">
            <a:extLst>
              <a:ext uri="{FF2B5EF4-FFF2-40B4-BE49-F238E27FC236}">
                <a16:creationId xmlns:a16="http://schemas.microsoft.com/office/drawing/2014/main" id="{903E278F-A7EF-E14F-A06F-98D35D765743}"/>
              </a:ext>
            </a:extLst>
          </p:cNvPr>
          <p:cNvSpPr>
            <a:spLocks noGrp="1"/>
          </p:cNvSpPr>
          <p:nvPr>
            <p:ph type="body" sz="quarter" idx="14" hasCustomPrompt="1"/>
          </p:nvPr>
        </p:nvSpPr>
        <p:spPr>
          <a:xfrm>
            <a:off x="15636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BB418E1F-DDF3-4146-97C3-30C33F65CA34}"/>
              </a:ext>
              <a:ext uri="{C183D7F6-B498-43B3-948B-1728B52AA6E4}">
                <adec:decorative xmlns:adec="http://schemas.microsoft.com/office/drawing/2017/decorative" val="1"/>
              </a:ext>
            </a:extLst>
          </p:cNvPr>
          <p:cNvSpPr/>
          <p:nvPr userDrawn="1"/>
        </p:nvSpPr>
        <p:spPr>
          <a:xfrm>
            <a:off x="0" y="-7357730"/>
            <a:ext cx="14362771" cy="691850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20120305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dv_titles full width tabl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681663"/>
            <a:ext cx="21259800" cy="8510335"/>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4" name="Folded Corner 13">
            <a:extLst>
              <a:ext uri="{FF2B5EF4-FFF2-40B4-BE49-F238E27FC236}">
                <a16:creationId xmlns:a16="http://schemas.microsoft.com/office/drawing/2014/main" id="{5AC74A64-59E7-104C-96E0-A0B4C6051ACD}"/>
              </a:ext>
              <a:ext uri="{C183D7F6-B498-43B3-948B-1728B52AA6E4}">
                <adec:decorative xmlns:adec="http://schemas.microsoft.com/office/drawing/2017/decorative" val="1"/>
              </a:ext>
            </a:extLst>
          </p:cNvPr>
          <p:cNvSpPr/>
          <p:nvPr userDrawn="1"/>
        </p:nvSpPr>
        <p:spPr>
          <a:xfrm>
            <a:off x="0" y="-6070600"/>
            <a:ext cx="13716000" cy="564943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es-ES" sz="2400" b="0" i="0" u="none" strike="noStrike" kern="1200" cap="none" normalizeH="0" baseline="0">
                <a:ln>
                  <a:noFill/>
                </a:ln>
                <a:solidFill>
                  <a:srgbClr val="000000"/>
                </a:solidFill>
                <a:effectLst/>
                <a:uLnTx/>
                <a:uFillTx/>
                <a:latin typeface="Source Sans Pro" charset="0"/>
                <a:ea typeface="+mn-ea"/>
                <a:cs typeface="+mn-cs"/>
              </a:rPr>
              <a:t>They are available </a:t>
            </a:r>
            <a:r>
              <a:rPr lang="es-ES" sz="2400">
                <a:solidFill>
                  <a:srgbClr val="000000"/>
                </a:solidFill>
                <a:latin typeface="Source Sans Pro" charset="0"/>
              </a:rPr>
              <a:t>to eyedrop below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487130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_title and image 3">
    <p:bg>
      <p:bgPr>
        <a:solidFill>
          <a:srgbClr val="FCE2BA"/>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6745521" y="1524001"/>
            <a:ext cx="10553466" cy="105534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10247437" y="3505201"/>
            <a:ext cx="9566149" cy="3638048"/>
          </a:xfrm>
          <a:noFill/>
        </p:spPr>
        <p:txBody>
          <a:bodyPr vert="horz" lIns="0" tIns="45720" rIns="0" bIns="45720" rtlCol="0" anchor="b" anchorCtr="0">
            <a:noAutofit/>
          </a:bodyPr>
          <a:lstStyle>
            <a:lvl1pPr>
              <a:defRPr lang="en-US" sz="9600">
                <a:solidFill>
                  <a:schemeClr val="accent3"/>
                </a:solidFill>
                <a:ea typeface="+mn-ea"/>
                <a:cs typeface="+mn-cs"/>
              </a:defRPr>
            </a:lvl1pPr>
          </a:lstStyle>
          <a:p>
            <a:pPr marL="0" lvl="0" indent="0">
              <a:spcBef>
                <a:spcPts val="2000"/>
              </a:spcBef>
              <a:buFont typeface="Arial" panose="020B0604020202020204" pitchFamily="34" charset="0"/>
            </a:pPr>
            <a:r>
              <a:rPr lang="en-US"/>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10307403" y="7246430"/>
            <a:ext cx="6548037" cy="2202370"/>
          </a:xfrm>
        </p:spPr>
        <p:txBody>
          <a:bodyPr>
            <a:noAutofit/>
          </a:bodyPr>
          <a:lstStyle>
            <a:lvl1pPr marL="0" indent="0">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674554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83227" y="0"/>
            <a:ext cx="8925601" cy="13716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a:t>
            </a:r>
          </a:p>
          <a:p>
            <a:r>
              <a:rPr lang="en-US"/>
              <a:t>image here</a:t>
            </a:r>
          </a:p>
        </p:txBody>
      </p:sp>
      <p:pic>
        <p:nvPicPr>
          <p:cNvPr id="9" name="Logo">
            <a:extLst>
              <a:ext uri="{FF2B5EF4-FFF2-40B4-BE49-F238E27FC236}">
                <a16:creationId xmlns:a16="http://schemas.microsoft.com/office/drawing/2014/main" id="{39832A72-5040-BE45-A934-3C03CC2291A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4DD91685-D64A-C54F-B5AF-FF35646421F2}"/>
              </a:ext>
              <a:ext uri="{C183D7F6-B498-43B3-948B-1728B52AA6E4}">
                <adec:decorative xmlns:adec="http://schemas.microsoft.com/office/drawing/2017/decorative" val="1"/>
              </a:ext>
            </a:extLst>
          </p:cNvPr>
          <p:cNvSpPr/>
          <p:nvPr userDrawn="1"/>
        </p:nvSpPr>
        <p:spPr>
          <a:xfrm>
            <a:off x="-1" y="-2743200"/>
            <a:ext cx="10593387" cy="2202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 </a:t>
            </a:r>
            <a:r>
              <a:rPr lang="es-ES" sz="2400">
                <a:solidFill>
                  <a:schemeClr val="tx1"/>
                </a:solidFill>
                <a:latin typeface="Source Sans Pro" charset="0"/>
                <a:ea typeface="Source Sans Pro" charset="0"/>
                <a:cs typeface="Source Sans Pro" charset="0"/>
              </a:rPr>
              <a:t>: Portrait image flush left with placeholder text descriptor on right.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1070828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dv_titles full width chart">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a:noFill/>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213360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chart</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331117"/>
            <a:ext cx="5334000" cy="546683"/>
          </a:xfrm>
        </p:spPr>
        <p:txBody>
          <a:bodyPr>
            <a:normAutofit/>
          </a:bodyPr>
          <a:lstStyle>
            <a:lvl1pPr marL="0" indent="0" algn="l">
              <a:buFontTx/>
              <a:buNone/>
              <a:defRPr sz="2200" baseline="0">
                <a:latin typeface="Community" panose="02000303040000020003" pitchFamily="2" charset="0"/>
              </a:defRPr>
            </a:lvl1pPr>
          </a:lstStyle>
          <a:p>
            <a:pPr lvl="0"/>
            <a:r>
              <a:rPr lang="en-US"/>
              <a:t>Date goes here</a:t>
            </a:r>
          </a:p>
        </p:txBody>
      </p:sp>
      <p:sp>
        <p:nvSpPr>
          <p:cNvPr id="19" name="Folded Corner 18">
            <a:extLst>
              <a:ext uri="{FF2B5EF4-FFF2-40B4-BE49-F238E27FC236}">
                <a16:creationId xmlns:a16="http://schemas.microsoft.com/office/drawing/2014/main" id="{4EA957E7-04B8-754D-8BD4-AC3938AF5A9B}"/>
              </a:ext>
              <a:ext uri="{C183D7F6-B498-43B3-948B-1728B52AA6E4}">
                <adec:decorative xmlns:adec="http://schemas.microsoft.com/office/drawing/2017/decorative" val="1"/>
              </a:ext>
            </a:extLst>
          </p:cNvPr>
          <p:cNvSpPr/>
          <p:nvPr userDrawn="1"/>
        </p:nvSpPr>
        <p:spPr>
          <a:xfrm>
            <a:off x="0" y="-7518400"/>
            <a:ext cx="14362771" cy="7039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86781272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dv_titles 2 charts side by side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Folded Corner 15">
            <a:extLst>
              <a:ext uri="{FF2B5EF4-FFF2-40B4-BE49-F238E27FC236}">
                <a16:creationId xmlns:a16="http://schemas.microsoft.com/office/drawing/2014/main" id="{5CEA6D54-FE09-6F4B-BFC7-88B78438426C}"/>
              </a:ext>
              <a:ext uri="{C183D7F6-B498-43B3-948B-1728B52AA6E4}">
                <adec:decorative xmlns:adec="http://schemas.microsoft.com/office/drawing/2017/decorative" val="1"/>
              </a:ext>
            </a:extLst>
          </p:cNvPr>
          <p:cNvSpPr/>
          <p:nvPr userDrawn="1"/>
        </p:nvSpPr>
        <p:spPr>
          <a:xfrm>
            <a:off x="0" y="-7467600"/>
            <a:ext cx="14362771" cy="694917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2 charts with a key message about them both.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79165105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dv_titles 2 charts side by side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20864944" y="1430492"/>
            <a:ext cx="1996643" cy="622883"/>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7" name="Folded Corner 16">
            <a:extLst>
              <a:ext uri="{FF2B5EF4-FFF2-40B4-BE49-F238E27FC236}">
                <a16:creationId xmlns:a16="http://schemas.microsoft.com/office/drawing/2014/main" id="{188C8EED-AC08-9E4E-9711-6011F789F62E}"/>
              </a:ext>
              <a:ext uri="{C183D7F6-B498-43B3-948B-1728B52AA6E4}">
                <adec:decorative xmlns:adec="http://schemas.microsoft.com/office/drawing/2017/decorative" val="1"/>
              </a:ext>
            </a:extLst>
          </p:cNvPr>
          <p:cNvSpPr/>
          <p:nvPr userDrawn="1"/>
        </p:nvSpPr>
        <p:spPr>
          <a:xfrm>
            <a:off x="0" y="-7218818"/>
            <a:ext cx="14362771" cy="68613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81960914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dv_titles chart imag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435895"/>
            <a:ext cx="10363200" cy="594305"/>
          </a:xfrm>
        </p:spPr>
        <p:txBody>
          <a:bodyPr>
            <a:normAutofit/>
          </a:bodyPr>
          <a:lstStyle>
            <a:lvl1pPr marL="0" indent="0" algn="l">
              <a:buFontTx/>
              <a:buNone/>
              <a:defRPr sz="2200" baseline="0">
                <a:latin typeface="Community" panose="02000303040000020003" pitchFamily="2" charset="0"/>
              </a:defRPr>
            </a:lvl1pPr>
          </a:lstStyle>
          <a:p>
            <a:pPr lvl="0"/>
            <a:r>
              <a:rPr lang="en-US"/>
              <a:t>Footnote goes here</a:t>
            </a:r>
          </a:p>
        </p:txBody>
      </p:sp>
      <p:sp>
        <p:nvSpPr>
          <p:cNvPr id="4" name="Picture Placeholder 3">
            <a:extLst>
              <a:ext uri="{FF2B5EF4-FFF2-40B4-BE49-F238E27FC236}">
                <a16:creationId xmlns:a16="http://schemas.microsoft.com/office/drawing/2014/main" id="{98AECB88-428E-6345-A71B-E948AE7961FA}"/>
              </a:ext>
            </a:extLst>
          </p:cNvPr>
          <p:cNvSpPr>
            <a:spLocks noGrp="1"/>
          </p:cNvSpPr>
          <p:nvPr>
            <p:ph type="pic" sz="quarter" idx="16" hasCustomPrompt="1"/>
          </p:nvPr>
        </p:nvSpPr>
        <p:spPr>
          <a:xfrm>
            <a:off x="12498388" y="3681663"/>
            <a:ext cx="10363200" cy="8510337"/>
          </a:xfrm>
          <a:pattFill prst="wdUpDiag">
            <a:fgClr>
              <a:srgbClr val="FADFD9"/>
            </a:fgClr>
            <a:bgClr>
              <a:schemeClr val="bg1"/>
            </a:bgClr>
          </a:pattFill>
        </p:spPr>
        <p:txBody>
          <a:bodyPr lIns="2651760" tIns="1645920"/>
          <a:lstStyle>
            <a:lvl1pPr marL="0" indent="0">
              <a:buFontTx/>
              <a:buNone/>
              <a:defRPr/>
            </a:lvl1pPr>
          </a:lstStyle>
          <a:p>
            <a:r>
              <a:rPr lang="en-US"/>
              <a:t>Drag and drop</a:t>
            </a:r>
          </a:p>
          <a:p>
            <a:r>
              <a:rPr lang="en-US"/>
              <a:t>image here</a:t>
            </a:r>
          </a:p>
        </p:txBody>
      </p:sp>
      <p:sp>
        <p:nvSpPr>
          <p:cNvPr id="12" name="Folded Corner 11">
            <a:extLst>
              <a:ext uri="{FF2B5EF4-FFF2-40B4-BE49-F238E27FC236}">
                <a16:creationId xmlns:a16="http://schemas.microsoft.com/office/drawing/2014/main" id="{79BACEE6-3D6A-7745-8268-69632A5E7986}"/>
              </a:ext>
              <a:ext uri="{C183D7F6-B498-43B3-948B-1728B52AA6E4}">
                <adec:decorative xmlns:adec="http://schemas.microsoft.com/office/drawing/2017/decorative" val="1"/>
              </a:ext>
            </a:extLst>
          </p:cNvPr>
          <p:cNvSpPr/>
          <p:nvPr userDrawn="1"/>
        </p:nvSpPr>
        <p:spPr>
          <a:xfrm>
            <a:off x="0" y="-7272125"/>
            <a:ext cx="14362771" cy="67597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charts with key point and  image for additional context.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43900667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dv_titles 3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7" name="Folded Corner 16">
            <a:extLst>
              <a:ext uri="{FF2B5EF4-FFF2-40B4-BE49-F238E27FC236}">
                <a16:creationId xmlns:a16="http://schemas.microsoft.com/office/drawing/2014/main" id="{09DFF3C5-D054-6349-BEDF-72EEE6335A45}"/>
              </a:ext>
              <a:ext uri="{C183D7F6-B498-43B3-948B-1728B52AA6E4}">
                <adec:decorative xmlns:adec="http://schemas.microsoft.com/office/drawing/2017/decorative" val="1"/>
              </a:ext>
            </a:extLst>
          </p:cNvPr>
          <p:cNvSpPr/>
          <p:nvPr userDrawn="1"/>
        </p:nvSpPr>
        <p:spPr>
          <a:xfrm>
            <a:off x="0" y="-7209524"/>
            <a:ext cx="14362771" cy="671259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38603643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dv_titles 3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27237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39044"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Text Placeholder 2">
            <a:extLst>
              <a:ext uri="{FF2B5EF4-FFF2-40B4-BE49-F238E27FC236}">
                <a16:creationId xmlns:a16="http://schemas.microsoft.com/office/drawing/2014/main" id="{441C8A3A-4330-C041-9090-DBE00863B1E1}"/>
              </a:ext>
            </a:extLst>
          </p:cNvPr>
          <p:cNvSpPr>
            <a:spLocks noGrp="1"/>
          </p:cNvSpPr>
          <p:nvPr>
            <p:ph type="body" sz="quarter" idx="18"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5" name="Folded Corner 14">
            <a:extLst>
              <a:ext uri="{FF2B5EF4-FFF2-40B4-BE49-F238E27FC236}">
                <a16:creationId xmlns:a16="http://schemas.microsoft.com/office/drawing/2014/main" id="{D862A9C0-8B53-C540-A7F0-A2B04D820D0A}"/>
              </a:ext>
              <a:ext uri="{C183D7F6-B498-43B3-948B-1728B52AA6E4}">
                <adec:decorative xmlns:adec="http://schemas.microsoft.com/office/drawing/2017/decorative" val="1"/>
              </a:ext>
            </a:extLst>
          </p:cNvPr>
          <p:cNvSpPr/>
          <p:nvPr userDrawn="1"/>
        </p:nvSpPr>
        <p:spPr>
          <a:xfrm>
            <a:off x="0" y="-7106111"/>
            <a:ext cx="14362771" cy="664364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00521190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dv_titles 4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7946898"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01238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0" name="Text Placeholder 2">
            <a:extLst>
              <a:ext uri="{FF2B5EF4-FFF2-40B4-BE49-F238E27FC236}">
                <a16:creationId xmlns:a16="http://schemas.microsoft.com/office/drawing/2014/main" id="{8AEF8777-221D-0042-BFBA-08428827EF1B}"/>
              </a:ext>
            </a:extLst>
          </p:cNvPr>
          <p:cNvSpPr>
            <a:spLocks noGrp="1"/>
          </p:cNvSpPr>
          <p:nvPr>
            <p:ph type="body" sz="quarter" idx="21"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2" name="Folded Corner 11">
            <a:extLst>
              <a:ext uri="{FF2B5EF4-FFF2-40B4-BE49-F238E27FC236}">
                <a16:creationId xmlns:a16="http://schemas.microsoft.com/office/drawing/2014/main" id="{1EBB7D78-04E9-F246-AA4E-1B89D3025107}"/>
              </a:ext>
              <a:ext uri="{C183D7F6-B498-43B3-948B-1728B52AA6E4}">
                <adec:decorative xmlns:adec="http://schemas.microsoft.com/office/drawing/2017/decorative" val="1"/>
              </a:ext>
            </a:extLst>
          </p:cNvPr>
          <p:cNvSpPr/>
          <p:nvPr userDrawn="1"/>
        </p:nvSpPr>
        <p:spPr>
          <a:xfrm>
            <a:off x="0" y="-7385868"/>
            <a:ext cx="14362771" cy="66835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15350803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dv_titles 4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98981"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71016"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12" name="Text Placeholder 2">
            <a:extLst>
              <a:ext uri="{FF2B5EF4-FFF2-40B4-BE49-F238E27FC236}">
                <a16:creationId xmlns:a16="http://schemas.microsoft.com/office/drawing/2014/main" id="{EF335A88-1040-7447-AE8A-85ADC7FEDBEB}"/>
              </a:ext>
            </a:extLst>
          </p:cNvPr>
          <p:cNvSpPr>
            <a:spLocks noGrp="1"/>
          </p:cNvSpPr>
          <p:nvPr>
            <p:ph type="body" sz="quarter" idx="14" hasCustomPrompt="1"/>
          </p:nvPr>
        </p:nvSpPr>
        <p:spPr>
          <a:xfrm>
            <a:off x="19889788" y="1430493"/>
            <a:ext cx="2971800" cy="5507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9" name="Folded Corner 8">
            <a:extLst>
              <a:ext uri="{FF2B5EF4-FFF2-40B4-BE49-F238E27FC236}">
                <a16:creationId xmlns:a16="http://schemas.microsoft.com/office/drawing/2014/main" id="{C2332F52-0445-B545-A291-D681C540AC8D}"/>
              </a:ext>
              <a:ext uri="{C183D7F6-B498-43B3-948B-1728B52AA6E4}">
                <adec:decorative xmlns:adec="http://schemas.microsoft.com/office/drawing/2017/decorative" val="1"/>
              </a:ext>
            </a:extLst>
          </p:cNvPr>
          <p:cNvSpPr/>
          <p:nvPr userDrawn="1"/>
        </p:nvSpPr>
        <p:spPr>
          <a:xfrm>
            <a:off x="1587" y="-7239259"/>
            <a:ext cx="14318166" cy="678205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55482230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dv_titles chart 3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7" name="Folded Corner 16">
            <a:extLst>
              <a:ext uri="{FF2B5EF4-FFF2-40B4-BE49-F238E27FC236}">
                <a16:creationId xmlns:a16="http://schemas.microsoft.com/office/drawing/2014/main" id="{A2C84CA7-4F1D-EB4F-A012-57180603228D}"/>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3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88967320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dv_titles chart 5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6163940" y="8822751"/>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6163940" y="10158105"/>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33877"/>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21075"/>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6937656" y="8982839"/>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6937656" y="10313233"/>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64271"/>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8" name="Folded Corner 17">
            <a:extLst>
              <a:ext uri="{FF2B5EF4-FFF2-40B4-BE49-F238E27FC236}">
                <a16:creationId xmlns:a16="http://schemas.microsoft.com/office/drawing/2014/main" id="{669DE58D-2A94-3F48-A741-5A6300E0BD1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5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16813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amber_title and image 3">
    <p:bg>
      <p:bgPr>
        <a:solidFill>
          <a:srgbClr val="FCE2BA"/>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AAE3ED00-D8B9-0148-B352-A30854113B49}"/>
              </a:ext>
              <a:ext uri="{C183D7F6-B498-43B3-948B-1728B52AA6E4}">
                <adec:decorative xmlns:adec="http://schemas.microsoft.com/office/drawing/2017/decorative" val="1"/>
              </a:ext>
            </a:extLst>
          </p:cNvPr>
          <p:cNvSpPr>
            <a:spLocks noChangeAspect="1"/>
          </p:cNvSpPr>
          <p:nvPr userDrawn="1"/>
        </p:nvSpPr>
        <p:spPr>
          <a:xfrm rot="10800000">
            <a:off x="6745521" y="1524001"/>
            <a:ext cx="10553466" cy="10553468"/>
          </a:xfrm>
          <a:prstGeom prst="ellipse">
            <a:avLst/>
          </a:prstGeom>
          <a:solidFill>
            <a:srgbClr val="FEF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a:extLst>
              <a:ext uri="{FF2B5EF4-FFF2-40B4-BE49-F238E27FC236}">
                <a16:creationId xmlns:a16="http://schemas.microsoft.com/office/drawing/2014/main" id="{3F17116F-84DB-B142-8004-B9BCC530217A}"/>
              </a:ext>
            </a:extLst>
          </p:cNvPr>
          <p:cNvSpPr>
            <a:spLocks noGrp="1"/>
          </p:cNvSpPr>
          <p:nvPr>
            <p:ph type="title" hasCustomPrompt="1"/>
          </p:nvPr>
        </p:nvSpPr>
        <p:spPr>
          <a:xfrm>
            <a:off x="10247437" y="3505201"/>
            <a:ext cx="9489949" cy="3638048"/>
          </a:xfrm>
          <a:noFill/>
        </p:spPr>
        <p:txBody>
          <a:bodyPr vert="horz" lIns="0" tIns="45720" rIns="0" bIns="45720" rtlCol="0" anchor="b" anchorCtr="0">
            <a:noAutofit/>
          </a:bodyPr>
          <a:lstStyle>
            <a:lvl1pPr>
              <a:defRPr lang="en-US" sz="960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less than two lines</a:t>
            </a:r>
          </a:p>
        </p:txBody>
      </p:sp>
      <p:sp>
        <p:nvSpPr>
          <p:cNvPr id="14" name="Subtitle">
            <a:extLst>
              <a:ext uri="{FF2B5EF4-FFF2-40B4-BE49-F238E27FC236}">
                <a16:creationId xmlns:a16="http://schemas.microsoft.com/office/drawing/2014/main" id="{F5E57A75-5517-6947-8E7D-614E41F834D9}"/>
              </a:ext>
            </a:extLst>
          </p:cNvPr>
          <p:cNvSpPr>
            <a:spLocks noGrp="1"/>
          </p:cNvSpPr>
          <p:nvPr>
            <p:ph type="body" sz="quarter" idx="12" hasCustomPrompt="1"/>
          </p:nvPr>
        </p:nvSpPr>
        <p:spPr>
          <a:xfrm>
            <a:off x="10307403" y="7246430"/>
            <a:ext cx="6791877" cy="2202370"/>
          </a:xfrm>
        </p:spPr>
        <p:txBody>
          <a:bodyPr>
            <a:noAutofit/>
          </a:bodyPr>
          <a:lstStyle>
            <a:lvl1pPr marL="0" indent="0">
              <a:buNone/>
              <a:defRPr sz="5400">
                <a:solidFill>
                  <a:schemeClr val="accent6"/>
                </a:solidFill>
              </a:defRPr>
            </a:lvl1pPr>
            <a:lvl2pPr marL="914400" indent="0">
              <a:buNone/>
              <a:defRPr sz="5400"/>
            </a:lvl2pPr>
            <a:lvl3pPr marL="1828800" indent="0">
              <a:buNone/>
              <a:defRPr sz="5400"/>
            </a:lvl3pPr>
            <a:lvl4pPr marL="2743200" indent="0">
              <a:buNone/>
              <a:defRPr sz="5400"/>
            </a:lvl4pPr>
            <a:lvl5pPr marL="3657600" indent="0">
              <a:buNone/>
              <a:defRPr sz="5400"/>
            </a:lvl5pPr>
          </a:lstStyle>
          <a:p>
            <a:pPr lvl="0"/>
            <a:r>
              <a:rPr lang="en-US"/>
              <a:t>Enter subtitle here, in three lines or less</a:t>
            </a:r>
          </a:p>
        </p:txBody>
      </p:sp>
      <p:sp>
        <p:nvSpPr>
          <p:cNvPr id="10" name="intersection">
            <a:extLst>
              <a:ext uri="{FF2B5EF4-FFF2-40B4-BE49-F238E27FC236}">
                <a16:creationId xmlns:a16="http://schemas.microsoft.com/office/drawing/2014/main" id="{B5F8207E-A274-3C49-A928-6C845C7AE8C3}"/>
              </a:ext>
              <a:ext uri="{C183D7F6-B498-43B3-948B-1728B52AA6E4}">
                <adec:decorative xmlns:adec="http://schemas.microsoft.com/office/drawing/2017/decorative" val="1"/>
              </a:ext>
            </a:extLst>
          </p:cNvPr>
          <p:cNvSpPr/>
          <p:nvPr userDrawn="1"/>
        </p:nvSpPr>
        <p:spPr>
          <a:xfrm rot="10800000" flipH="1">
            <a:off x="6745549" y="2605019"/>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2">
            <a:extLst>
              <a:ext uri="{FF2B5EF4-FFF2-40B4-BE49-F238E27FC236}">
                <a16:creationId xmlns:a16="http://schemas.microsoft.com/office/drawing/2014/main" id="{4F36DB0D-57C4-2E42-B38A-3B3F26A8C6D6}"/>
              </a:ext>
              <a:ext uri="{C183D7F6-B498-43B3-948B-1728B52AA6E4}">
                <adec:decorative xmlns:adec="http://schemas.microsoft.com/office/drawing/2017/decorative" val="1"/>
              </a:ext>
            </a:extLst>
          </p:cNvPr>
          <p:cNvSpPr>
            <a:spLocks noGrp="1"/>
          </p:cNvSpPr>
          <p:nvPr>
            <p:ph type="pic" sz="quarter" idx="10" hasCustomPrompt="1"/>
          </p:nvPr>
        </p:nvSpPr>
        <p:spPr>
          <a:xfrm>
            <a:off x="-83227" y="0"/>
            <a:ext cx="8925601" cy="13716000"/>
          </a:xfrm>
          <a:custGeom>
            <a:avLst/>
            <a:gdLst>
              <a:gd name="connsiteX0" fmla="*/ 0 w 8925601"/>
              <a:gd name="connsiteY0" fmla="*/ 0 h 13716000"/>
              <a:gd name="connsiteX1" fmla="*/ 8925601 w 8925601"/>
              <a:gd name="connsiteY1" fmla="*/ 0 h 13716000"/>
              <a:gd name="connsiteX2" fmla="*/ 8925601 w 8925601"/>
              <a:gd name="connsiteY2" fmla="*/ 2605020 h 13716000"/>
              <a:gd name="connsiteX3" fmla="*/ 8749018 w 8925601"/>
              <a:gd name="connsiteY3" fmla="*/ 2743786 h 13716000"/>
              <a:gd name="connsiteX4" fmla="*/ 6828776 w 8925601"/>
              <a:gd name="connsiteY4" fmla="*/ 6815571 h 13716000"/>
              <a:gd name="connsiteX5" fmla="*/ 8749018 w 8925601"/>
              <a:gd name="connsiteY5" fmla="*/ 10887355 h 13716000"/>
              <a:gd name="connsiteX6" fmla="*/ 8925601 w 8925601"/>
              <a:gd name="connsiteY6" fmla="*/ 11026123 h 13716000"/>
              <a:gd name="connsiteX7" fmla="*/ 8925601 w 8925601"/>
              <a:gd name="connsiteY7" fmla="*/ 13716000 h 13716000"/>
              <a:gd name="connsiteX8" fmla="*/ 0 w 8925601"/>
              <a:gd name="connsiteY8"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5601" h="13716000">
                <a:moveTo>
                  <a:pt x="0" y="0"/>
                </a:moveTo>
                <a:lnTo>
                  <a:pt x="8925601" y="0"/>
                </a:lnTo>
                <a:lnTo>
                  <a:pt x="8925601" y="2605020"/>
                </a:lnTo>
                <a:lnTo>
                  <a:pt x="8749018" y="2743786"/>
                </a:lnTo>
                <a:cubicBezTo>
                  <a:pt x="7576278" y="3711618"/>
                  <a:pt x="6828776" y="5176301"/>
                  <a:pt x="6828776" y="6815571"/>
                </a:cubicBezTo>
                <a:cubicBezTo>
                  <a:pt x="6828776" y="8454842"/>
                  <a:pt x="7576278" y="9919525"/>
                  <a:pt x="8749018" y="10887355"/>
                </a:cubicBezTo>
                <a:lnTo>
                  <a:pt x="8925601" y="11026123"/>
                </a:lnTo>
                <a:lnTo>
                  <a:pt x="8925601" y="13716000"/>
                </a:lnTo>
                <a:lnTo>
                  <a:pt x="0" y="13716000"/>
                </a:lnTo>
                <a:close/>
              </a:path>
            </a:pathLst>
          </a:custGeom>
          <a:pattFill prst="wdUpDiag">
            <a:fgClr>
              <a:srgbClr val="FADFD9"/>
            </a:fgClr>
            <a:bgClr>
              <a:schemeClr val="bg1"/>
            </a:bgClr>
          </a:pattFill>
        </p:spPr>
        <p:txBody>
          <a:bodyPr wrap="square" rIns="1554480" anchor="ctr" anchorCtr="0">
            <a:noAutofit/>
          </a:bodyPr>
          <a:lstStyle>
            <a:lvl1pPr marL="0" indent="0" algn="ctr">
              <a:buNone/>
              <a:defRPr b="0">
                <a:solidFill>
                  <a:schemeClr val="tx1"/>
                </a:solidFill>
              </a:defRPr>
            </a:lvl1pPr>
          </a:lstStyle>
          <a:p>
            <a:r>
              <a:rPr lang="en-US"/>
              <a:t>Drag and drop</a:t>
            </a:r>
          </a:p>
          <a:p>
            <a:r>
              <a:rPr lang="en-US"/>
              <a:t>image here</a:t>
            </a:r>
          </a:p>
        </p:txBody>
      </p:sp>
      <p:pic>
        <p:nvPicPr>
          <p:cNvPr id="9" name="Logo">
            <a:extLst>
              <a:ext uri="{FF2B5EF4-FFF2-40B4-BE49-F238E27FC236}">
                <a16:creationId xmlns:a16="http://schemas.microsoft.com/office/drawing/2014/main" id="{148F310D-874C-A545-B8AD-4ED154C787D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5724D573-2F9E-4848-B976-500133BF7CD4}"/>
              </a:ext>
              <a:ext uri="{C183D7F6-B498-43B3-948B-1728B52AA6E4}">
                <adec:decorative xmlns:adec="http://schemas.microsoft.com/office/drawing/2017/decorative" val="1"/>
              </a:ext>
            </a:extLst>
          </p:cNvPr>
          <p:cNvSpPr/>
          <p:nvPr userDrawn="1"/>
        </p:nvSpPr>
        <p:spPr>
          <a:xfrm>
            <a:off x="-1" y="-2743200"/>
            <a:ext cx="10593387" cy="2202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 </a:t>
            </a:r>
            <a:r>
              <a:rPr lang="es-ES" sz="2400">
                <a:solidFill>
                  <a:schemeClr val="tx1"/>
                </a:solidFill>
                <a:latin typeface="Source Sans Pro" charset="0"/>
                <a:ea typeface="Source Sans Pro" charset="0"/>
                <a:cs typeface="Source Sans Pro" charset="0"/>
              </a:rPr>
              <a:t>: Portrait image flush left with placeholder text descriptor on right.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7409027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dv_titles chart 6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3" name="Folded Corner 22">
            <a:extLst>
              <a:ext uri="{FF2B5EF4-FFF2-40B4-BE49-F238E27FC236}">
                <a16:creationId xmlns:a16="http://schemas.microsoft.com/office/drawing/2014/main" id="{92AB2038-DC11-DE43-AF1B-09CF0890752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6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9093710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dv_titles chart 8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7</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8</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4" name="Folded Corner 23">
            <a:extLst>
              <a:ext uri="{FF2B5EF4-FFF2-40B4-BE49-F238E27FC236}">
                <a16:creationId xmlns:a16="http://schemas.microsoft.com/office/drawing/2014/main" id="{7CE22A94-6852-EC49-B6CA-1C02569BE304}"/>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05474877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dv_titles charts 12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1" name="Oval 50">
            <a:extLst>
              <a:ext uri="{FF2B5EF4-FFF2-40B4-BE49-F238E27FC236}">
                <a16:creationId xmlns:a16="http://schemas.microsoft.com/office/drawing/2014/main" id="{1CEE505E-C8C0-504C-B7FD-D72C7BEA3B2E}"/>
              </a:ext>
              <a:ext uri="{C183D7F6-B498-43B3-948B-1728B52AA6E4}">
                <adec:decorative xmlns:adec="http://schemas.microsoft.com/office/drawing/2017/decorative" val="1"/>
              </a:ext>
            </a:extLst>
          </p:cNvPr>
          <p:cNvSpPr/>
          <p:nvPr userDrawn="1"/>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52" name="Oval 51">
            <a:extLst>
              <a:ext uri="{FF2B5EF4-FFF2-40B4-BE49-F238E27FC236}">
                <a16:creationId xmlns:a16="http://schemas.microsoft.com/office/drawing/2014/main" id="{3AFF7D49-58A8-814A-A0D2-15D34B9CF9E7}"/>
              </a:ext>
              <a:ext uri="{C183D7F6-B498-43B3-948B-1728B52AA6E4}">
                <adec:decorative xmlns:adec="http://schemas.microsoft.com/office/drawing/2017/decorative" val="1"/>
              </a:ext>
            </a:extLst>
          </p:cNvPr>
          <p:cNvSpPr/>
          <p:nvPr userDrawn="1"/>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7</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8</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9</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10</a:t>
            </a:r>
          </a:p>
        </p:txBody>
      </p:sp>
      <p:sp>
        <p:nvSpPr>
          <p:cNvPr id="57" name="Oval 56">
            <a:extLst>
              <a:ext uri="{FF2B5EF4-FFF2-40B4-BE49-F238E27FC236}">
                <a16:creationId xmlns:a16="http://schemas.microsoft.com/office/drawing/2014/main" id="{14ED6C68-2406-6D42-B0AC-DA64DD5A93E1}"/>
              </a:ext>
              <a:ext uri="{C183D7F6-B498-43B3-948B-1728B52AA6E4}">
                <adec:decorative xmlns:adec="http://schemas.microsoft.com/office/drawing/2017/decorative" val="1"/>
              </a:ext>
            </a:extLst>
          </p:cNvPr>
          <p:cNvSpPr/>
          <p:nvPr userDrawn="1"/>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11</a:t>
            </a:r>
          </a:p>
        </p:txBody>
      </p:sp>
      <p:sp>
        <p:nvSpPr>
          <p:cNvPr id="58" name="Oval 57">
            <a:extLst>
              <a:ext uri="{FF2B5EF4-FFF2-40B4-BE49-F238E27FC236}">
                <a16:creationId xmlns:a16="http://schemas.microsoft.com/office/drawing/2014/main" id="{E92B39D8-16F9-474D-8491-95B761F57AC7}"/>
              </a:ext>
              <a:ext uri="{C183D7F6-B498-43B3-948B-1728B52AA6E4}">
                <adec:decorative xmlns:adec="http://schemas.microsoft.com/office/drawing/2017/decorative" val="1"/>
              </a:ext>
            </a:extLst>
          </p:cNvPr>
          <p:cNvSpPr/>
          <p:nvPr userDrawn="1"/>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12</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3" name="Text Placeholder 3">
            <a:extLst>
              <a:ext uri="{FF2B5EF4-FFF2-40B4-BE49-F238E27FC236}">
                <a16:creationId xmlns:a16="http://schemas.microsoft.com/office/drawing/2014/main" id="{BF4346CF-4796-6B4A-85EC-D0524FE1C9A8}"/>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4" name="Text Placeholder 3">
            <a:extLst>
              <a:ext uri="{FF2B5EF4-FFF2-40B4-BE49-F238E27FC236}">
                <a16:creationId xmlns:a16="http://schemas.microsoft.com/office/drawing/2014/main" id="{F02C0B55-6D26-CC45-9C2D-8251FC33A5EB}"/>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5" name="Text Placeholder 3">
            <a:extLst>
              <a:ext uri="{FF2B5EF4-FFF2-40B4-BE49-F238E27FC236}">
                <a16:creationId xmlns:a16="http://schemas.microsoft.com/office/drawing/2014/main" id="{9DB75B0A-435A-6D4A-82AC-C93739D10EA9}"/>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6" name="Text Placeholder 3">
            <a:extLst>
              <a:ext uri="{FF2B5EF4-FFF2-40B4-BE49-F238E27FC236}">
                <a16:creationId xmlns:a16="http://schemas.microsoft.com/office/drawing/2014/main" id="{BF44FADC-0474-B940-AD29-2DACC160F1AD}"/>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35" name="Folded Corner 34">
            <a:extLst>
              <a:ext uri="{FF2B5EF4-FFF2-40B4-BE49-F238E27FC236}">
                <a16:creationId xmlns:a16="http://schemas.microsoft.com/office/drawing/2014/main" id="{E0780828-6CAE-264F-B938-559F425E1A70}"/>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12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3487208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dv_titles charts 18 list">
    <p:bg>
      <p:bgPr>
        <a:solidFill>
          <a:srgbClr val="FDFAF5"/>
        </a:solidFill>
        <a:effectLst/>
      </p:bgPr>
    </p:bg>
    <p:spTree>
      <p:nvGrpSpPr>
        <p:cNvPr id="1" name=""/>
        <p:cNvGrpSpPr/>
        <p:nvPr/>
      </p:nvGrpSpPr>
      <p:grpSpPr>
        <a:xfrm>
          <a:off x="0" y="0"/>
          <a:ext cx="0" cy="0"/>
          <a:chOff x="0" y="0"/>
          <a:chExt cx="0" cy="0"/>
        </a:xfrm>
      </p:grpSpPr>
      <p:sp>
        <p:nvSpPr>
          <p:cNvPr id="92" name="Oval 91">
            <a:extLst>
              <a:ext uri="{FF2B5EF4-FFF2-40B4-BE49-F238E27FC236}">
                <a16:creationId xmlns:a16="http://schemas.microsoft.com/office/drawing/2014/main" id="{5EC9F634-06DD-DB48-8B0E-C5375E73046F}"/>
              </a:ext>
              <a:ext uri="{C183D7F6-B498-43B3-948B-1728B52AA6E4}">
                <adec:decorative xmlns:adec="http://schemas.microsoft.com/office/drawing/2017/decorative" val="1"/>
              </a:ext>
            </a:extLst>
          </p:cNvPr>
          <p:cNvSpPr/>
          <p:nvPr/>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90" name="Oval 89">
            <a:extLst>
              <a:ext uri="{FF2B5EF4-FFF2-40B4-BE49-F238E27FC236}">
                <a16:creationId xmlns:a16="http://schemas.microsoft.com/office/drawing/2014/main" id="{010B8708-9FFD-1446-95CE-1A35EA7D2D4D}"/>
              </a:ext>
              <a:ext uri="{C183D7F6-B498-43B3-948B-1728B52AA6E4}">
                <adec:decorative xmlns:adec="http://schemas.microsoft.com/office/drawing/2017/decorative" val="1"/>
              </a:ext>
            </a:extLst>
          </p:cNvPr>
          <p:cNvSpPr/>
          <p:nvPr/>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88" name="Oval 87">
            <a:extLst>
              <a:ext uri="{FF2B5EF4-FFF2-40B4-BE49-F238E27FC236}">
                <a16:creationId xmlns:a16="http://schemas.microsoft.com/office/drawing/2014/main" id="{D61D7AFD-CC30-5841-9AD4-E20A7A08626A}"/>
              </a:ext>
              <a:ext uri="{C183D7F6-B498-43B3-948B-1728B52AA6E4}">
                <adec:decorative xmlns:adec="http://schemas.microsoft.com/office/drawing/2017/decorative" val="1"/>
              </a:ext>
            </a:extLst>
          </p:cNvPr>
          <p:cNvSpPr/>
          <p:nvPr/>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86" name="Oval 85">
            <a:extLst>
              <a:ext uri="{FF2B5EF4-FFF2-40B4-BE49-F238E27FC236}">
                <a16:creationId xmlns:a16="http://schemas.microsoft.com/office/drawing/2014/main" id="{445196E8-FEC9-4B41-901A-91B35AB78EED}"/>
              </a:ext>
              <a:ext uri="{C183D7F6-B498-43B3-948B-1728B52AA6E4}">
                <adec:decorative xmlns:adec="http://schemas.microsoft.com/office/drawing/2017/decorative" val="1"/>
              </a:ext>
            </a:extLst>
          </p:cNvPr>
          <p:cNvSpPr/>
          <p:nvPr/>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84" name="Oval 83">
            <a:extLst>
              <a:ext uri="{FF2B5EF4-FFF2-40B4-BE49-F238E27FC236}">
                <a16:creationId xmlns:a16="http://schemas.microsoft.com/office/drawing/2014/main" id="{6E4EF967-2A30-B64A-8C77-FB9F670D1792}"/>
              </a:ext>
              <a:ext uri="{C183D7F6-B498-43B3-948B-1728B52AA6E4}">
                <adec:decorative xmlns:adec="http://schemas.microsoft.com/office/drawing/2017/decorative" val="1"/>
              </a:ext>
            </a:extLst>
          </p:cNvPr>
          <p:cNvSpPr/>
          <p:nvPr/>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82" name="Oval 81">
            <a:extLst>
              <a:ext uri="{FF2B5EF4-FFF2-40B4-BE49-F238E27FC236}">
                <a16:creationId xmlns:a16="http://schemas.microsoft.com/office/drawing/2014/main" id="{8A0BBC8C-D4B1-3B48-B89A-0599B16063F1}"/>
              </a:ext>
              <a:ext uri="{C183D7F6-B498-43B3-948B-1728B52AA6E4}">
                <adec:decorative xmlns:adec="http://schemas.microsoft.com/office/drawing/2017/decorative" val="1"/>
              </a:ext>
            </a:extLst>
          </p:cNvPr>
          <p:cNvSpPr/>
          <p:nvPr/>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80" name="Oval 79">
            <a:extLst>
              <a:ext uri="{FF2B5EF4-FFF2-40B4-BE49-F238E27FC236}">
                <a16:creationId xmlns:a16="http://schemas.microsoft.com/office/drawing/2014/main" id="{5F71F225-DC4B-5A44-B171-7DFC6ECB9C69}"/>
              </a:ext>
              <a:ext uri="{C183D7F6-B498-43B3-948B-1728B52AA6E4}">
                <adec:decorative xmlns:adec="http://schemas.microsoft.com/office/drawing/2017/decorative" val="1"/>
              </a:ext>
            </a:extLst>
          </p:cNvPr>
          <p:cNvSpPr/>
          <p:nvPr/>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7</a:t>
            </a:r>
          </a:p>
        </p:txBody>
      </p:sp>
      <p:sp>
        <p:nvSpPr>
          <p:cNvPr id="78" name="Oval 77">
            <a:extLst>
              <a:ext uri="{FF2B5EF4-FFF2-40B4-BE49-F238E27FC236}">
                <a16:creationId xmlns:a16="http://schemas.microsoft.com/office/drawing/2014/main" id="{0B9ABB09-93F9-7546-B14D-32D5007D600D}"/>
              </a:ext>
              <a:ext uri="{C183D7F6-B498-43B3-948B-1728B52AA6E4}">
                <adec:decorative xmlns:adec="http://schemas.microsoft.com/office/drawing/2017/decorative" val="1"/>
              </a:ext>
            </a:extLst>
          </p:cNvPr>
          <p:cNvSpPr/>
          <p:nvPr/>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8</a:t>
            </a:r>
          </a:p>
        </p:txBody>
      </p:sp>
      <p:sp>
        <p:nvSpPr>
          <p:cNvPr id="76" name="Oval 75">
            <a:extLst>
              <a:ext uri="{FF2B5EF4-FFF2-40B4-BE49-F238E27FC236}">
                <a16:creationId xmlns:a16="http://schemas.microsoft.com/office/drawing/2014/main" id="{5726135D-0006-4343-A6FB-D640207F92BB}"/>
              </a:ext>
              <a:ext uri="{C183D7F6-B498-43B3-948B-1728B52AA6E4}">
                <adec:decorative xmlns:adec="http://schemas.microsoft.com/office/drawing/2017/decorative" val="1"/>
              </a:ext>
            </a:extLst>
          </p:cNvPr>
          <p:cNvSpPr/>
          <p:nvPr/>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9</a:t>
            </a:r>
          </a:p>
        </p:txBody>
      </p:sp>
      <p:sp>
        <p:nvSpPr>
          <p:cNvPr id="74" name="Oval 73">
            <a:extLst>
              <a:ext uri="{FF2B5EF4-FFF2-40B4-BE49-F238E27FC236}">
                <a16:creationId xmlns:a16="http://schemas.microsoft.com/office/drawing/2014/main" id="{9A14F383-0C7E-6442-A996-54B09D97D6A5}"/>
              </a:ext>
              <a:ext uri="{C183D7F6-B498-43B3-948B-1728B52AA6E4}">
                <adec:decorative xmlns:adec="http://schemas.microsoft.com/office/drawing/2017/decorative" val="1"/>
              </a:ext>
            </a:extLst>
          </p:cNvPr>
          <p:cNvSpPr/>
          <p:nvPr/>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10</a:t>
            </a:r>
          </a:p>
        </p:txBody>
      </p:sp>
      <p:sp>
        <p:nvSpPr>
          <p:cNvPr id="72" name="Oval 71">
            <a:extLst>
              <a:ext uri="{FF2B5EF4-FFF2-40B4-BE49-F238E27FC236}">
                <a16:creationId xmlns:a16="http://schemas.microsoft.com/office/drawing/2014/main" id="{BAEB2906-4AB7-7F40-A1E1-F011FD5E45A2}"/>
              </a:ext>
              <a:ext uri="{C183D7F6-B498-43B3-948B-1728B52AA6E4}">
                <adec:decorative xmlns:adec="http://schemas.microsoft.com/office/drawing/2017/decorative" val="1"/>
              </a:ext>
            </a:extLst>
          </p:cNvPr>
          <p:cNvSpPr/>
          <p:nvPr/>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11</a:t>
            </a:r>
          </a:p>
        </p:txBody>
      </p:sp>
      <p:sp>
        <p:nvSpPr>
          <p:cNvPr id="70" name="Oval 69">
            <a:extLst>
              <a:ext uri="{FF2B5EF4-FFF2-40B4-BE49-F238E27FC236}">
                <a16:creationId xmlns:a16="http://schemas.microsoft.com/office/drawing/2014/main" id="{DA380F1A-63B5-8B46-BEFC-C72D6F427B59}"/>
              </a:ext>
              <a:ext uri="{C183D7F6-B498-43B3-948B-1728B52AA6E4}">
                <adec:decorative xmlns:adec="http://schemas.microsoft.com/office/drawing/2017/decorative" val="1"/>
              </a:ext>
            </a:extLst>
          </p:cNvPr>
          <p:cNvSpPr/>
          <p:nvPr/>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12</a:t>
            </a:r>
          </a:p>
        </p:txBody>
      </p:sp>
      <p:sp>
        <p:nvSpPr>
          <p:cNvPr id="68" name="Oval 67">
            <a:extLst>
              <a:ext uri="{FF2B5EF4-FFF2-40B4-BE49-F238E27FC236}">
                <a16:creationId xmlns:a16="http://schemas.microsoft.com/office/drawing/2014/main" id="{3A2E349E-0939-2E44-8497-C970E8491707}"/>
              </a:ext>
              <a:ext uri="{C183D7F6-B498-43B3-948B-1728B52AA6E4}">
                <adec:decorative xmlns:adec="http://schemas.microsoft.com/office/drawing/2017/decorative" val="1"/>
              </a:ext>
            </a:extLst>
          </p:cNvPr>
          <p:cNvSpPr/>
          <p:nvPr/>
        </p:nvSpPr>
        <p:spPr>
          <a:xfrm>
            <a:off x="21484401"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13</a:t>
            </a:r>
          </a:p>
        </p:txBody>
      </p:sp>
      <p:sp>
        <p:nvSpPr>
          <p:cNvPr id="66" name="Oval 65">
            <a:extLst>
              <a:ext uri="{FF2B5EF4-FFF2-40B4-BE49-F238E27FC236}">
                <a16:creationId xmlns:a16="http://schemas.microsoft.com/office/drawing/2014/main" id="{CAECBC40-11CE-3540-A0EA-57148B6006E6}"/>
              </a:ext>
              <a:ext uri="{C183D7F6-B498-43B3-948B-1728B52AA6E4}">
                <adec:decorative xmlns:adec="http://schemas.microsoft.com/office/drawing/2017/decorative" val="1"/>
              </a:ext>
            </a:extLst>
          </p:cNvPr>
          <p:cNvSpPr/>
          <p:nvPr/>
        </p:nvSpPr>
        <p:spPr>
          <a:xfrm>
            <a:off x="21484401"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14</a:t>
            </a:r>
          </a:p>
        </p:txBody>
      </p:sp>
      <p:sp>
        <p:nvSpPr>
          <p:cNvPr id="64" name="Oval 63">
            <a:extLst>
              <a:ext uri="{FF2B5EF4-FFF2-40B4-BE49-F238E27FC236}">
                <a16:creationId xmlns:a16="http://schemas.microsoft.com/office/drawing/2014/main" id="{6231F381-0BBD-1543-8F48-2801072B33A6}"/>
              </a:ext>
              <a:ext uri="{C183D7F6-B498-43B3-948B-1728B52AA6E4}">
                <adec:decorative xmlns:adec="http://schemas.microsoft.com/office/drawing/2017/decorative" val="1"/>
              </a:ext>
            </a:extLst>
          </p:cNvPr>
          <p:cNvSpPr/>
          <p:nvPr/>
        </p:nvSpPr>
        <p:spPr>
          <a:xfrm>
            <a:off x="21484401"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15</a:t>
            </a:r>
          </a:p>
        </p:txBody>
      </p:sp>
      <p:sp>
        <p:nvSpPr>
          <p:cNvPr id="62" name="Oval 61">
            <a:extLst>
              <a:ext uri="{FF2B5EF4-FFF2-40B4-BE49-F238E27FC236}">
                <a16:creationId xmlns:a16="http://schemas.microsoft.com/office/drawing/2014/main" id="{E5FE55CE-142E-274C-8C28-9DFA57582976}"/>
              </a:ext>
              <a:ext uri="{C183D7F6-B498-43B3-948B-1728B52AA6E4}">
                <adec:decorative xmlns:adec="http://schemas.microsoft.com/office/drawing/2017/decorative" val="1"/>
              </a:ext>
            </a:extLst>
          </p:cNvPr>
          <p:cNvSpPr/>
          <p:nvPr/>
        </p:nvSpPr>
        <p:spPr>
          <a:xfrm>
            <a:off x="21484401"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16</a:t>
            </a:r>
          </a:p>
        </p:txBody>
      </p:sp>
      <p:sp>
        <p:nvSpPr>
          <p:cNvPr id="58" name="Oval 57">
            <a:extLst>
              <a:ext uri="{FF2B5EF4-FFF2-40B4-BE49-F238E27FC236}">
                <a16:creationId xmlns:a16="http://schemas.microsoft.com/office/drawing/2014/main" id="{44ADACB8-DE83-B146-8FB4-BD83F31826A7}"/>
              </a:ext>
              <a:ext uri="{C183D7F6-B498-43B3-948B-1728B52AA6E4}">
                <adec:decorative xmlns:adec="http://schemas.microsoft.com/office/drawing/2017/decorative" val="1"/>
              </a:ext>
            </a:extLst>
          </p:cNvPr>
          <p:cNvSpPr/>
          <p:nvPr/>
        </p:nvSpPr>
        <p:spPr>
          <a:xfrm>
            <a:off x="21484401" y="9999196"/>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17</a:t>
            </a:r>
          </a:p>
        </p:txBody>
      </p:sp>
      <p:sp>
        <p:nvSpPr>
          <p:cNvPr id="60" name="Oval 59">
            <a:extLst>
              <a:ext uri="{FF2B5EF4-FFF2-40B4-BE49-F238E27FC236}">
                <a16:creationId xmlns:a16="http://schemas.microsoft.com/office/drawing/2014/main" id="{FFB39145-553F-B646-A64D-B59976EA7997}"/>
              </a:ext>
              <a:ext uri="{C183D7F6-B498-43B3-948B-1728B52AA6E4}">
                <adec:decorative xmlns:adec="http://schemas.microsoft.com/office/drawing/2017/decorative" val="1"/>
              </a:ext>
            </a:extLst>
          </p:cNvPr>
          <p:cNvSpPr/>
          <p:nvPr/>
        </p:nvSpPr>
        <p:spPr>
          <a:xfrm>
            <a:off x="21484401" y="11308732"/>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18</a:t>
            </a:r>
          </a:p>
        </p:txBody>
      </p:sp>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 name="Text Placeholder 3">
            <a:extLst>
              <a:ext uri="{FF2B5EF4-FFF2-40B4-BE49-F238E27FC236}">
                <a16:creationId xmlns:a16="http://schemas.microsoft.com/office/drawing/2014/main" id="{72861879-B00A-1C4E-8892-EE7B2782B868}"/>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2" name="Text Placeholder 3">
            <a:extLst>
              <a:ext uri="{FF2B5EF4-FFF2-40B4-BE49-F238E27FC236}">
                <a16:creationId xmlns:a16="http://schemas.microsoft.com/office/drawing/2014/main" id="{815A4CAA-3C0F-314E-B8ED-D0C0CC208251}"/>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3" name="Text Placeholder 3">
            <a:extLst>
              <a:ext uri="{FF2B5EF4-FFF2-40B4-BE49-F238E27FC236}">
                <a16:creationId xmlns:a16="http://schemas.microsoft.com/office/drawing/2014/main" id="{C27ED31E-4D98-3A40-B0D6-0B03E83F1E99}"/>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4" name="Text Placeholder 3">
            <a:extLst>
              <a:ext uri="{FF2B5EF4-FFF2-40B4-BE49-F238E27FC236}">
                <a16:creationId xmlns:a16="http://schemas.microsoft.com/office/drawing/2014/main" id="{D88268D0-C5FE-524E-ABD6-73770D555C5E}"/>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5" name="Text Placeholder 3">
            <a:extLst>
              <a:ext uri="{FF2B5EF4-FFF2-40B4-BE49-F238E27FC236}">
                <a16:creationId xmlns:a16="http://schemas.microsoft.com/office/drawing/2014/main" id="{C3F4EC36-502F-5949-907F-41C92D0645B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6" name="Text Placeholder 3">
            <a:extLst>
              <a:ext uri="{FF2B5EF4-FFF2-40B4-BE49-F238E27FC236}">
                <a16:creationId xmlns:a16="http://schemas.microsoft.com/office/drawing/2014/main" id="{FC901104-2C40-7C41-ABF6-C7F9CF9A24A6}"/>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4" name="Text Placeholder 3">
            <a:extLst>
              <a:ext uri="{FF2B5EF4-FFF2-40B4-BE49-F238E27FC236}">
                <a16:creationId xmlns:a16="http://schemas.microsoft.com/office/drawing/2014/main" id="{44C26A3B-A217-E948-85E7-2331F9DC4B22}"/>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5" name="Text Placeholder 3">
            <a:extLst>
              <a:ext uri="{FF2B5EF4-FFF2-40B4-BE49-F238E27FC236}">
                <a16:creationId xmlns:a16="http://schemas.microsoft.com/office/drawing/2014/main" id="{FC504041-AD0A-F147-8C8D-DEAAF85948B8}"/>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6" name="Text Placeholder 3">
            <a:extLst>
              <a:ext uri="{FF2B5EF4-FFF2-40B4-BE49-F238E27FC236}">
                <a16:creationId xmlns:a16="http://schemas.microsoft.com/office/drawing/2014/main" id="{888AD8DE-5813-9446-BA0F-2DE597ADC005}"/>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7" name="Text Placeholder 3">
            <a:extLst>
              <a:ext uri="{FF2B5EF4-FFF2-40B4-BE49-F238E27FC236}">
                <a16:creationId xmlns:a16="http://schemas.microsoft.com/office/drawing/2014/main" id="{E70F26C5-ABFB-4D4F-8BFD-5C507AAAB287}"/>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8" name="Text Placeholder 3">
            <a:extLst>
              <a:ext uri="{FF2B5EF4-FFF2-40B4-BE49-F238E27FC236}">
                <a16:creationId xmlns:a16="http://schemas.microsoft.com/office/drawing/2014/main" id="{E3929854-2532-C84D-BBED-AA63A7145DEC}"/>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9" name="Text Placeholder 3">
            <a:extLst>
              <a:ext uri="{FF2B5EF4-FFF2-40B4-BE49-F238E27FC236}">
                <a16:creationId xmlns:a16="http://schemas.microsoft.com/office/drawing/2014/main" id="{D23C93BA-CB23-3D4D-BB2B-29E653BBE96B}"/>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0" name="Text Placeholder 3">
            <a:extLst>
              <a:ext uri="{FF2B5EF4-FFF2-40B4-BE49-F238E27FC236}">
                <a16:creationId xmlns:a16="http://schemas.microsoft.com/office/drawing/2014/main" id="{ABE907A4-CCF3-D046-BA5F-2A0EEF02A69D}"/>
              </a:ext>
            </a:extLst>
          </p:cNvPr>
          <p:cNvSpPr>
            <a:spLocks noGrp="1"/>
          </p:cNvSpPr>
          <p:nvPr>
            <p:ph type="body" sz="quarter" idx="29" hasCustomPrompt="1"/>
          </p:nvPr>
        </p:nvSpPr>
        <p:spPr>
          <a:xfrm>
            <a:off x="22254693"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1" name="Text Placeholder 3">
            <a:extLst>
              <a:ext uri="{FF2B5EF4-FFF2-40B4-BE49-F238E27FC236}">
                <a16:creationId xmlns:a16="http://schemas.microsoft.com/office/drawing/2014/main" id="{8B39797D-22AE-454A-AFD4-6ED517BD8DD4}"/>
              </a:ext>
            </a:extLst>
          </p:cNvPr>
          <p:cNvSpPr>
            <a:spLocks noGrp="1"/>
          </p:cNvSpPr>
          <p:nvPr>
            <p:ph type="body" sz="quarter" idx="30" hasCustomPrompt="1"/>
          </p:nvPr>
        </p:nvSpPr>
        <p:spPr>
          <a:xfrm>
            <a:off x="22254693"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2" name="Text Placeholder 3">
            <a:extLst>
              <a:ext uri="{FF2B5EF4-FFF2-40B4-BE49-F238E27FC236}">
                <a16:creationId xmlns:a16="http://schemas.microsoft.com/office/drawing/2014/main" id="{2BDADCA4-A789-3149-8992-D9A3A6F5FB5A}"/>
              </a:ext>
            </a:extLst>
          </p:cNvPr>
          <p:cNvSpPr>
            <a:spLocks noGrp="1"/>
          </p:cNvSpPr>
          <p:nvPr>
            <p:ph type="body" sz="quarter" idx="31" hasCustomPrompt="1"/>
          </p:nvPr>
        </p:nvSpPr>
        <p:spPr>
          <a:xfrm>
            <a:off x="22254693"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3" name="Text Placeholder 3">
            <a:extLst>
              <a:ext uri="{FF2B5EF4-FFF2-40B4-BE49-F238E27FC236}">
                <a16:creationId xmlns:a16="http://schemas.microsoft.com/office/drawing/2014/main" id="{01457121-7E74-6644-AC6C-3C19741D556C}"/>
              </a:ext>
            </a:extLst>
          </p:cNvPr>
          <p:cNvSpPr>
            <a:spLocks noGrp="1"/>
          </p:cNvSpPr>
          <p:nvPr>
            <p:ph type="body" sz="quarter" idx="32" hasCustomPrompt="1"/>
          </p:nvPr>
        </p:nvSpPr>
        <p:spPr>
          <a:xfrm>
            <a:off x="22254693"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4" name="Text Placeholder 3">
            <a:extLst>
              <a:ext uri="{FF2B5EF4-FFF2-40B4-BE49-F238E27FC236}">
                <a16:creationId xmlns:a16="http://schemas.microsoft.com/office/drawing/2014/main" id="{AAB7CC7C-A240-3D4F-BE8E-F10D5CBB99F0}"/>
              </a:ext>
            </a:extLst>
          </p:cNvPr>
          <p:cNvSpPr>
            <a:spLocks noGrp="1"/>
          </p:cNvSpPr>
          <p:nvPr>
            <p:ph type="body" sz="quarter" idx="33" hasCustomPrompt="1"/>
          </p:nvPr>
        </p:nvSpPr>
        <p:spPr>
          <a:xfrm>
            <a:off x="22254693"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5" name="Text Placeholder 3">
            <a:extLst>
              <a:ext uri="{FF2B5EF4-FFF2-40B4-BE49-F238E27FC236}">
                <a16:creationId xmlns:a16="http://schemas.microsoft.com/office/drawing/2014/main" id="{3B5FD129-7116-E048-B43D-5A7CB520FB0E}"/>
              </a:ext>
            </a:extLst>
          </p:cNvPr>
          <p:cNvSpPr>
            <a:spLocks noGrp="1"/>
          </p:cNvSpPr>
          <p:nvPr>
            <p:ph type="body" sz="quarter" idx="34" hasCustomPrompt="1"/>
          </p:nvPr>
        </p:nvSpPr>
        <p:spPr>
          <a:xfrm>
            <a:off x="22254693"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9" name="Folded Corner 48">
            <a:extLst>
              <a:ext uri="{FF2B5EF4-FFF2-40B4-BE49-F238E27FC236}">
                <a16:creationId xmlns:a16="http://schemas.microsoft.com/office/drawing/2014/main" id="{51D33E9E-AF46-1547-9131-582F295DA8DA}"/>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84886480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dv_titles + graph right">
    <p:bg>
      <p:bgPr>
        <a:solidFill>
          <a:srgbClr val="FDFAF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1B221A8-0CBA-4740-B203-4AF657FAA3DD}"/>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B7DF4F43-529C-BB46-B90D-EBD576172CF5}"/>
              </a:ext>
            </a:extLst>
          </p:cNvPr>
          <p:cNvSpPr>
            <a:spLocks noGrp="1"/>
          </p:cNvSpPr>
          <p:nvPr>
            <p:ph type="title" hasCustomPrompt="1"/>
          </p:nvPr>
        </p:nvSpPr>
        <p:spPr>
          <a:xfrm>
            <a:off x="1445070" y="4724400"/>
            <a:ext cx="5871717" cy="2499099"/>
          </a:xfrm>
          <a:noFill/>
        </p:spPr>
        <p:txBody>
          <a:bodyPr vert="horz" lIns="0" tIns="45720" rIns="0" bIns="45720" rtlCol="0" anchor="b" anchorCtr="0">
            <a:noAutofit/>
          </a:bodyPr>
          <a:lstStyle>
            <a:lvl1pPr>
              <a:defRPr lang="en-US" sz="8800">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12" name="Text Placeholder 30">
            <a:extLst>
              <a:ext uri="{FF2B5EF4-FFF2-40B4-BE49-F238E27FC236}">
                <a16:creationId xmlns:a16="http://schemas.microsoft.com/office/drawing/2014/main" id="{2D1C46AE-0D6B-354C-9CE3-82C3D8BA1564}"/>
              </a:ext>
            </a:extLst>
          </p:cNvPr>
          <p:cNvSpPr>
            <a:spLocks noGrp="1"/>
          </p:cNvSpPr>
          <p:nvPr>
            <p:ph type="body" sz="quarter" idx="12" hasCustomPrompt="1"/>
          </p:nvPr>
        </p:nvSpPr>
        <p:spPr>
          <a:xfrm>
            <a:off x="1474788" y="7430079"/>
            <a:ext cx="5871717"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subtitle here,</a:t>
            </a:r>
            <a:br>
              <a:rPr lang="en-US"/>
            </a:br>
            <a:r>
              <a:rPr lang="en-US"/>
              <a:t>no more than two lines.</a:t>
            </a:r>
          </a:p>
        </p:txBody>
      </p:sp>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8193088" y="1524000"/>
            <a:ext cx="14592300" cy="10668000"/>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graph</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81930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0" name="Folded Corner 9">
            <a:extLst>
              <a:ext uri="{FF2B5EF4-FFF2-40B4-BE49-F238E27FC236}">
                <a16:creationId xmlns:a16="http://schemas.microsoft.com/office/drawing/2014/main" id="{A64BAAB2-ABFA-714D-9E0A-554A96F61549}"/>
              </a:ext>
              <a:ext uri="{C183D7F6-B498-43B3-948B-1728B52AA6E4}">
                <adec:decorative xmlns:adec="http://schemas.microsoft.com/office/drawing/2017/decorative" val="1"/>
              </a:ext>
            </a:extLst>
          </p:cNvPr>
          <p:cNvSpPr/>
          <p:nvPr userDrawn="1"/>
        </p:nvSpPr>
        <p:spPr>
          <a:xfrm>
            <a:off x="25399" y="-6857999"/>
            <a:ext cx="14682788" cy="6320358"/>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on in palette to the right of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Eyedrop from the palette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a:t>
            </a:r>
            <a:r>
              <a:rPr kumimoji="0" lang="es-ES" sz="2400" b="0" i="0" u="none" strike="noStrike" kern="1200" cap="none" normalizeH="0" baseline="0">
                <a:ln>
                  <a:noFill/>
                </a:ln>
                <a:solidFill>
                  <a:schemeClr val="tx1"/>
                </a:solidFill>
                <a:effectLst/>
                <a:uLnTx/>
                <a:uFillTx/>
                <a:latin typeface="Source Sans Pro" charset="0"/>
                <a:ea typeface="+mn-ea"/>
                <a:cs typeface="+mn-cs"/>
              </a:rPr>
              <a:t>o use to de-highlight or ‘dim’ out portions of tables that aren’t important.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a:solidFill>
                  <a:schemeClr val="tx1"/>
                </a:solidFill>
              </a:rPr>
              <a:t>Make sure to properly name your data, it will appear in the legend (on the right)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a:solidFill>
                  <a:schemeClr val="tx1"/>
                </a:solidFill>
              </a:rPr>
              <a:t>Each line will/should rep. an item in the legend.  </a:t>
            </a:r>
            <a:r>
              <a:rPr kumimoji="0" lang="es-ES" sz="2400" b="0" i="0" u="none" strike="noStrike" kern="1200" cap="none" normalizeH="0" baseline="0">
                <a:ln>
                  <a:noFill/>
                </a:ln>
                <a:solidFill>
                  <a:srgbClr val="000000"/>
                </a:solidFill>
                <a:effectLst/>
                <a:uLnTx/>
                <a:uFillTx/>
                <a:latin typeface="Source Sans Pro" charset="0"/>
                <a:ea typeface="+mn-ea"/>
                <a:cs typeface="+mn-cs"/>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03697788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dv_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3403601"/>
            <a:ext cx="9601200" cy="28208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a:t>
            </a:r>
            <a:r>
              <a:rPr lang="es-ES"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409647537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dv_full width chart">
    <p:bg>
      <p:bgPr>
        <a:solidFill>
          <a:srgbClr val="FDFAF5"/>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1525588" y="1524000"/>
            <a:ext cx="21259800" cy="10183091"/>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chart</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8" name="Folded Corner 7">
            <a:extLst>
              <a:ext uri="{FF2B5EF4-FFF2-40B4-BE49-F238E27FC236}">
                <a16:creationId xmlns:a16="http://schemas.microsoft.com/office/drawing/2014/main" id="{D522D9F9-3AFB-3645-B73C-4CF5D1909D70}"/>
              </a:ext>
              <a:ext uri="{C183D7F6-B498-43B3-948B-1728B52AA6E4}">
                <adec:decorative xmlns:adec="http://schemas.microsoft.com/office/drawing/2017/decorative" val="1"/>
              </a:ext>
            </a:extLst>
          </p:cNvPr>
          <p:cNvSpPr/>
          <p:nvPr userDrawn="1"/>
        </p:nvSpPr>
        <p:spPr>
          <a:xfrm>
            <a:off x="0" y="-7340600"/>
            <a:ext cx="14362771" cy="69088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full width of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401283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dv_full width table">
    <p:bg>
      <p:bgPr>
        <a:solidFill>
          <a:srgbClr val="FDFAF5"/>
        </a:solid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p:nvPr>
        </p:nvSpPr>
        <p:spPr>
          <a:xfrm>
            <a:off x="1525588" y="1524001"/>
            <a:ext cx="21259800" cy="10183090"/>
          </a:xfrm>
          <a:solidFill>
            <a:srgbClr val="F1EDE6"/>
          </a:solidFill>
        </p:spPr>
        <p:txBody>
          <a:bodyPr anchor="t" anchorCtr="0"/>
          <a:lstStyle>
            <a:lvl1pPr marL="0" indent="0" algn="ctr">
              <a:buFontTx/>
              <a:buNone/>
              <a:defRPr>
                <a:solidFill>
                  <a:srgbClr val="56687A"/>
                </a:solidFill>
              </a:defRPr>
            </a:lvl1pPr>
          </a:lstStyle>
          <a:p>
            <a:endParaRPr lang="en-US"/>
          </a:p>
          <a:p>
            <a:endParaRPr lang="en-US"/>
          </a:p>
          <a:p>
            <a:endParaRPr lang="en-US"/>
          </a:p>
          <a:p>
            <a:r>
              <a:rPr lang="en-US"/>
              <a:t>Click table icon below</a:t>
            </a:r>
          </a:p>
          <a:p>
            <a:r>
              <a:rPr lang="en-US"/>
              <a:t>to create your own table</a:t>
            </a:r>
          </a:p>
        </p:txBody>
      </p:sp>
      <p:sp>
        <p:nvSpPr>
          <p:cNvPr id="6" name="Text Placeholder 2">
            <a:extLst>
              <a:ext uri="{FF2B5EF4-FFF2-40B4-BE49-F238E27FC236}">
                <a16:creationId xmlns:a16="http://schemas.microsoft.com/office/drawing/2014/main" id="{B32C6E15-6DAF-E848-8D43-F052E24D93E8}"/>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7" name="Folded Corner 6">
            <a:extLst>
              <a:ext uri="{FF2B5EF4-FFF2-40B4-BE49-F238E27FC236}">
                <a16:creationId xmlns:a16="http://schemas.microsoft.com/office/drawing/2014/main" id="{9AB4F772-6FB8-8A43-9A49-AE5A2E34690A}"/>
              </a:ext>
              <a:ext uri="{C183D7F6-B498-43B3-948B-1728B52AA6E4}">
                <adec:decorative xmlns:adec="http://schemas.microsoft.com/office/drawing/2017/decorative" val="1"/>
              </a:ext>
            </a:extLst>
          </p:cNvPr>
          <p:cNvSpPr/>
          <p:nvPr userDrawn="1"/>
        </p:nvSpPr>
        <p:spPr>
          <a:xfrm>
            <a:off x="0" y="-6375400"/>
            <a:ext cx="13716000" cy="58928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full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es-ES" sz="2400" b="0" i="0" u="none" strike="noStrike" kern="1200" cap="none" normalizeH="0" baseline="0">
                <a:ln>
                  <a:noFill/>
                </a:ln>
                <a:solidFill>
                  <a:srgbClr val="000000"/>
                </a:solidFill>
                <a:effectLst/>
                <a:uLnTx/>
                <a:uFillTx/>
                <a:latin typeface="Source Sans Pro" charset="0"/>
                <a:ea typeface="+mn-ea"/>
                <a:cs typeface="+mn-cs"/>
              </a:rPr>
              <a:t>They are available </a:t>
            </a:r>
            <a:r>
              <a:rPr lang="es-ES" sz="2400">
                <a:solidFill>
                  <a:srgbClr val="000000"/>
                </a:solidFill>
                <a:latin typeface="Source Sans Pro" charset="0"/>
              </a:rPr>
              <a:t>to eyedrop below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3224385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dv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8BB306B4-AC39-A946-954A-18E831591AB9}"/>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293019678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dv_titles">
    <p:bg>
      <p:bgPr>
        <a:solidFill>
          <a:srgbClr val="FDFAF5"/>
        </a:solidFill>
        <a:effectLst/>
      </p:bgPr>
    </p:bg>
    <p:spTree>
      <p:nvGrpSpPr>
        <p:cNvPr id="1" name=""/>
        <p:cNvGrpSpPr/>
        <p:nvPr/>
      </p:nvGrpSpPr>
      <p:grpSpPr>
        <a:xfrm>
          <a:off x="0" y="0"/>
          <a:ext cx="0" cy="0"/>
          <a:chOff x="0" y="0"/>
          <a:chExt cx="0" cy="0"/>
        </a:xfrm>
      </p:grpSpPr>
      <p:sp>
        <p:nvSpPr>
          <p:cNvPr id="4" name="Title Placeholder 46">
            <a:extLst>
              <a:ext uri="{FF2B5EF4-FFF2-40B4-BE49-F238E27FC236}">
                <a16:creationId xmlns:a16="http://schemas.microsoft.com/office/drawing/2014/main" id="{05FB43C3-A1E2-F245-8732-2F15C05FC76B}"/>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solidFill>
                  <a:srgbClr val="915907"/>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96402" y="2429313"/>
            <a:ext cx="21337375" cy="1371600"/>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here</a:t>
            </a:r>
          </a:p>
        </p:txBody>
      </p:sp>
      <p:sp>
        <p:nvSpPr>
          <p:cNvPr id="6" name="Folded Corner 5">
            <a:extLst>
              <a:ext uri="{FF2B5EF4-FFF2-40B4-BE49-F238E27FC236}">
                <a16:creationId xmlns:a16="http://schemas.microsoft.com/office/drawing/2014/main" id="{856B7529-31FA-C44C-B764-CF75D2919909}"/>
              </a:ext>
            </a:extLst>
          </p:cNvPr>
          <p:cNvSpPr/>
          <p:nvPr userDrawn="1"/>
        </p:nvSpPr>
        <p:spPr>
          <a:xfrm>
            <a:off x="0" y="-2438400"/>
            <a:ext cx="89169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a multi-purpose title and subtitle layout.</a:t>
            </a:r>
          </a:p>
          <a:p>
            <a:endParaRPr lang="en-US" sz="2400" b="1">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p>
        </p:txBody>
      </p:sp>
    </p:spTree>
    <p:extLst>
      <p:ext uri="{BB962C8B-B14F-4D97-AF65-F5344CB8AC3E}">
        <p14:creationId xmlns:p14="http://schemas.microsoft.com/office/powerpoint/2010/main" val="2153315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_title and image 4">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142C14-4984-9141-AC18-0956B6FADA3C}"/>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4" name="Picture Placeholder 23">
            <a:extLst>
              <a:ext uri="{FF2B5EF4-FFF2-40B4-BE49-F238E27FC236}">
                <a16:creationId xmlns:a16="http://schemas.microsoft.com/office/drawing/2014/main" id="{E9341416-85D2-6C45-A8A2-F011ED574127}"/>
              </a:ext>
              <a:ext uri="{C183D7F6-B498-43B3-948B-1728B52AA6E4}">
                <adec:decorative xmlns:adec="http://schemas.microsoft.com/office/drawing/2017/decorative" val="1"/>
              </a:ext>
            </a:extLst>
          </p:cNvPr>
          <p:cNvSpPr>
            <a:spLocks noGrp="1"/>
          </p:cNvSpPr>
          <p:nvPr>
            <p:ph type="pic" sz="quarter" idx="14" hasCustomPrompt="1"/>
          </p:nvPr>
        </p:nvSpPr>
        <p:spPr>
          <a:xfrm>
            <a:off x="3768437" y="1575929"/>
            <a:ext cx="9045691" cy="10574308"/>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54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p:txBody>
      </p:sp>
      <p:sp>
        <p:nvSpPr>
          <p:cNvPr id="9" name="Freeform 8">
            <a:extLst>
              <a:ext uri="{FF2B5EF4-FFF2-40B4-BE49-F238E27FC236}">
                <a16:creationId xmlns:a16="http://schemas.microsoft.com/office/drawing/2014/main" id="{8CD66243-A727-ED45-B574-E48FD16DA03E}"/>
              </a:ext>
              <a:ext uri="{C183D7F6-B498-43B3-948B-1728B52AA6E4}">
                <adec:decorative xmlns:adec="http://schemas.microsoft.com/office/drawing/2017/decorative" val="1"/>
              </a:ext>
            </a:extLst>
          </p:cNvPr>
          <p:cNvSpPr/>
          <p:nvPr userDrawn="1"/>
        </p:nvSpPr>
        <p:spPr>
          <a:xfrm>
            <a:off x="2261507" y="3141824"/>
            <a:ext cx="1506929" cy="7432353"/>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2" name="Title 11">
            <a:extLst>
              <a:ext uri="{FF2B5EF4-FFF2-40B4-BE49-F238E27FC236}">
                <a16:creationId xmlns:a16="http://schemas.microsoft.com/office/drawing/2014/main" id="{61554924-C8A9-D24E-997F-DA6F62DFDD36}"/>
              </a:ext>
            </a:extLst>
          </p:cNvPr>
          <p:cNvSpPr>
            <a:spLocks noGrp="1"/>
          </p:cNvSpPr>
          <p:nvPr userDrawn="1">
            <p:ph type="title" hasCustomPrompt="1"/>
          </p:nvPr>
        </p:nvSpPr>
        <p:spPr>
          <a:xfrm>
            <a:off x="14035410" y="4343400"/>
            <a:ext cx="8749979" cy="2773376"/>
          </a:xfrm>
          <a:noFill/>
        </p:spPr>
        <p:txBody>
          <a:bodyPr vert="horz" lIns="0" tIns="45720" rIns="0" bIns="45720" rtlCol="0" anchor="b" anchorCtr="0">
            <a:noAutofit/>
          </a:bodyPr>
          <a:lstStyle>
            <a:lvl1pPr>
              <a:defRPr lang="en-US" sz="9600" dirty="0">
                <a:solidFill>
                  <a:schemeClr val="accent1"/>
                </a:solidFill>
                <a:ea typeface="+mn-ea"/>
                <a:cs typeface="+mn-cs"/>
              </a:defRPr>
            </a:lvl1pPr>
          </a:lstStyle>
          <a:p>
            <a:pPr marL="0" lvl="0" indent="0">
              <a:spcBef>
                <a:spcPts val="2000"/>
              </a:spcBef>
              <a:buFontTx/>
            </a:pPr>
            <a:r>
              <a:rPr lang="en-US"/>
              <a:t>Enter slide title here in two lines</a:t>
            </a:r>
          </a:p>
        </p:txBody>
      </p:sp>
      <p:sp>
        <p:nvSpPr>
          <p:cNvPr id="7" name="Text Placeholder 17">
            <a:extLst>
              <a:ext uri="{FF2B5EF4-FFF2-40B4-BE49-F238E27FC236}">
                <a16:creationId xmlns:a16="http://schemas.microsoft.com/office/drawing/2014/main" id="{57CB4192-2D78-B642-8E4A-935DBA256C37}"/>
              </a:ext>
            </a:extLst>
          </p:cNvPr>
          <p:cNvSpPr>
            <a:spLocks noGrp="1"/>
          </p:cNvSpPr>
          <p:nvPr userDrawn="1">
            <p:ph type="body" sz="quarter" idx="13" hasCustomPrompt="1"/>
          </p:nvPr>
        </p:nvSpPr>
        <p:spPr>
          <a:xfrm>
            <a:off x="14035410" y="7116776"/>
            <a:ext cx="8749979"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in two lines or less</a:t>
            </a:r>
          </a:p>
        </p:txBody>
      </p:sp>
      <p:sp>
        <p:nvSpPr>
          <p:cNvPr id="11" name="Folded Corner 10">
            <a:extLst>
              <a:ext uri="{FF2B5EF4-FFF2-40B4-BE49-F238E27FC236}">
                <a16:creationId xmlns:a16="http://schemas.microsoft.com/office/drawing/2014/main" id="{B0E8D85E-D782-194C-B0A1-AD06F240BDAD}"/>
              </a:ext>
              <a:ext uri="{C183D7F6-B498-43B3-948B-1728B52AA6E4}">
                <adec:decorative xmlns:adec="http://schemas.microsoft.com/office/drawing/2017/decorative" val="1"/>
              </a:ext>
            </a:extLst>
          </p:cNvPr>
          <p:cNvSpPr/>
          <p:nvPr userDrawn="1"/>
        </p:nvSpPr>
        <p:spPr>
          <a:xfrm>
            <a:off x="-1" y="-3810001"/>
            <a:ext cx="10593387" cy="3311237"/>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Image Layout Option</a:t>
            </a:r>
            <a:r>
              <a:rPr lang="es-ES" sz="2400">
                <a:solidFill>
                  <a:schemeClr val="tx1"/>
                </a:solidFill>
                <a:latin typeface="Source Sans Pro" charset="0"/>
                <a:ea typeface="Source Sans Pro" charset="0"/>
                <a:cs typeface="Source Sans Pro" charset="0"/>
              </a:rPr>
              <a:t>: Circle image with color intersection, titles on right.</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2400">
              <a:solidFill>
                <a:schemeClr val="tx1"/>
              </a:solidFill>
              <a:latin typeface="Source Sans Pro" charset="0"/>
              <a:ea typeface="Source Sans Pro" charset="0"/>
              <a:cs typeface="Source Sans Pro" charset="0"/>
            </a:endParaRPr>
          </a:p>
          <a:p>
            <a:pPr rtl="0"/>
            <a:r>
              <a:rPr lang="es-ES" sz="2400">
                <a:solidFill>
                  <a:schemeClr val="tx1"/>
                </a:solidFill>
                <a:latin typeface="Source Sans Pro" charset="0"/>
                <a:ea typeface="Source Sans Pro" charset="0"/>
                <a:cs typeface="Source Sans Pro" charset="0"/>
              </a:rPr>
              <a:t>Do not put any cropped image (such as a circle) into circular placeholder.</a:t>
            </a:r>
          </a:p>
          <a:p>
            <a:endParaRPr lang="en-US" sz="240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ACAF39D2-F325-384E-AD0F-35700A4085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Tree>
    <p:extLst>
      <p:ext uri="{BB962C8B-B14F-4D97-AF65-F5344CB8AC3E}">
        <p14:creationId xmlns:p14="http://schemas.microsoft.com/office/powerpoint/2010/main" val="91194182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dv_title full width table">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4AFAF545-DD8C-3745-868C-68485EDE4B8C}"/>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048001"/>
            <a:ext cx="21259800" cy="9143998"/>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5" name="Text Placeholder 2">
            <a:extLst>
              <a:ext uri="{FF2B5EF4-FFF2-40B4-BE49-F238E27FC236}">
                <a16:creationId xmlns:a16="http://schemas.microsoft.com/office/drawing/2014/main" id="{7BE87D2F-8E4C-5D49-83CF-65A5912D2D20}"/>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E1C9FBF5-886B-0543-9C75-291C3B65A768}"/>
              </a:ext>
              <a:ext uri="{C183D7F6-B498-43B3-948B-1728B52AA6E4}">
                <adec:decorative xmlns:adec="http://schemas.microsoft.com/office/drawing/2017/decorative" val="1"/>
              </a:ext>
            </a:extLst>
          </p:cNvPr>
          <p:cNvSpPr/>
          <p:nvPr userDrawn="1"/>
        </p:nvSpPr>
        <p:spPr>
          <a:xfrm>
            <a:off x="-1" y="-5867400"/>
            <a:ext cx="15087601" cy="55872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on in palette to the below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Warm</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2194976"/>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dv_title full width chart">
    <p:bg>
      <p:bgPr>
        <a:solidFill>
          <a:srgbClr val="FDFAF5"/>
        </a:solidFill>
        <a:effectLst/>
      </p:bgPr>
    </p:bg>
    <p:spTree>
      <p:nvGrpSpPr>
        <p:cNvPr id="1" name=""/>
        <p:cNvGrpSpPr/>
        <p:nvPr/>
      </p:nvGrpSpPr>
      <p:grpSpPr>
        <a:xfrm>
          <a:off x="0" y="0"/>
          <a:ext cx="0" cy="0"/>
          <a:chOff x="0" y="0"/>
          <a:chExt cx="0" cy="0"/>
        </a:xfrm>
      </p:grpSpPr>
      <p:sp>
        <p:nvSpPr>
          <p:cNvPr id="12" name="Title Placeholder 46">
            <a:extLst>
              <a:ext uri="{FF2B5EF4-FFF2-40B4-BE49-F238E27FC236}">
                <a16:creationId xmlns:a16="http://schemas.microsoft.com/office/drawing/2014/main" id="{36603D8D-6E50-4B44-882F-77B8D7EB7E49}"/>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5" name="Chart Placeholder 4">
            <a:extLst>
              <a:ext uri="{FF2B5EF4-FFF2-40B4-BE49-F238E27FC236}">
                <a16:creationId xmlns:a16="http://schemas.microsoft.com/office/drawing/2014/main" id="{8C30BFDB-644F-A34A-8082-EAB030952AF4}"/>
              </a:ext>
            </a:extLst>
          </p:cNvPr>
          <p:cNvSpPr>
            <a:spLocks noGrp="1"/>
          </p:cNvSpPr>
          <p:nvPr>
            <p:ph type="chart" sz="quarter" idx="13"/>
          </p:nvPr>
        </p:nvSpPr>
        <p:spPr>
          <a:xfrm>
            <a:off x="1555750" y="3048001"/>
            <a:ext cx="21229638" cy="9143999"/>
          </a:xfrm>
          <a:solidFill>
            <a:srgbClr val="F1EDE6"/>
          </a:solidFill>
        </p:spPr>
        <p:txBody>
          <a:bodyPr anchor="t" anchorCtr="0"/>
          <a:lstStyle>
            <a:lvl1pPr marL="0" indent="0" algn="ctr">
              <a:buNone/>
              <a:defRPr>
                <a:solidFill>
                  <a:schemeClr val="tx1"/>
                </a:solidFill>
              </a:defRPr>
            </a:lvl1pPr>
          </a:lstStyle>
          <a:p>
            <a:endParaRPr lang="en-US"/>
          </a:p>
          <a:p>
            <a:endParaRPr lang="en-US"/>
          </a:p>
          <a:p>
            <a:r>
              <a:rPr lang="en-US"/>
              <a:t>Click table icon below</a:t>
            </a:r>
          </a:p>
          <a:p>
            <a:r>
              <a:rPr lang="en-US"/>
              <a:t>to create your own chart</a:t>
            </a:r>
          </a:p>
        </p:txBody>
      </p:sp>
      <p:sp>
        <p:nvSpPr>
          <p:cNvPr id="4" name="Text Placeholder 2">
            <a:extLst>
              <a:ext uri="{FF2B5EF4-FFF2-40B4-BE49-F238E27FC236}">
                <a16:creationId xmlns:a16="http://schemas.microsoft.com/office/drawing/2014/main" id="{903E278F-A7EF-E14F-A06F-98D35D765743}"/>
              </a:ext>
            </a:extLst>
          </p:cNvPr>
          <p:cNvSpPr>
            <a:spLocks noGrp="1"/>
          </p:cNvSpPr>
          <p:nvPr>
            <p:ph type="body" sz="quarter" idx="14" hasCustomPrompt="1"/>
          </p:nvPr>
        </p:nvSpPr>
        <p:spPr>
          <a:xfrm>
            <a:off x="15636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BB418E1F-DDF3-4146-97C3-30C33F65CA34}"/>
              </a:ext>
              <a:ext uri="{C183D7F6-B498-43B3-948B-1728B52AA6E4}">
                <adec:decorative xmlns:adec="http://schemas.microsoft.com/office/drawing/2017/decorative" val="1"/>
              </a:ext>
            </a:extLst>
          </p:cNvPr>
          <p:cNvSpPr/>
          <p:nvPr userDrawn="1"/>
        </p:nvSpPr>
        <p:spPr>
          <a:xfrm>
            <a:off x="0" y="-7357730"/>
            <a:ext cx="14362771" cy="691850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59384991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dv_titles full width tabl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681663"/>
            <a:ext cx="21259800" cy="8510335"/>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4" name="Folded Corner 13">
            <a:extLst>
              <a:ext uri="{FF2B5EF4-FFF2-40B4-BE49-F238E27FC236}">
                <a16:creationId xmlns:a16="http://schemas.microsoft.com/office/drawing/2014/main" id="{5AC74A64-59E7-104C-96E0-A0B4C6051ACD}"/>
              </a:ext>
              <a:ext uri="{C183D7F6-B498-43B3-948B-1728B52AA6E4}">
                <adec:decorative xmlns:adec="http://schemas.microsoft.com/office/drawing/2017/decorative" val="1"/>
              </a:ext>
            </a:extLst>
          </p:cNvPr>
          <p:cNvSpPr/>
          <p:nvPr userDrawn="1"/>
        </p:nvSpPr>
        <p:spPr>
          <a:xfrm>
            <a:off x="0" y="-6070600"/>
            <a:ext cx="13716000" cy="564943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es-ES" sz="2400" b="0" i="0" u="none" strike="noStrike" kern="1200" cap="none" normalizeH="0" baseline="0">
                <a:ln>
                  <a:noFill/>
                </a:ln>
                <a:solidFill>
                  <a:srgbClr val="000000"/>
                </a:solidFill>
                <a:effectLst/>
                <a:uLnTx/>
                <a:uFillTx/>
                <a:latin typeface="Source Sans Pro" charset="0"/>
                <a:ea typeface="+mn-ea"/>
                <a:cs typeface="+mn-cs"/>
              </a:rPr>
              <a:t>They are available </a:t>
            </a:r>
            <a:r>
              <a:rPr lang="es-ES" sz="2400">
                <a:solidFill>
                  <a:srgbClr val="000000"/>
                </a:solidFill>
                <a:latin typeface="Source Sans Pro" charset="0"/>
              </a:rPr>
              <a:t>to eyedrop below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6258829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dv_titles full width chart">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a:noFill/>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213360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chart</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331117"/>
            <a:ext cx="5334000" cy="546683"/>
          </a:xfrm>
        </p:spPr>
        <p:txBody>
          <a:bodyPr>
            <a:normAutofit/>
          </a:bodyPr>
          <a:lstStyle>
            <a:lvl1pPr marL="0" indent="0" algn="l">
              <a:buFontTx/>
              <a:buNone/>
              <a:defRPr sz="2200" baseline="0">
                <a:latin typeface="Community" panose="02000303040000020003" pitchFamily="2" charset="0"/>
              </a:defRPr>
            </a:lvl1pPr>
          </a:lstStyle>
          <a:p>
            <a:pPr lvl="0"/>
            <a:r>
              <a:rPr lang="en-US"/>
              <a:t>Date goes here</a:t>
            </a:r>
          </a:p>
        </p:txBody>
      </p:sp>
      <p:sp>
        <p:nvSpPr>
          <p:cNvPr id="19" name="Folded Corner 18">
            <a:extLst>
              <a:ext uri="{FF2B5EF4-FFF2-40B4-BE49-F238E27FC236}">
                <a16:creationId xmlns:a16="http://schemas.microsoft.com/office/drawing/2014/main" id="{4EA957E7-04B8-754D-8BD4-AC3938AF5A9B}"/>
              </a:ext>
              <a:ext uri="{C183D7F6-B498-43B3-948B-1728B52AA6E4}">
                <adec:decorative xmlns:adec="http://schemas.microsoft.com/office/drawing/2017/decorative" val="1"/>
              </a:ext>
            </a:extLst>
          </p:cNvPr>
          <p:cNvSpPr/>
          <p:nvPr userDrawn="1"/>
        </p:nvSpPr>
        <p:spPr>
          <a:xfrm>
            <a:off x="0" y="-7518400"/>
            <a:ext cx="14362771" cy="7039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63655283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dv_titles 2 charts side by side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Folded Corner 15">
            <a:extLst>
              <a:ext uri="{FF2B5EF4-FFF2-40B4-BE49-F238E27FC236}">
                <a16:creationId xmlns:a16="http://schemas.microsoft.com/office/drawing/2014/main" id="{5CEA6D54-FE09-6F4B-BFC7-88B78438426C}"/>
              </a:ext>
              <a:ext uri="{C183D7F6-B498-43B3-948B-1728B52AA6E4}">
                <adec:decorative xmlns:adec="http://schemas.microsoft.com/office/drawing/2017/decorative" val="1"/>
              </a:ext>
            </a:extLst>
          </p:cNvPr>
          <p:cNvSpPr/>
          <p:nvPr userDrawn="1"/>
        </p:nvSpPr>
        <p:spPr>
          <a:xfrm>
            <a:off x="0" y="-7467600"/>
            <a:ext cx="14362771" cy="694917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2 charts with a key message about them both.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2829040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dv_titles 2 charts side by side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20864944" y="1430492"/>
            <a:ext cx="1996643" cy="622883"/>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7" name="Folded Corner 16">
            <a:extLst>
              <a:ext uri="{FF2B5EF4-FFF2-40B4-BE49-F238E27FC236}">
                <a16:creationId xmlns:a16="http://schemas.microsoft.com/office/drawing/2014/main" id="{188C8EED-AC08-9E4E-9711-6011F789F62E}"/>
              </a:ext>
              <a:ext uri="{C183D7F6-B498-43B3-948B-1728B52AA6E4}">
                <adec:decorative xmlns:adec="http://schemas.microsoft.com/office/drawing/2017/decorative" val="1"/>
              </a:ext>
            </a:extLst>
          </p:cNvPr>
          <p:cNvSpPr/>
          <p:nvPr userDrawn="1"/>
        </p:nvSpPr>
        <p:spPr>
          <a:xfrm>
            <a:off x="0" y="-7218818"/>
            <a:ext cx="14362771" cy="68613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7123107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dv_titles chart imag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435895"/>
            <a:ext cx="10363200" cy="594305"/>
          </a:xfrm>
        </p:spPr>
        <p:txBody>
          <a:bodyPr>
            <a:normAutofit/>
          </a:bodyPr>
          <a:lstStyle>
            <a:lvl1pPr marL="0" indent="0" algn="l">
              <a:buFontTx/>
              <a:buNone/>
              <a:defRPr sz="2200" baseline="0">
                <a:latin typeface="Community" panose="02000303040000020003" pitchFamily="2" charset="0"/>
              </a:defRPr>
            </a:lvl1pPr>
          </a:lstStyle>
          <a:p>
            <a:pPr lvl="0"/>
            <a:r>
              <a:rPr lang="en-US"/>
              <a:t>Footnote goes here</a:t>
            </a:r>
          </a:p>
        </p:txBody>
      </p:sp>
      <p:sp>
        <p:nvSpPr>
          <p:cNvPr id="4" name="Picture Placeholder 3">
            <a:extLst>
              <a:ext uri="{FF2B5EF4-FFF2-40B4-BE49-F238E27FC236}">
                <a16:creationId xmlns:a16="http://schemas.microsoft.com/office/drawing/2014/main" id="{98AECB88-428E-6345-A71B-E948AE7961FA}"/>
              </a:ext>
            </a:extLst>
          </p:cNvPr>
          <p:cNvSpPr>
            <a:spLocks noGrp="1"/>
          </p:cNvSpPr>
          <p:nvPr>
            <p:ph type="pic" sz="quarter" idx="16" hasCustomPrompt="1"/>
          </p:nvPr>
        </p:nvSpPr>
        <p:spPr>
          <a:xfrm>
            <a:off x="12498388" y="3681663"/>
            <a:ext cx="10363200" cy="8510337"/>
          </a:xfrm>
          <a:pattFill prst="wdUpDiag">
            <a:fgClr>
              <a:srgbClr val="FADFD9"/>
            </a:fgClr>
            <a:bgClr>
              <a:schemeClr val="bg1"/>
            </a:bgClr>
          </a:pattFill>
        </p:spPr>
        <p:txBody>
          <a:bodyPr lIns="2651760" tIns="1645920"/>
          <a:lstStyle>
            <a:lvl1pPr marL="0" indent="0">
              <a:buFontTx/>
              <a:buNone/>
              <a:defRPr/>
            </a:lvl1pPr>
          </a:lstStyle>
          <a:p>
            <a:r>
              <a:rPr lang="en-US"/>
              <a:t>Drag and drop</a:t>
            </a:r>
          </a:p>
          <a:p>
            <a:r>
              <a:rPr lang="en-US"/>
              <a:t>image here</a:t>
            </a:r>
          </a:p>
        </p:txBody>
      </p:sp>
      <p:sp>
        <p:nvSpPr>
          <p:cNvPr id="12" name="Folded Corner 11">
            <a:extLst>
              <a:ext uri="{FF2B5EF4-FFF2-40B4-BE49-F238E27FC236}">
                <a16:creationId xmlns:a16="http://schemas.microsoft.com/office/drawing/2014/main" id="{79BACEE6-3D6A-7745-8268-69632A5E7986}"/>
              </a:ext>
              <a:ext uri="{C183D7F6-B498-43B3-948B-1728B52AA6E4}">
                <adec:decorative xmlns:adec="http://schemas.microsoft.com/office/drawing/2017/decorative" val="1"/>
              </a:ext>
            </a:extLst>
          </p:cNvPr>
          <p:cNvSpPr/>
          <p:nvPr userDrawn="1"/>
        </p:nvSpPr>
        <p:spPr>
          <a:xfrm>
            <a:off x="0" y="-7272125"/>
            <a:ext cx="14362771" cy="67597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charts with key point and  image for additional context.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16069196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dv_titles 3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7" name="Folded Corner 16">
            <a:extLst>
              <a:ext uri="{FF2B5EF4-FFF2-40B4-BE49-F238E27FC236}">
                <a16:creationId xmlns:a16="http://schemas.microsoft.com/office/drawing/2014/main" id="{09DFF3C5-D054-6349-BEDF-72EEE6335A45}"/>
              </a:ext>
              <a:ext uri="{C183D7F6-B498-43B3-948B-1728B52AA6E4}">
                <adec:decorative xmlns:adec="http://schemas.microsoft.com/office/drawing/2017/decorative" val="1"/>
              </a:ext>
            </a:extLst>
          </p:cNvPr>
          <p:cNvSpPr/>
          <p:nvPr userDrawn="1"/>
        </p:nvSpPr>
        <p:spPr>
          <a:xfrm>
            <a:off x="0" y="-7209524"/>
            <a:ext cx="14362771" cy="671259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48134171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dv_titles 3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27237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39044"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Text Placeholder 2">
            <a:extLst>
              <a:ext uri="{FF2B5EF4-FFF2-40B4-BE49-F238E27FC236}">
                <a16:creationId xmlns:a16="http://schemas.microsoft.com/office/drawing/2014/main" id="{441C8A3A-4330-C041-9090-DBE00863B1E1}"/>
              </a:ext>
            </a:extLst>
          </p:cNvPr>
          <p:cNvSpPr>
            <a:spLocks noGrp="1"/>
          </p:cNvSpPr>
          <p:nvPr>
            <p:ph type="body" sz="quarter" idx="18"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5" name="Folded Corner 14">
            <a:extLst>
              <a:ext uri="{FF2B5EF4-FFF2-40B4-BE49-F238E27FC236}">
                <a16:creationId xmlns:a16="http://schemas.microsoft.com/office/drawing/2014/main" id="{D862A9C0-8B53-C540-A7F0-A2B04D820D0A}"/>
              </a:ext>
              <a:ext uri="{C183D7F6-B498-43B3-948B-1728B52AA6E4}">
                <adec:decorative xmlns:adec="http://schemas.microsoft.com/office/drawing/2017/decorative" val="1"/>
              </a:ext>
            </a:extLst>
          </p:cNvPr>
          <p:cNvSpPr/>
          <p:nvPr userDrawn="1"/>
        </p:nvSpPr>
        <p:spPr>
          <a:xfrm>
            <a:off x="0" y="-7106111"/>
            <a:ext cx="14362771" cy="664364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5481351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dv_titles 4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7946898"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01238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0" name="Text Placeholder 2">
            <a:extLst>
              <a:ext uri="{FF2B5EF4-FFF2-40B4-BE49-F238E27FC236}">
                <a16:creationId xmlns:a16="http://schemas.microsoft.com/office/drawing/2014/main" id="{8AEF8777-221D-0042-BFBA-08428827EF1B}"/>
              </a:ext>
            </a:extLst>
          </p:cNvPr>
          <p:cNvSpPr>
            <a:spLocks noGrp="1"/>
          </p:cNvSpPr>
          <p:nvPr>
            <p:ph type="body" sz="quarter" idx="21"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2" name="Folded Corner 11">
            <a:extLst>
              <a:ext uri="{FF2B5EF4-FFF2-40B4-BE49-F238E27FC236}">
                <a16:creationId xmlns:a16="http://schemas.microsoft.com/office/drawing/2014/main" id="{1EBB7D78-04E9-F246-AA4E-1B89D3025107}"/>
              </a:ext>
              <a:ext uri="{C183D7F6-B498-43B3-948B-1728B52AA6E4}">
                <adec:decorative xmlns:adec="http://schemas.microsoft.com/office/drawing/2017/decorative" val="1"/>
              </a:ext>
            </a:extLst>
          </p:cNvPr>
          <p:cNvSpPr/>
          <p:nvPr userDrawn="1"/>
        </p:nvSpPr>
        <p:spPr>
          <a:xfrm>
            <a:off x="0" y="-7385868"/>
            <a:ext cx="14362771" cy="66835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754566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mber_title and image 4">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35ACCF7-3C47-BB4F-AF7F-71F0B4AB44D7}"/>
              </a:ext>
              <a:ext uri="{C183D7F6-B498-43B3-948B-1728B52AA6E4}">
                <adec:decorative xmlns:adec="http://schemas.microsoft.com/office/drawing/2017/decorative" val="1"/>
              </a:ext>
            </a:extLst>
          </p:cNvPr>
          <p:cNvGrpSpPr/>
          <p:nvPr userDrawn="1"/>
        </p:nvGrpSpPr>
        <p:grpSpPr>
          <a:xfrm>
            <a:off x="9236" y="0"/>
            <a:ext cx="3759200" cy="13715999"/>
            <a:chOff x="9236" y="0"/>
            <a:chExt cx="3759200" cy="13715999"/>
          </a:xfrm>
        </p:grpSpPr>
        <p:sp>
          <p:nvSpPr>
            <p:cNvPr id="20" name="Rectangle 19">
              <a:extLst>
                <a:ext uri="{FF2B5EF4-FFF2-40B4-BE49-F238E27FC236}">
                  <a16:creationId xmlns:a16="http://schemas.microsoft.com/office/drawing/2014/main" id="{1D2C9B0F-FBE2-8C48-B5B1-3C3885F3BDDE}"/>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1" name="Freeform 20">
              <a:extLst>
                <a:ext uri="{FF2B5EF4-FFF2-40B4-BE49-F238E27FC236}">
                  <a16:creationId xmlns:a16="http://schemas.microsoft.com/office/drawing/2014/main" id="{C4E92395-EB86-874A-B076-AF17357782A7}"/>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sp>
        <p:nvSpPr>
          <p:cNvPr id="22" name="Title 11">
            <a:extLst>
              <a:ext uri="{FF2B5EF4-FFF2-40B4-BE49-F238E27FC236}">
                <a16:creationId xmlns:a16="http://schemas.microsoft.com/office/drawing/2014/main" id="{514407B6-6008-9F4D-AA8B-50D1AAD03286}"/>
              </a:ext>
            </a:extLst>
          </p:cNvPr>
          <p:cNvSpPr>
            <a:spLocks noGrp="1"/>
          </p:cNvSpPr>
          <p:nvPr>
            <p:ph type="title" hasCustomPrompt="1"/>
          </p:nvPr>
        </p:nvSpPr>
        <p:spPr>
          <a:xfrm>
            <a:off x="14035410" y="4343400"/>
            <a:ext cx="8749979" cy="2773376"/>
          </a:xfrm>
          <a:noFill/>
        </p:spPr>
        <p:txBody>
          <a:bodyPr vert="horz" lIns="0" tIns="45720" rIns="0" bIns="45720" rtlCol="0" anchor="b" anchorCtr="0">
            <a:noAutofit/>
          </a:bodyPr>
          <a:lstStyle>
            <a:lvl1pPr>
              <a:defRPr lang="en-US" sz="9600" dirty="0">
                <a:solidFill>
                  <a:schemeClr val="accent2"/>
                </a:solidFill>
                <a:ea typeface="+mn-ea"/>
                <a:cs typeface="+mn-cs"/>
              </a:defRPr>
            </a:lvl1pPr>
          </a:lstStyle>
          <a:p>
            <a:pPr marL="0" lvl="0" indent="0">
              <a:spcBef>
                <a:spcPts val="2000"/>
              </a:spcBef>
              <a:buFontTx/>
            </a:pPr>
            <a:r>
              <a:rPr lang="en-US"/>
              <a:t>Enter slide title here in two lines</a:t>
            </a:r>
          </a:p>
        </p:txBody>
      </p:sp>
      <p:sp>
        <p:nvSpPr>
          <p:cNvPr id="23" name="Text Placeholder 17">
            <a:extLst>
              <a:ext uri="{FF2B5EF4-FFF2-40B4-BE49-F238E27FC236}">
                <a16:creationId xmlns:a16="http://schemas.microsoft.com/office/drawing/2014/main" id="{38DC42F4-9C2A-C947-A0DC-D7173E28B10B}"/>
              </a:ext>
            </a:extLst>
          </p:cNvPr>
          <p:cNvSpPr>
            <a:spLocks noGrp="1"/>
          </p:cNvSpPr>
          <p:nvPr>
            <p:ph type="body" sz="quarter" idx="13" hasCustomPrompt="1"/>
          </p:nvPr>
        </p:nvSpPr>
        <p:spPr>
          <a:xfrm>
            <a:off x="14035410" y="7116776"/>
            <a:ext cx="8749979" cy="2620699"/>
          </a:xfrm>
        </p:spPr>
        <p:txBody>
          <a:bodyPr>
            <a:normAutofit/>
          </a:bodyPr>
          <a:lstStyle>
            <a:lvl1pPr marL="0" marR="0" indent="0" algn="l" defTabSz="1828800" rtl="0" eaLnBrk="1" fontAlgn="auto" latinLnBrk="0" hangingPunct="1">
              <a:lnSpc>
                <a:spcPts val="6480"/>
              </a:lnSpc>
              <a:spcBef>
                <a:spcPts val="2000"/>
              </a:spcBef>
              <a:spcAft>
                <a:spcPts val="0"/>
              </a:spcAft>
              <a:buClrTx/>
              <a:buSzTx/>
              <a:buFontTx/>
              <a:buNone/>
              <a:tabLst/>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in two lines or less</a:t>
            </a:r>
          </a:p>
        </p:txBody>
      </p:sp>
      <p:sp>
        <p:nvSpPr>
          <p:cNvPr id="11" name="Picture Placeholder 10">
            <a:extLst>
              <a:ext uri="{FF2B5EF4-FFF2-40B4-BE49-F238E27FC236}">
                <a16:creationId xmlns:a16="http://schemas.microsoft.com/office/drawing/2014/main" id="{4CD03B56-B78A-F24B-A129-AC70C0AC20CF}"/>
              </a:ext>
              <a:ext uri="{C183D7F6-B498-43B3-948B-1728B52AA6E4}">
                <adec:decorative xmlns:adec="http://schemas.microsoft.com/office/drawing/2017/decorative" val="1"/>
              </a:ext>
            </a:extLst>
          </p:cNvPr>
          <p:cNvSpPr>
            <a:spLocks noGrp="1"/>
          </p:cNvSpPr>
          <p:nvPr>
            <p:ph type="pic" sz="quarter" idx="14" hasCustomPrompt="1"/>
          </p:nvPr>
        </p:nvSpPr>
        <p:spPr>
          <a:xfrm>
            <a:off x="3768437" y="1575929"/>
            <a:ext cx="9045691" cy="10574308"/>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54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p:txBody>
      </p:sp>
      <p:pic>
        <p:nvPicPr>
          <p:cNvPr id="10" name="Logo">
            <a:extLst>
              <a:ext uri="{FF2B5EF4-FFF2-40B4-BE49-F238E27FC236}">
                <a16:creationId xmlns:a16="http://schemas.microsoft.com/office/drawing/2014/main" id="{003D7295-9545-F24F-8F14-F3CC78657B5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2" name="Folded Corner 11">
            <a:extLst>
              <a:ext uri="{FF2B5EF4-FFF2-40B4-BE49-F238E27FC236}">
                <a16:creationId xmlns:a16="http://schemas.microsoft.com/office/drawing/2014/main" id="{51F6B6A3-D643-DB42-AB20-10543BF2132F}"/>
              </a:ext>
              <a:ext uri="{C183D7F6-B498-43B3-948B-1728B52AA6E4}">
                <adec:decorative xmlns:adec="http://schemas.microsoft.com/office/drawing/2017/decorative" val="1"/>
              </a:ext>
            </a:extLst>
          </p:cNvPr>
          <p:cNvSpPr/>
          <p:nvPr userDrawn="1"/>
        </p:nvSpPr>
        <p:spPr>
          <a:xfrm>
            <a:off x="-1" y="-3810001"/>
            <a:ext cx="10593387" cy="3311237"/>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Image Layout Option</a:t>
            </a:r>
            <a:r>
              <a:rPr lang="es-ES" sz="2400">
                <a:solidFill>
                  <a:schemeClr val="tx1"/>
                </a:solidFill>
                <a:latin typeface="Source Sans Pro" charset="0"/>
                <a:ea typeface="Source Sans Pro" charset="0"/>
                <a:cs typeface="Source Sans Pro" charset="0"/>
              </a:rPr>
              <a:t>: Circle image with color intersection, titles on right.</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2400">
              <a:solidFill>
                <a:schemeClr val="tx1"/>
              </a:solidFill>
              <a:latin typeface="Source Sans Pro" charset="0"/>
              <a:ea typeface="Source Sans Pro" charset="0"/>
              <a:cs typeface="Source Sans Pro" charset="0"/>
            </a:endParaRPr>
          </a:p>
          <a:p>
            <a:pPr rtl="0"/>
            <a:r>
              <a:rPr lang="es-ES" sz="2400">
                <a:solidFill>
                  <a:schemeClr val="tx1"/>
                </a:solidFill>
                <a:latin typeface="Source Sans Pro" charset="0"/>
                <a:ea typeface="Source Sans Pro" charset="0"/>
                <a:cs typeface="Source Sans Pro" charset="0"/>
              </a:rPr>
              <a:t>Do not put any cropped image (such as a circle) into circular placeholder.</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3877730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dv_titles 4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98981"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71016"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12" name="Text Placeholder 2">
            <a:extLst>
              <a:ext uri="{FF2B5EF4-FFF2-40B4-BE49-F238E27FC236}">
                <a16:creationId xmlns:a16="http://schemas.microsoft.com/office/drawing/2014/main" id="{EF335A88-1040-7447-AE8A-85ADC7FEDBEB}"/>
              </a:ext>
            </a:extLst>
          </p:cNvPr>
          <p:cNvSpPr>
            <a:spLocks noGrp="1"/>
          </p:cNvSpPr>
          <p:nvPr>
            <p:ph type="body" sz="quarter" idx="14" hasCustomPrompt="1"/>
          </p:nvPr>
        </p:nvSpPr>
        <p:spPr>
          <a:xfrm>
            <a:off x="19889788" y="1430493"/>
            <a:ext cx="2971800" cy="5507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9" name="Folded Corner 8">
            <a:extLst>
              <a:ext uri="{FF2B5EF4-FFF2-40B4-BE49-F238E27FC236}">
                <a16:creationId xmlns:a16="http://schemas.microsoft.com/office/drawing/2014/main" id="{C2332F52-0445-B545-A291-D681C540AC8D}"/>
              </a:ext>
              <a:ext uri="{C183D7F6-B498-43B3-948B-1728B52AA6E4}">
                <adec:decorative xmlns:adec="http://schemas.microsoft.com/office/drawing/2017/decorative" val="1"/>
              </a:ext>
            </a:extLst>
          </p:cNvPr>
          <p:cNvSpPr/>
          <p:nvPr userDrawn="1"/>
        </p:nvSpPr>
        <p:spPr>
          <a:xfrm>
            <a:off x="1587" y="-7239259"/>
            <a:ext cx="14318166" cy="678205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66881094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dv_titles chart 3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7" name="Folded Corner 16">
            <a:extLst>
              <a:ext uri="{FF2B5EF4-FFF2-40B4-BE49-F238E27FC236}">
                <a16:creationId xmlns:a16="http://schemas.microsoft.com/office/drawing/2014/main" id="{A2C84CA7-4F1D-EB4F-A012-57180603228D}"/>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3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05449969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dv_titles chart 5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6163940" y="8822751"/>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6163940" y="10158105"/>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33877"/>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21075"/>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6937656" y="8982839"/>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6937656" y="10313233"/>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64271"/>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8" name="Folded Corner 17">
            <a:extLst>
              <a:ext uri="{FF2B5EF4-FFF2-40B4-BE49-F238E27FC236}">
                <a16:creationId xmlns:a16="http://schemas.microsoft.com/office/drawing/2014/main" id="{669DE58D-2A94-3F48-A741-5A6300E0BD1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5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5995451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dv_titles chart 6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3" name="Folded Corner 22">
            <a:extLst>
              <a:ext uri="{FF2B5EF4-FFF2-40B4-BE49-F238E27FC236}">
                <a16:creationId xmlns:a16="http://schemas.microsoft.com/office/drawing/2014/main" id="{92AB2038-DC11-DE43-AF1B-09CF0890752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6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3367175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dv_titles chart 8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7</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8</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4" name="Folded Corner 23">
            <a:extLst>
              <a:ext uri="{FF2B5EF4-FFF2-40B4-BE49-F238E27FC236}">
                <a16:creationId xmlns:a16="http://schemas.microsoft.com/office/drawing/2014/main" id="{7CE22A94-6852-EC49-B6CA-1C02569BE304}"/>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17896839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dv_titles charts 12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1" name="Oval 50">
            <a:extLst>
              <a:ext uri="{FF2B5EF4-FFF2-40B4-BE49-F238E27FC236}">
                <a16:creationId xmlns:a16="http://schemas.microsoft.com/office/drawing/2014/main" id="{1CEE505E-C8C0-504C-B7FD-D72C7BEA3B2E}"/>
              </a:ext>
              <a:ext uri="{C183D7F6-B498-43B3-948B-1728B52AA6E4}">
                <adec:decorative xmlns:adec="http://schemas.microsoft.com/office/drawing/2017/decorative" val="1"/>
              </a:ext>
            </a:extLst>
          </p:cNvPr>
          <p:cNvSpPr/>
          <p:nvPr userDrawn="1"/>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52" name="Oval 51">
            <a:extLst>
              <a:ext uri="{FF2B5EF4-FFF2-40B4-BE49-F238E27FC236}">
                <a16:creationId xmlns:a16="http://schemas.microsoft.com/office/drawing/2014/main" id="{3AFF7D49-58A8-814A-A0D2-15D34B9CF9E7}"/>
              </a:ext>
              <a:ext uri="{C183D7F6-B498-43B3-948B-1728B52AA6E4}">
                <adec:decorative xmlns:adec="http://schemas.microsoft.com/office/drawing/2017/decorative" val="1"/>
              </a:ext>
            </a:extLst>
          </p:cNvPr>
          <p:cNvSpPr/>
          <p:nvPr userDrawn="1"/>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7</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8</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9</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10</a:t>
            </a:r>
          </a:p>
        </p:txBody>
      </p:sp>
      <p:sp>
        <p:nvSpPr>
          <p:cNvPr id="57" name="Oval 56">
            <a:extLst>
              <a:ext uri="{FF2B5EF4-FFF2-40B4-BE49-F238E27FC236}">
                <a16:creationId xmlns:a16="http://schemas.microsoft.com/office/drawing/2014/main" id="{14ED6C68-2406-6D42-B0AC-DA64DD5A93E1}"/>
              </a:ext>
              <a:ext uri="{C183D7F6-B498-43B3-948B-1728B52AA6E4}">
                <adec:decorative xmlns:adec="http://schemas.microsoft.com/office/drawing/2017/decorative" val="1"/>
              </a:ext>
            </a:extLst>
          </p:cNvPr>
          <p:cNvSpPr/>
          <p:nvPr userDrawn="1"/>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11</a:t>
            </a:r>
          </a:p>
        </p:txBody>
      </p:sp>
      <p:sp>
        <p:nvSpPr>
          <p:cNvPr id="58" name="Oval 57">
            <a:extLst>
              <a:ext uri="{FF2B5EF4-FFF2-40B4-BE49-F238E27FC236}">
                <a16:creationId xmlns:a16="http://schemas.microsoft.com/office/drawing/2014/main" id="{E92B39D8-16F9-474D-8491-95B761F57AC7}"/>
              </a:ext>
              <a:ext uri="{C183D7F6-B498-43B3-948B-1728B52AA6E4}">
                <adec:decorative xmlns:adec="http://schemas.microsoft.com/office/drawing/2017/decorative" val="1"/>
              </a:ext>
            </a:extLst>
          </p:cNvPr>
          <p:cNvSpPr/>
          <p:nvPr userDrawn="1"/>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12</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3" name="Text Placeholder 3">
            <a:extLst>
              <a:ext uri="{FF2B5EF4-FFF2-40B4-BE49-F238E27FC236}">
                <a16:creationId xmlns:a16="http://schemas.microsoft.com/office/drawing/2014/main" id="{BF4346CF-4796-6B4A-85EC-D0524FE1C9A8}"/>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4" name="Text Placeholder 3">
            <a:extLst>
              <a:ext uri="{FF2B5EF4-FFF2-40B4-BE49-F238E27FC236}">
                <a16:creationId xmlns:a16="http://schemas.microsoft.com/office/drawing/2014/main" id="{F02C0B55-6D26-CC45-9C2D-8251FC33A5EB}"/>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5" name="Text Placeholder 3">
            <a:extLst>
              <a:ext uri="{FF2B5EF4-FFF2-40B4-BE49-F238E27FC236}">
                <a16:creationId xmlns:a16="http://schemas.microsoft.com/office/drawing/2014/main" id="{9DB75B0A-435A-6D4A-82AC-C93739D10EA9}"/>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6" name="Text Placeholder 3">
            <a:extLst>
              <a:ext uri="{FF2B5EF4-FFF2-40B4-BE49-F238E27FC236}">
                <a16:creationId xmlns:a16="http://schemas.microsoft.com/office/drawing/2014/main" id="{BF44FADC-0474-B940-AD29-2DACC160F1AD}"/>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35" name="Folded Corner 34">
            <a:extLst>
              <a:ext uri="{FF2B5EF4-FFF2-40B4-BE49-F238E27FC236}">
                <a16:creationId xmlns:a16="http://schemas.microsoft.com/office/drawing/2014/main" id="{E0780828-6CAE-264F-B938-559F425E1A70}"/>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12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6291964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dv_titles charts 18 list">
    <p:bg>
      <p:bgPr>
        <a:solidFill>
          <a:srgbClr val="FDFAF5"/>
        </a:solidFill>
        <a:effectLst/>
      </p:bgPr>
    </p:bg>
    <p:spTree>
      <p:nvGrpSpPr>
        <p:cNvPr id="1" name=""/>
        <p:cNvGrpSpPr/>
        <p:nvPr/>
      </p:nvGrpSpPr>
      <p:grpSpPr>
        <a:xfrm>
          <a:off x="0" y="0"/>
          <a:ext cx="0" cy="0"/>
          <a:chOff x="0" y="0"/>
          <a:chExt cx="0" cy="0"/>
        </a:xfrm>
      </p:grpSpPr>
      <p:sp>
        <p:nvSpPr>
          <p:cNvPr id="92" name="Oval 91">
            <a:extLst>
              <a:ext uri="{FF2B5EF4-FFF2-40B4-BE49-F238E27FC236}">
                <a16:creationId xmlns:a16="http://schemas.microsoft.com/office/drawing/2014/main" id="{5EC9F634-06DD-DB48-8B0E-C5375E73046F}"/>
              </a:ext>
              <a:ext uri="{C183D7F6-B498-43B3-948B-1728B52AA6E4}">
                <adec:decorative xmlns:adec="http://schemas.microsoft.com/office/drawing/2017/decorative" val="1"/>
              </a:ext>
            </a:extLst>
          </p:cNvPr>
          <p:cNvSpPr/>
          <p:nvPr/>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90" name="Oval 89">
            <a:extLst>
              <a:ext uri="{FF2B5EF4-FFF2-40B4-BE49-F238E27FC236}">
                <a16:creationId xmlns:a16="http://schemas.microsoft.com/office/drawing/2014/main" id="{010B8708-9FFD-1446-95CE-1A35EA7D2D4D}"/>
              </a:ext>
              <a:ext uri="{C183D7F6-B498-43B3-948B-1728B52AA6E4}">
                <adec:decorative xmlns:adec="http://schemas.microsoft.com/office/drawing/2017/decorative" val="1"/>
              </a:ext>
            </a:extLst>
          </p:cNvPr>
          <p:cNvSpPr/>
          <p:nvPr/>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88" name="Oval 87">
            <a:extLst>
              <a:ext uri="{FF2B5EF4-FFF2-40B4-BE49-F238E27FC236}">
                <a16:creationId xmlns:a16="http://schemas.microsoft.com/office/drawing/2014/main" id="{D61D7AFD-CC30-5841-9AD4-E20A7A08626A}"/>
              </a:ext>
              <a:ext uri="{C183D7F6-B498-43B3-948B-1728B52AA6E4}">
                <adec:decorative xmlns:adec="http://schemas.microsoft.com/office/drawing/2017/decorative" val="1"/>
              </a:ext>
            </a:extLst>
          </p:cNvPr>
          <p:cNvSpPr/>
          <p:nvPr/>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86" name="Oval 85">
            <a:extLst>
              <a:ext uri="{FF2B5EF4-FFF2-40B4-BE49-F238E27FC236}">
                <a16:creationId xmlns:a16="http://schemas.microsoft.com/office/drawing/2014/main" id="{445196E8-FEC9-4B41-901A-91B35AB78EED}"/>
              </a:ext>
              <a:ext uri="{C183D7F6-B498-43B3-948B-1728B52AA6E4}">
                <adec:decorative xmlns:adec="http://schemas.microsoft.com/office/drawing/2017/decorative" val="1"/>
              </a:ext>
            </a:extLst>
          </p:cNvPr>
          <p:cNvSpPr/>
          <p:nvPr/>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84" name="Oval 83">
            <a:extLst>
              <a:ext uri="{FF2B5EF4-FFF2-40B4-BE49-F238E27FC236}">
                <a16:creationId xmlns:a16="http://schemas.microsoft.com/office/drawing/2014/main" id="{6E4EF967-2A30-B64A-8C77-FB9F670D1792}"/>
              </a:ext>
              <a:ext uri="{C183D7F6-B498-43B3-948B-1728B52AA6E4}">
                <adec:decorative xmlns:adec="http://schemas.microsoft.com/office/drawing/2017/decorative" val="1"/>
              </a:ext>
            </a:extLst>
          </p:cNvPr>
          <p:cNvSpPr/>
          <p:nvPr/>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82" name="Oval 81">
            <a:extLst>
              <a:ext uri="{FF2B5EF4-FFF2-40B4-BE49-F238E27FC236}">
                <a16:creationId xmlns:a16="http://schemas.microsoft.com/office/drawing/2014/main" id="{8A0BBC8C-D4B1-3B48-B89A-0599B16063F1}"/>
              </a:ext>
              <a:ext uri="{C183D7F6-B498-43B3-948B-1728B52AA6E4}">
                <adec:decorative xmlns:adec="http://schemas.microsoft.com/office/drawing/2017/decorative" val="1"/>
              </a:ext>
            </a:extLst>
          </p:cNvPr>
          <p:cNvSpPr/>
          <p:nvPr/>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80" name="Oval 79">
            <a:extLst>
              <a:ext uri="{FF2B5EF4-FFF2-40B4-BE49-F238E27FC236}">
                <a16:creationId xmlns:a16="http://schemas.microsoft.com/office/drawing/2014/main" id="{5F71F225-DC4B-5A44-B171-7DFC6ECB9C69}"/>
              </a:ext>
              <a:ext uri="{C183D7F6-B498-43B3-948B-1728B52AA6E4}">
                <adec:decorative xmlns:adec="http://schemas.microsoft.com/office/drawing/2017/decorative" val="1"/>
              </a:ext>
            </a:extLst>
          </p:cNvPr>
          <p:cNvSpPr/>
          <p:nvPr/>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7</a:t>
            </a:r>
          </a:p>
        </p:txBody>
      </p:sp>
      <p:sp>
        <p:nvSpPr>
          <p:cNvPr id="78" name="Oval 77">
            <a:extLst>
              <a:ext uri="{FF2B5EF4-FFF2-40B4-BE49-F238E27FC236}">
                <a16:creationId xmlns:a16="http://schemas.microsoft.com/office/drawing/2014/main" id="{0B9ABB09-93F9-7546-B14D-32D5007D600D}"/>
              </a:ext>
              <a:ext uri="{C183D7F6-B498-43B3-948B-1728B52AA6E4}">
                <adec:decorative xmlns:adec="http://schemas.microsoft.com/office/drawing/2017/decorative" val="1"/>
              </a:ext>
            </a:extLst>
          </p:cNvPr>
          <p:cNvSpPr/>
          <p:nvPr/>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8</a:t>
            </a:r>
          </a:p>
        </p:txBody>
      </p:sp>
      <p:sp>
        <p:nvSpPr>
          <p:cNvPr id="76" name="Oval 75">
            <a:extLst>
              <a:ext uri="{FF2B5EF4-FFF2-40B4-BE49-F238E27FC236}">
                <a16:creationId xmlns:a16="http://schemas.microsoft.com/office/drawing/2014/main" id="{5726135D-0006-4343-A6FB-D640207F92BB}"/>
              </a:ext>
              <a:ext uri="{C183D7F6-B498-43B3-948B-1728B52AA6E4}">
                <adec:decorative xmlns:adec="http://schemas.microsoft.com/office/drawing/2017/decorative" val="1"/>
              </a:ext>
            </a:extLst>
          </p:cNvPr>
          <p:cNvSpPr/>
          <p:nvPr/>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9</a:t>
            </a:r>
          </a:p>
        </p:txBody>
      </p:sp>
      <p:sp>
        <p:nvSpPr>
          <p:cNvPr id="74" name="Oval 73">
            <a:extLst>
              <a:ext uri="{FF2B5EF4-FFF2-40B4-BE49-F238E27FC236}">
                <a16:creationId xmlns:a16="http://schemas.microsoft.com/office/drawing/2014/main" id="{9A14F383-0C7E-6442-A996-54B09D97D6A5}"/>
              </a:ext>
              <a:ext uri="{C183D7F6-B498-43B3-948B-1728B52AA6E4}">
                <adec:decorative xmlns:adec="http://schemas.microsoft.com/office/drawing/2017/decorative" val="1"/>
              </a:ext>
            </a:extLst>
          </p:cNvPr>
          <p:cNvSpPr/>
          <p:nvPr/>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10</a:t>
            </a:r>
          </a:p>
        </p:txBody>
      </p:sp>
      <p:sp>
        <p:nvSpPr>
          <p:cNvPr id="72" name="Oval 71">
            <a:extLst>
              <a:ext uri="{FF2B5EF4-FFF2-40B4-BE49-F238E27FC236}">
                <a16:creationId xmlns:a16="http://schemas.microsoft.com/office/drawing/2014/main" id="{BAEB2906-4AB7-7F40-A1E1-F011FD5E45A2}"/>
              </a:ext>
              <a:ext uri="{C183D7F6-B498-43B3-948B-1728B52AA6E4}">
                <adec:decorative xmlns:adec="http://schemas.microsoft.com/office/drawing/2017/decorative" val="1"/>
              </a:ext>
            </a:extLst>
          </p:cNvPr>
          <p:cNvSpPr/>
          <p:nvPr/>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11</a:t>
            </a:r>
          </a:p>
        </p:txBody>
      </p:sp>
      <p:sp>
        <p:nvSpPr>
          <p:cNvPr id="70" name="Oval 69">
            <a:extLst>
              <a:ext uri="{FF2B5EF4-FFF2-40B4-BE49-F238E27FC236}">
                <a16:creationId xmlns:a16="http://schemas.microsoft.com/office/drawing/2014/main" id="{DA380F1A-63B5-8B46-BEFC-C72D6F427B59}"/>
              </a:ext>
              <a:ext uri="{C183D7F6-B498-43B3-948B-1728B52AA6E4}">
                <adec:decorative xmlns:adec="http://schemas.microsoft.com/office/drawing/2017/decorative" val="1"/>
              </a:ext>
            </a:extLst>
          </p:cNvPr>
          <p:cNvSpPr/>
          <p:nvPr/>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12</a:t>
            </a:r>
          </a:p>
        </p:txBody>
      </p:sp>
      <p:sp>
        <p:nvSpPr>
          <p:cNvPr id="68" name="Oval 67">
            <a:extLst>
              <a:ext uri="{FF2B5EF4-FFF2-40B4-BE49-F238E27FC236}">
                <a16:creationId xmlns:a16="http://schemas.microsoft.com/office/drawing/2014/main" id="{3A2E349E-0939-2E44-8497-C970E8491707}"/>
              </a:ext>
              <a:ext uri="{C183D7F6-B498-43B3-948B-1728B52AA6E4}">
                <adec:decorative xmlns:adec="http://schemas.microsoft.com/office/drawing/2017/decorative" val="1"/>
              </a:ext>
            </a:extLst>
          </p:cNvPr>
          <p:cNvSpPr/>
          <p:nvPr/>
        </p:nvSpPr>
        <p:spPr>
          <a:xfrm>
            <a:off x="21484401"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13</a:t>
            </a:r>
          </a:p>
        </p:txBody>
      </p:sp>
      <p:sp>
        <p:nvSpPr>
          <p:cNvPr id="66" name="Oval 65">
            <a:extLst>
              <a:ext uri="{FF2B5EF4-FFF2-40B4-BE49-F238E27FC236}">
                <a16:creationId xmlns:a16="http://schemas.microsoft.com/office/drawing/2014/main" id="{CAECBC40-11CE-3540-A0EA-57148B6006E6}"/>
              </a:ext>
              <a:ext uri="{C183D7F6-B498-43B3-948B-1728B52AA6E4}">
                <adec:decorative xmlns:adec="http://schemas.microsoft.com/office/drawing/2017/decorative" val="1"/>
              </a:ext>
            </a:extLst>
          </p:cNvPr>
          <p:cNvSpPr/>
          <p:nvPr/>
        </p:nvSpPr>
        <p:spPr>
          <a:xfrm>
            <a:off x="21484401"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14</a:t>
            </a:r>
          </a:p>
        </p:txBody>
      </p:sp>
      <p:sp>
        <p:nvSpPr>
          <p:cNvPr id="64" name="Oval 63">
            <a:extLst>
              <a:ext uri="{FF2B5EF4-FFF2-40B4-BE49-F238E27FC236}">
                <a16:creationId xmlns:a16="http://schemas.microsoft.com/office/drawing/2014/main" id="{6231F381-0BBD-1543-8F48-2801072B33A6}"/>
              </a:ext>
              <a:ext uri="{C183D7F6-B498-43B3-948B-1728B52AA6E4}">
                <adec:decorative xmlns:adec="http://schemas.microsoft.com/office/drawing/2017/decorative" val="1"/>
              </a:ext>
            </a:extLst>
          </p:cNvPr>
          <p:cNvSpPr/>
          <p:nvPr/>
        </p:nvSpPr>
        <p:spPr>
          <a:xfrm>
            <a:off x="21484401"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15</a:t>
            </a:r>
          </a:p>
        </p:txBody>
      </p:sp>
      <p:sp>
        <p:nvSpPr>
          <p:cNvPr id="62" name="Oval 61">
            <a:extLst>
              <a:ext uri="{FF2B5EF4-FFF2-40B4-BE49-F238E27FC236}">
                <a16:creationId xmlns:a16="http://schemas.microsoft.com/office/drawing/2014/main" id="{E5FE55CE-142E-274C-8C28-9DFA57582976}"/>
              </a:ext>
              <a:ext uri="{C183D7F6-B498-43B3-948B-1728B52AA6E4}">
                <adec:decorative xmlns:adec="http://schemas.microsoft.com/office/drawing/2017/decorative" val="1"/>
              </a:ext>
            </a:extLst>
          </p:cNvPr>
          <p:cNvSpPr/>
          <p:nvPr/>
        </p:nvSpPr>
        <p:spPr>
          <a:xfrm>
            <a:off x="21484401"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16</a:t>
            </a:r>
          </a:p>
        </p:txBody>
      </p:sp>
      <p:sp>
        <p:nvSpPr>
          <p:cNvPr id="58" name="Oval 57">
            <a:extLst>
              <a:ext uri="{FF2B5EF4-FFF2-40B4-BE49-F238E27FC236}">
                <a16:creationId xmlns:a16="http://schemas.microsoft.com/office/drawing/2014/main" id="{44ADACB8-DE83-B146-8FB4-BD83F31826A7}"/>
              </a:ext>
              <a:ext uri="{C183D7F6-B498-43B3-948B-1728B52AA6E4}">
                <adec:decorative xmlns:adec="http://schemas.microsoft.com/office/drawing/2017/decorative" val="1"/>
              </a:ext>
            </a:extLst>
          </p:cNvPr>
          <p:cNvSpPr/>
          <p:nvPr/>
        </p:nvSpPr>
        <p:spPr>
          <a:xfrm>
            <a:off x="21484401" y="9999196"/>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17</a:t>
            </a:r>
          </a:p>
        </p:txBody>
      </p:sp>
      <p:sp>
        <p:nvSpPr>
          <p:cNvPr id="60" name="Oval 59">
            <a:extLst>
              <a:ext uri="{FF2B5EF4-FFF2-40B4-BE49-F238E27FC236}">
                <a16:creationId xmlns:a16="http://schemas.microsoft.com/office/drawing/2014/main" id="{FFB39145-553F-B646-A64D-B59976EA7997}"/>
              </a:ext>
              <a:ext uri="{C183D7F6-B498-43B3-948B-1728B52AA6E4}">
                <adec:decorative xmlns:adec="http://schemas.microsoft.com/office/drawing/2017/decorative" val="1"/>
              </a:ext>
            </a:extLst>
          </p:cNvPr>
          <p:cNvSpPr/>
          <p:nvPr/>
        </p:nvSpPr>
        <p:spPr>
          <a:xfrm>
            <a:off x="21484401" y="11308732"/>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18</a:t>
            </a:r>
          </a:p>
        </p:txBody>
      </p:sp>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 name="Text Placeholder 3">
            <a:extLst>
              <a:ext uri="{FF2B5EF4-FFF2-40B4-BE49-F238E27FC236}">
                <a16:creationId xmlns:a16="http://schemas.microsoft.com/office/drawing/2014/main" id="{72861879-B00A-1C4E-8892-EE7B2782B868}"/>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2" name="Text Placeholder 3">
            <a:extLst>
              <a:ext uri="{FF2B5EF4-FFF2-40B4-BE49-F238E27FC236}">
                <a16:creationId xmlns:a16="http://schemas.microsoft.com/office/drawing/2014/main" id="{815A4CAA-3C0F-314E-B8ED-D0C0CC208251}"/>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3" name="Text Placeholder 3">
            <a:extLst>
              <a:ext uri="{FF2B5EF4-FFF2-40B4-BE49-F238E27FC236}">
                <a16:creationId xmlns:a16="http://schemas.microsoft.com/office/drawing/2014/main" id="{C27ED31E-4D98-3A40-B0D6-0B03E83F1E99}"/>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4" name="Text Placeholder 3">
            <a:extLst>
              <a:ext uri="{FF2B5EF4-FFF2-40B4-BE49-F238E27FC236}">
                <a16:creationId xmlns:a16="http://schemas.microsoft.com/office/drawing/2014/main" id="{D88268D0-C5FE-524E-ABD6-73770D555C5E}"/>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5" name="Text Placeholder 3">
            <a:extLst>
              <a:ext uri="{FF2B5EF4-FFF2-40B4-BE49-F238E27FC236}">
                <a16:creationId xmlns:a16="http://schemas.microsoft.com/office/drawing/2014/main" id="{C3F4EC36-502F-5949-907F-41C92D0645B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6" name="Text Placeholder 3">
            <a:extLst>
              <a:ext uri="{FF2B5EF4-FFF2-40B4-BE49-F238E27FC236}">
                <a16:creationId xmlns:a16="http://schemas.microsoft.com/office/drawing/2014/main" id="{FC901104-2C40-7C41-ABF6-C7F9CF9A24A6}"/>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4" name="Text Placeholder 3">
            <a:extLst>
              <a:ext uri="{FF2B5EF4-FFF2-40B4-BE49-F238E27FC236}">
                <a16:creationId xmlns:a16="http://schemas.microsoft.com/office/drawing/2014/main" id="{44C26A3B-A217-E948-85E7-2331F9DC4B22}"/>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5" name="Text Placeholder 3">
            <a:extLst>
              <a:ext uri="{FF2B5EF4-FFF2-40B4-BE49-F238E27FC236}">
                <a16:creationId xmlns:a16="http://schemas.microsoft.com/office/drawing/2014/main" id="{FC504041-AD0A-F147-8C8D-DEAAF85948B8}"/>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6" name="Text Placeholder 3">
            <a:extLst>
              <a:ext uri="{FF2B5EF4-FFF2-40B4-BE49-F238E27FC236}">
                <a16:creationId xmlns:a16="http://schemas.microsoft.com/office/drawing/2014/main" id="{888AD8DE-5813-9446-BA0F-2DE597ADC005}"/>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7" name="Text Placeholder 3">
            <a:extLst>
              <a:ext uri="{FF2B5EF4-FFF2-40B4-BE49-F238E27FC236}">
                <a16:creationId xmlns:a16="http://schemas.microsoft.com/office/drawing/2014/main" id="{E70F26C5-ABFB-4D4F-8BFD-5C507AAAB287}"/>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8" name="Text Placeholder 3">
            <a:extLst>
              <a:ext uri="{FF2B5EF4-FFF2-40B4-BE49-F238E27FC236}">
                <a16:creationId xmlns:a16="http://schemas.microsoft.com/office/drawing/2014/main" id="{E3929854-2532-C84D-BBED-AA63A7145DEC}"/>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9" name="Text Placeholder 3">
            <a:extLst>
              <a:ext uri="{FF2B5EF4-FFF2-40B4-BE49-F238E27FC236}">
                <a16:creationId xmlns:a16="http://schemas.microsoft.com/office/drawing/2014/main" id="{D23C93BA-CB23-3D4D-BB2B-29E653BBE96B}"/>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0" name="Text Placeholder 3">
            <a:extLst>
              <a:ext uri="{FF2B5EF4-FFF2-40B4-BE49-F238E27FC236}">
                <a16:creationId xmlns:a16="http://schemas.microsoft.com/office/drawing/2014/main" id="{ABE907A4-CCF3-D046-BA5F-2A0EEF02A69D}"/>
              </a:ext>
            </a:extLst>
          </p:cNvPr>
          <p:cNvSpPr>
            <a:spLocks noGrp="1"/>
          </p:cNvSpPr>
          <p:nvPr>
            <p:ph type="body" sz="quarter" idx="29" hasCustomPrompt="1"/>
          </p:nvPr>
        </p:nvSpPr>
        <p:spPr>
          <a:xfrm>
            <a:off x="22254693"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1" name="Text Placeholder 3">
            <a:extLst>
              <a:ext uri="{FF2B5EF4-FFF2-40B4-BE49-F238E27FC236}">
                <a16:creationId xmlns:a16="http://schemas.microsoft.com/office/drawing/2014/main" id="{8B39797D-22AE-454A-AFD4-6ED517BD8DD4}"/>
              </a:ext>
            </a:extLst>
          </p:cNvPr>
          <p:cNvSpPr>
            <a:spLocks noGrp="1"/>
          </p:cNvSpPr>
          <p:nvPr>
            <p:ph type="body" sz="quarter" idx="30" hasCustomPrompt="1"/>
          </p:nvPr>
        </p:nvSpPr>
        <p:spPr>
          <a:xfrm>
            <a:off x="22254693"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2" name="Text Placeholder 3">
            <a:extLst>
              <a:ext uri="{FF2B5EF4-FFF2-40B4-BE49-F238E27FC236}">
                <a16:creationId xmlns:a16="http://schemas.microsoft.com/office/drawing/2014/main" id="{2BDADCA4-A789-3149-8992-D9A3A6F5FB5A}"/>
              </a:ext>
            </a:extLst>
          </p:cNvPr>
          <p:cNvSpPr>
            <a:spLocks noGrp="1"/>
          </p:cNvSpPr>
          <p:nvPr>
            <p:ph type="body" sz="quarter" idx="31" hasCustomPrompt="1"/>
          </p:nvPr>
        </p:nvSpPr>
        <p:spPr>
          <a:xfrm>
            <a:off x="22254693"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3" name="Text Placeholder 3">
            <a:extLst>
              <a:ext uri="{FF2B5EF4-FFF2-40B4-BE49-F238E27FC236}">
                <a16:creationId xmlns:a16="http://schemas.microsoft.com/office/drawing/2014/main" id="{01457121-7E74-6644-AC6C-3C19741D556C}"/>
              </a:ext>
            </a:extLst>
          </p:cNvPr>
          <p:cNvSpPr>
            <a:spLocks noGrp="1"/>
          </p:cNvSpPr>
          <p:nvPr>
            <p:ph type="body" sz="quarter" idx="32" hasCustomPrompt="1"/>
          </p:nvPr>
        </p:nvSpPr>
        <p:spPr>
          <a:xfrm>
            <a:off x="22254693"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4" name="Text Placeholder 3">
            <a:extLst>
              <a:ext uri="{FF2B5EF4-FFF2-40B4-BE49-F238E27FC236}">
                <a16:creationId xmlns:a16="http://schemas.microsoft.com/office/drawing/2014/main" id="{AAB7CC7C-A240-3D4F-BE8E-F10D5CBB99F0}"/>
              </a:ext>
            </a:extLst>
          </p:cNvPr>
          <p:cNvSpPr>
            <a:spLocks noGrp="1"/>
          </p:cNvSpPr>
          <p:nvPr>
            <p:ph type="body" sz="quarter" idx="33" hasCustomPrompt="1"/>
          </p:nvPr>
        </p:nvSpPr>
        <p:spPr>
          <a:xfrm>
            <a:off x="22254693"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5" name="Text Placeholder 3">
            <a:extLst>
              <a:ext uri="{FF2B5EF4-FFF2-40B4-BE49-F238E27FC236}">
                <a16:creationId xmlns:a16="http://schemas.microsoft.com/office/drawing/2014/main" id="{3B5FD129-7116-E048-B43D-5A7CB520FB0E}"/>
              </a:ext>
            </a:extLst>
          </p:cNvPr>
          <p:cNvSpPr>
            <a:spLocks noGrp="1"/>
          </p:cNvSpPr>
          <p:nvPr>
            <p:ph type="body" sz="quarter" idx="34" hasCustomPrompt="1"/>
          </p:nvPr>
        </p:nvSpPr>
        <p:spPr>
          <a:xfrm>
            <a:off x="22254693"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9" name="Folded Corner 48">
            <a:extLst>
              <a:ext uri="{FF2B5EF4-FFF2-40B4-BE49-F238E27FC236}">
                <a16:creationId xmlns:a16="http://schemas.microsoft.com/office/drawing/2014/main" id="{51D33E9E-AF46-1547-9131-582F295DA8DA}"/>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7995239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dv_titles + graph right">
    <p:bg>
      <p:bgPr>
        <a:solidFill>
          <a:srgbClr val="FDFAF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1B221A8-0CBA-4740-B203-4AF657FAA3DD}"/>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B7DF4F43-529C-BB46-B90D-EBD576172CF5}"/>
              </a:ext>
            </a:extLst>
          </p:cNvPr>
          <p:cNvSpPr>
            <a:spLocks noGrp="1"/>
          </p:cNvSpPr>
          <p:nvPr>
            <p:ph type="title" hasCustomPrompt="1"/>
          </p:nvPr>
        </p:nvSpPr>
        <p:spPr>
          <a:xfrm>
            <a:off x="1445070" y="4724400"/>
            <a:ext cx="5871717" cy="2499099"/>
          </a:xfrm>
          <a:noFill/>
        </p:spPr>
        <p:txBody>
          <a:bodyPr vert="horz" lIns="0" tIns="45720" rIns="0" bIns="45720" rtlCol="0" anchor="b" anchorCtr="0">
            <a:noAutofit/>
          </a:bodyPr>
          <a:lstStyle>
            <a:lvl1pPr>
              <a:defRPr lang="en-US" sz="8800">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12" name="Text Placeholder 30">
            <a:extLst>
              <a:ext uri="{FF2B5EF4-FFF2-40B4-BE49-F238E27FC236}">
                <a16:creationId xmlns:a16="http://schemas.microsoft.com/office/drawing/2014/main" id="{2D1C46AE-0D6B-354C-9CE3-82C3D8BA1564}"/>
              </a:ext>
            </a:extLst>
          </p:cNvPr>
          <p:cNvSpPr>
            <a:spLocks noGrp="1"/>
          </p:cNvSpPr>
          <p:nvPr>
            <p:ph type="body" sz="quarter" idx="12" hasCustomPrompt="1"/>
          </p:nvPr>
        </p:nvSpPr>
        <p:spPr>
          <a:xfrm>
            <a:off x="1474788" y="7430079"/>
            <a:ext cx="5871717"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subtitle here,</a:t>
            </a:r>
            <a:br>
              <a:rPr lang="en-US"/>
            </a:br>
            <a:r>
              <a:rPr lang="en-US"/>
              <a:t>no more than two lines.</a:t>
            </a:r>
          </a:p>
        </p:txBody>
      </p:sp>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8193088" y="1524000"/>
            <a:ext cx="14592300" cy="10668000"/>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graph</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81930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0" name="Folded Corner 9">
            <a:extLst>
              <a:ext uri="{FF2B5EF4-FFF2-40B4-BE49-F238E27FC236}">
                <a16:creationId xmlns:a16="http://schemas.microsoft.com/office/drawing/2014/main" id="{A64BAAB2-ABFA-714D-9E0A-554A96F61549}"/>
              </a:ext>
              <a:ext uri="{C183D7F6-B498-43B3-948B-1728B52AA6E4}">
                <adec:decorative xmlns:adec="http://schemas.microsoft.com/office/drawing/2017/decorative" val="1"/>
              </a:ext>
            </a:extLst>
          </p:cNvPr>
          <p:cNvSpPr/>
          <p:nvPr userDrawn="1"/>
        </p:nvSpPr>
        <p:spPr>
          <a:xfrm>
            <a:off x="25399" y="-6857999"/>
            <a:ext cx="14682788" cy="6320358"/>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on in palette to the right of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Eyedrop from the palette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a:t>
            </a:r>
            <a:r>
              <a:rPr kumimoji="0" lang="es-ES" sz="2400" b="0" i="0" u="none" strike="noStrike" kern="1200" cap="none" normalizeH="0" baseline="0">
                <a:ln>
                  <a:noFill/>
                </a:ln>
                <a:solidFill>
                  <a:schemeClr val="tx1"/>
                </a:solidFill>
                <a:effectLst/>
                <a:uLnTx/>
                <a:uFillTx/>
                <a:latin typeface="Source Sans Pro" charset="0"/>
                <a:ea typeface="+mn-ea"/>
                <a:cs typeface="+mn-cs"/>
              </a:rPr>
              <a:t>o use to de-highlight or ‘dim’ out portions of tables that aren’t important.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a:solidFill>
                  <a:schemeClr val="tx1"/>
                </a:solidFill>
              </a:rPr>
              <a:t>Make sure to properly name your data, it will appear in the legend (on the right)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a:solidFill>
                  <a:schemeClr val="tx1"/>
                </a:solidFill>
              </a:rPr>
              <a:t>Each line will/should rep. an item in the legend.  </a:t>
            </a:r>
            <a:r>
              <a:rPr kumimoji="0" lang="es-ES" sz="2400" b="0" i="0" u="none" strike="noStrike" kern="1200" cap="none" normalizeH="0" baseline="0">
                <a:ln>
                  <a:noFill/>
                </a:ln>
                <a:solidFill>
                  <a:srgbClr val="000000"/>
                </a:solidFill>
                <a:effectLst/>
                <a:uLnTx/>
                <a:uFillTx/>
                <a:latin typeface="Source Sans Pro" charset="0"/>
                <a:ea typeface="+mn-ea"/>
                <a:cs typeface="+mn-cs"/>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1529706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dv_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3403601"/>
            <a:ext cx="9601200" cy="28208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a:t>
            </a:r>
            <a:r>
              <a:rPr lang="es-ES"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148026879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dv_full width chart">
    <p:bg>
      <p:bgPr>
        <a:solidFill>
          <a:srgbClr val="FDFAF5"/>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1525588" y="1524000"/>
            <a:ext cx="21259800" cy="10183091"/>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chart</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8" name="Folded Corner 7">
            <a:extLst>
              <a:ext uri="{FF2B5EF4-FFF2-40B4-BE49-F238E27FC236}">
                <a16:creationId xmlns:a16="http://schemas.microsoft.com/office/drawing/2014/main" id="{D522D9F9-3AFB-3645-B73C-4CF5D1909D70}"/>
              </a:ext>
              <a:ext uri="{C183D7F6-B498-43B3-948B-1728B52AA6E4}">
                <adec:decorative xmlns:adec="http://schemas.microsoft.com/office/drawing/2017/decorative" val="1"/>
              </a:ext>
            </a:extLst>
          </p:cNvPr>
          <p:cNvSpPr/>
          <p:nvPr userDrawn="1"/>
        </p:nvSpPr>
        <p:spPr>
          <a:xfrm>
            <a:off x="0" y="-7340600"/>
            <a:ext cx="14362771" cy="69088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full width of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53286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_title and image 4">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504754B-2E3B-F142-98BF-7F9381505D4F}"/>
              </a:ext>
              <a:ext uri="{C183D7F6-B498-43B3-948B-1728B52AA6E4}">
                <adec:decorative xmlns:adec="http://schemas.microsoft.com/office/drawing/2017/decorative" val="1"/>
              </a:ext>
            </a:extLst>
          </p:cNvPr>
          <p:cNvGrpSpPr/>
          <p:nvPr userDrawn="1"/>
        </p:nvGrpSpPr>
        <p:grpSpPr>
          <a:xfrm>
            <a:off x="9236" y="0"/>
            <a:ext cx="3759200" cy="13715999"/>
            <a:chOff x="9236" y="0"/>
            <a:chExt cx="3759200" cy="13715999"/>
          </a:xfrm>
          <a:solidFill>
            <a:schemeClr val="tx2"/>
          </a:solidFill>
        </p:grpSpPr>
        <p:sp>
          <p:nvSpPr>
            <p:cNvPr id="13" name="Rectangle 12">
              <a:extLst>
                <a:ext uri="{FF2B5EF4-FFF2-40B4-BE49-F238E27FC236}">
                  <a16:creationId xmlns:a16="http://schemas.microsoft.com/office/drawing/2014/main" id="{7A070FD8-1A59-0F4F-9C1F-157AA05E0C65}"/>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4" name="Freeform 13">
              <a:extLst>
                <a:ext uri="{FF2B5EF4-FFF2-40B4-BE49-F238E27FC236}">
                  <a16:creationId xmlns:a16="http://schemas.microsoft.com/office/drawing/2014/main" id="{29A2F08E-1CD2-1E42-844F-7EFE80C2AE4C}"/>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sp>
        <p:nvSpPr>
          <p:cNvPr id="15" name="Title 11">
            <a:extLst>
              <a:ext uri="{FF2B5EF4-FFF2-40B4-BE49-F238E27FC236}">
                <a16:creationId xmlns:a16="http://schemas.microsoft.com/office/drawing/2014/main" id="{8DDD9790-A385-FC41-AB77-BD2F12DEC0BA}"/>
              </a:ext>
            </a:extLst>
          </p:cNvPr>
          <p:cNvSpPr>
            <a:spLocks noGrp="1"/>
          </p:cNvSpPr>
          <p:nvPr>
            <p:ph type="title" hasCustomPrompt="1"/>
          </p:nvPr>
        </p:nvSpPr>
        <p:spPr>
          <a:xfrm>
            <a:off x="14035410" y="4343400"/>
            <a:ext cx="8749979" cy="2773376"/>
          </a:xfrm>
          <a:noFill/>
        </p:spPr>
        <p:txBody>
          <a:bodyPr vert="horz" lIns="0" tIns="45720" rIns="0" bIns="45720" rtlCol="0" anchor="b" anchorCtr="0">
            <a:noAutofit/>
          </a:bodyPr>
          <a:lstStyle>
            <a:lvl1pPr>
              <a:defRPr lang="en-US" sz="9600" dirty="0">
                <a:solidFill>
                  <a:schemeClr val="tx2"/>
                </a:solidFill>
                <a:ea typeface="+mn-ea"/>
                <a:cs typeface="+mn-cs"/>
              </a:defRPr>
            </a:lvl1pPr>
          </a:lstStyle>
          <a:p>
            <a:pPr marL="0" lvl="0" indent="0">
              <a:spcBef>
                <a:spcPts val="2000"/>
              </a:spcBef>
              <a:buFontTx/>
            </a:pPr>
            <a:r>
              <a:rPr lang="en-US"/>
              <a:t>Enter slide title here in two lines</a:t>
            </a:r>
          </a:p>
        </p:txBody>
      </p:sp>
      <p:sp>
        <p:nvSpPr>
          <p:cNvPr id="16" name="Text Placeholder 17">
            <a:extLst>
              <a:ext uri="{FF2B5EF4-FFF2-40B4-BE49-F238E27FC236}">
                <a16:creationId xmlns:a16="http://schemas.microsoft.com/office/drawing/2014/main" id="{A73A5716-1A71-6E47-BA7C-6C2841CE7A24}"/>
              </a:ext>
            </a:extLst>
          </p:cNvPr>
          <p:cNvSpPr>
            <a:spLocks noGrp="1"/>
          </p:cNvSpPr>
          <p:nvPr>
            <p:ph type="body" sz="quarter" idx="13" hasCustomPrompt="1"/>
          </p:nvPr>
        </p:nvSpPr>
        <p:spPr>
          <a:xfrm>
            <a:off x="14035410" y="7116776"/>
            <a:ext cx="8749979"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in two lines or less</a:t>
            </a:r>
          </a:p>
        </p:txBody>
      </p:sp>
      <p:sp>
        <p:nvSpPr>
          <p:cNvPr id="12" name="Picture Placeholder 11">
            <a:extLst>
              <a:ext uri="{FF2B5EF4-FFF2-40B4-BE49-F238E27FC236}">
                <a16:creationId xmlns:a16="http://schemas.microsoft.com/office/drawing/2014/main" id="{3FDEA5C4-4777-B44C-856A-8A740352C17E}"/>
              </a:ext>
              <a:ext uri="{C183D7F6-B498-43B3-948B-1728B52AA6E4}">
                <adec:decorative xmlns:adec="http://schemas.microsoft.com/office/drawing/2017/decorative" val="1"/>
              </a:ext>
            </a:extLst>
          </p:cNvPr>
          <p:cNvSpPr>
            <a:spLocks noGrp="1"/>
          </p:cNvSpPr>
          <p:nvPr>
            <p:ph type="pic" sz="quarter" idx="14" hasCustomPrompt="1"/>
          </p:nvPr>
        </p:nvSpPr>
        <p:spPr>
          <a:xfrm>
            <a:off x="3768437" y="1575929"/>
            <a:ext cx="9045691" cy="10574308"/>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54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p:txBody>
      </p:sp>
      <p:pic>
        <p:nvPicPr>
          <p:cNvPr id="11" name="Logo">
            <a:extLst>
              <a:ext uri="{FF2B5EF4-FFF2-40B4-BE49-F238E27FC236}">
                <a16:creationId xmlns:a16="http://schemas.microsoft.com/office/drawing/2014/main" id="{02C9B188-676F-5B40-9F96-F34C176BA33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7" name="Folded Corner 16">
            <a:extLst>
              <a:ext uri="{FF2B5EF4-FFF2-40B4-BE49-F238E27FC236}">
                <a16:creationId xmlns:a16="http://schemas.microsoft.com/office/drawing/2014/main" id="{A6E84270-BB12-0A46-B75C-11B8E813C444}"/>
              </a:ext>
              <a:ext uri="{C183D7F6-B498-43B3-948B-1728B52AA6E4}">
                <adec:decorative xmlns:adec="http://schemas.microsoft.com/office/drawing/2017/decorative" val="1"/>
              </a:ext>
            </a:extLst>
          </p:cNvPr>
          <p:cNvSpPr/>
          <p:nvPr userDrawn="1"/>
        </p:nvSpPr>
        <p:spPr>
          <a:xfrm>
            <a:off x="-1" y="-3810001"/>
            <a:ext cx="10593387" cy="3311237"/>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Image Layout Option</a:t>
            </a:r>
            <a:r>
              <a:rPr lang="es-ES" sz="2400">
                <a:solidFill>
                  <a:schemeClr val="tx1"/>
                </a:solidFill>
                <a:latin typeface="Source Sans Pro" charset="0"/>
                <a:ea typeface="Source Sans Pro" charset="0"/>
                <a:cs typeface="Source Sans Pro" charset="0"/>
              </a:rPr>
              <a:t>: Circle image with color intersection, titles on right.</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2400">
              <a:solidFill>
                <a:schemeClr val="tx1"/>
              </a:solidFill>
              <a:latin typeface="Source Sans Pro" charset="0"/>
              <a:ea typeface="Source Sans Pro" charset="0"/>
              <a:cs typeface="Source Sans Pro" charset="0"/>
            </a:endParaRPr>
          </a:p>
          <a:p>
            <a:pPr rtl="0"/>
            <a:r>
              <a:rPr lang="es-ES" sz="2400">
                <a:solidFill>
                  <a:schemeClr val="tx1"/>
                </a:solidFill>
                <a:latin typeface="Source Sans Pro" charset="0"/>
                <a:ea typeface="Source Sans Pro" charset="0"/>
                <a:cs typeface="Source Sans Pro" charset="0"/>
              </a:rPr>
              <a:t>Do not put any cropped image (such as a circle) into circular placeholder.</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56208556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dv_full width table">
    <p:bg>
      <p:bgPr>
        <a:solidFill>
          <a:srgbClr val="FDFAF5"/>
        </a:solid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p:nvPr>
        </p:nvSpPr>
        <p:spPr>
          <a:xfrm>
            <a:off x="1525588" y="1524001"/>
            <a:ext cx="21259800" cy="10183090"/>
          </a:xfrm>
          <a:solidFill>
            <a:srgbClr val="F1EDE6"/>
          </a:solidFill>
        </p:spPr>
        <p:txBody>
          <a:bodyPr anchor="t" anchorCtr="0"/>
          <a:lstStyle>
            <a:lvl1pPr marL="0" indent="0" algn="ctr">
              <a:buFontTx/>
              <a:buNone/>
              <a:defRPr>
                <a:solidFill>
                  <a:srgbClr val="56687A"/>
                </a:solidFill>
              </a:defRPr>
            </a:lvl1pPr>
          </a:lstStyle>
          <a:p>
            <a:endParaRPr lang="en-US"/>
          </a:p>
          <a:p>
            <a:endParaRPr lang="en-US"/>
          </a:p>
          <a:p>
            <a:endParaRPr lang="en-US"/>
          </a:p>
          <a:p>
            <a:r>
              <a:rPr lang="en-US"/>
              <a:t>Click table icon below</a:t>
            </a:r>
          </a:p>
          <a:p>
            <a:r>
              <a:rPr lang="en-US"/>
              <a:t>to create your own table</a:t>
            </a:r>
          </a:p>
        </p:txBody>
      </p:sp>
      <p:sp>
        <p:nvSpPr>
          <p:cNvPr id="6" name="Text Placeholder 2">
            <a:extLst>
              <a:ext uri="{FF2B5EF4-FFF2-40B4-BE49-F238E27FC236}">
                <a16:creationId xmlns:a16="http://schemas.microsoft.com/office/drawing/2014/main" id="{B32C6E15-6DAF-E848-8D43-F052E24D93E8}"/>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7" name="Folded Corner 6">
            <a:extLst>
              <a:ext uri="{FF2B5EF4-FFF2-40B4-BE49-F238E27FC236}">
                <a16:creationId xmlns:a16="http://schemas.microsoft.com/office/drawing/2014/main" id="{9AB4F772-6FB8-8A43-9A49-AE5A2E34690A}"/>
              </a:ext>
              <a:ext uri="{C183D7F6-B498-43B3-948B-1728B52AA6E4}">
                <adec:decorative xmlns:adec="http://schemas.microsoft.com/office/drawing/2017/decorative" val="1"/>
              </a:ext>
            </a:extLst>
          </p:cNvPr>
          <p:cNvSpPr/>
          <p:nvPr userDrawn="1"/>
        </p:nvSpPr>
        <p:spPr>
          <a:xfrm>
            <a:off x="0" y="-6375400"/>
            <a:ext cx="13716000" cy="58928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full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es-ES" sz="2400" b="0" i="0" u="none" strike="noStrike" kern="1200" cap="none" normalizeH="0" baseline="0">
                <a:ln>
                  <a:noFill/>
                </a:ln>
                <a:solidFill>
                  <a:srgbClr val="000000"/>
                </a:solidFill>
                <a:effectLst/>
                <a:uLnTx/>
                <a:uFillTx/>
                <a:latin typeface="Source Sans Pro" charset="0"/>
                <a:ea typeface="+mn-ea"/>
                <a:cs typeface="+mn-cs"/>
              </a:rPr>
              <a:t>They are available </a:t>
            </a:r>
            <a:r>
              <a:rPr lang="es-ES" sz="2400">
                <a:solidFill>
                  <a:srgbClr val="000000"/>
                </a:solidFill>
                <a:latin typeface="Source Sans Pro" charset="0"/>
              </a:rPr>
              <a:t>to eyedrop below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97648356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dv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8BB306B4-AC39-A946-954A-18E831591AB9}"/>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102435349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dv_titles">
    <p:bg>
      <p:bgPr>
        <a:solidFill>
          <a:srgbClr val="FDFAF5"/>
        </a:solidFill>
        <a:effectLst/>
      </p:bgPr>
    </p:bg>
    <p:spTree>
      <p:nvGrpSpPr>
        <p:cNvPr id="1" name=""/>
        <p:cNvGrpSpPr/>
        <p:nvPr/>
      </p:nvGrpSpPr>
      <p:grpSpPr>
        <a:xfrm>
          <a:off x="0" y="0"/>
          <a:ext cx="0" cy="0"/>
          <a:chOff x="0" y="0"/>
          <a:chExt cx="0" cy="0"/>
        </a:xfrm>
      </p:grpSpPr>
      <p:sp>
        <p:nvSpPr>
          <p:cNvPr id="4" name="Title Placeholder 46">
            <a:extLst>
              <a:ext uri="{FF2B5EF4-FFF2-40B4-BE49-F238E27FC236}">
                <a16:creationId xmlns:a16="http://schemas.microsoft.com/office/drawing/2014/main" id="{05FB43C3-A1E2-F245-8732-2F15C05FC76B}"/>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solidFill>
                  <a:srgbClr val="915907"/>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96402" y="2429313"/>
            <a:ext cx="21337375" cy="1371600"/>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here</a:t>
            </a:r>
          </a:p>
        </p:txBody>
      </p:sp>
      <p:sp>
        <p:nvSpPr>
          <p:cNvPr id="6" name="Folded Corner 5">
            <a:extLst>
              <a:ext uri="{FF2B5EF4-FFF2-40B4-BE49-F238E27FC236}">
                <a16:creationId xmlns:a16="http://schemas.microsoft.com/office/drawing/2014/main" id="{856B7529-31FA-C44C-B764-CF75D2919909}"/>
              </a:ext>
            </a:extLst>
          </p:cNvPr>
          <p:cNvSpPr/>
          <p:nvPr userDrawn="1"/>
        </p:nvSpPr>
        <p:spPr>
          <a:xfrm>
            <a:off x="0" y="-2438400"/>
            <a:ext cx="89169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a multi-purpose title and subtitle layout.</a:t>
            </a:r>
          </a:p>
          <a:p>
            <a:endParaRPr lang="en-US" sz="2400" b="1">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Make sure to keep your slide titles short and clear. Only add subtitles if it adds the message.</a:t>
            </a:r>
          </a:p>
        </p:txBody>
      </p:sp>
    </p:spTree>
    <p:extLst>
      <p:ext uri="{BB962C8B-B14F-4D97-AF65-F5344CB8AC3E}">
        <p14:creationId xmlns:p14="http://schemas.microsoft.com/office/powerpoint/2010/main" val="9189160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dv_title full width table">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4AFAF545-DD8C-3745-868C-68485EDE4B8C}"/>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048001"/>
            <a:ext cx="21259800" cy="9143998"/>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5" name="Text Placeholder 2">
            <a:extLst>
              <a:ext uri="{FF2B5EF4-FFF2-40B4-BE49-F238E27FC236}">
                <a16:creationId xmlns:a16="http://schemas.microsoft.com/office/drawing/2014/main" id="{7BE87D2F-8E4C-5D49-83CF-65A5912D2D20}"/>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E1C9FBF5-886B-0543-9C75-291C3B65A768}"/>
              </a:ext>
              <a:ext uri="{C183D7F6-B498-43B3-948B-1728B52AA6E4}">
                <adec:decorative xmlns:adec="http://schemas.microsoft.com/office/drawing/2017/decorative" val="1"/>
              </a:ext>
            </a:extLst>
          </p:cNvPr>
          <p:cNvSpPr/>
          <p:nvPr userDrawn="1"/>
        </p:nvSpPr>
        <p:spPr>
          <a:xfrm>
            <a:off x="-1" y="-5867400"/>
            <a:ext cx="15087601" cy="558727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on in palette to the below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Warm</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050338249"/>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dv_title full width chart">
    <p:bg>
      <p:bgPr>
        <a:solidFill>
          <a:srgbClr val="FDFAF5"/>
        </a:solidFill>
        <a:effectLst/>
      </p:bgPr>
    </p:bg>
    <p:spTree>
      <p:nvGrpSpPr>
        <p:cNvPr id="1" name=""/>
        <p:cNvGrpSpPr/>
        <p:nvPr/>
      </p:nvGrpSpPr>
      <p:grpSpPr>
        <a:xfrm>
          <a:off x="0" y="0"/>
          <a:ext cx="0" cy="0"/>
          <a:chOff x="0" y="0"/>
          <a:chExt cx="0" cy="0"/>
        </a:xfrm>
      </p:grpSpPr>
      <p:sp>
        <p:nvSpPr>
          <p:cNvPr id="12" name="Title Placeholder 46">
            <a:extLst>
              <a:ext uri="{FF2B5EF4-FFF2-40B4-BE49-F238E27FC236}">
                <a16:creationId xmlns:a16="http://schemas.microsoft.com/office/drawing/2014/main" id="{36603D8D-6E50-4B44-882F-77B8D7EB7E49}"/>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5" name="Chart Placeholder 4">
            <a:extLst>
              <a:ext uri="{FF2B5EF4-FFF2-40B4-BE49-F238E27FC236}">
                <a16:creationId xmlns:a16="http://schemas.microsoft.com/office/drawing/2014/main" id="{8C30BFDB-644F-A34A-8082-EAB030952AF4}"/>
              </a:ext>
            </a:extLst>
          </p:cNvPr>
          <p:cNvSpPr>
            <a:spLocks noGrp="1"/>
          </p:cNvSpPr>
          <p:nvPr>
            <p:ph type="chart" sz="quarter" idx="13"/>
          </p:nvPr>
        </p:nvSpPr>
        <p:spPr>
          <a:xfrm>
            <a:off x="1555750" y="3048001"/>
            <a:ext cx="21229638" cy="9143999"/>
          </a:xfrm>
          <a:solidFill>
            <a:srgbClr val="F1EDE6"/>
          </a:solidFill>
        </p:spPr>
        <p:txBody>
          <a:bodyPr anchor="t" anchorCtr="0"/>
          <a:lstStyle>
            <a:lvl1pPr marL="0" indent="0" algn="ctr">
              <a:buNone/>
              <a:defRPr>
                <a:solidFill>
                  <a:schemeClr val="tx1"/>
                </a:solidFill>
              </a:defRPr>
            </a:lvl1pPr>
          </a:lstStyle>
          <a:p>
            <a:endParaRPr lang="en-US"/>
          </a:p>
          <a:p>
            <a:endParaRPr lang="en-US"/>
          </a:p>
          <a:p>
            <a:r>
              <a:rPr lang="en-US"/>
              <a:t>Click table icon below</a:t>
            </a:r>
          </a:p>
          <a:p>
            <a:r>
              <a:rPr lang="en-US"/>
              <a:t>to create your own chart</a:t>
            </a:r>
          </a:p>
        </p:txBody>
      </p:sp>
      <p:sp>
        <p:nvSpPr>
          <p:cNvPr id="4" name="Text Placeholder 2">
            <a:extLst>
              <a:ext uri="{FF2B5EF4-FFF2-40B4-BE49-F238E27FC236}">
                <a16:creationId xmlns:a16="http://schemas.microsoft.com/office/drawing/2014/main" id="{903E278F-A7EF-E14F-A06F-98D35D765743}"/>
              </a:ext>
            </a:extLst>
          </p:cNvPr>
          <p:cNvSpPr>
            <a:spLocks noGrp="1"/>
          </p:cNvSpPr>
          <p:nvPr>
            <p:ph type="body" sz="quarter" idx="14" hasCustomPrompt="1"/>
          </p:nvPr>
        </p:nvSpPr>
        <p:spPr>
          <a:xfrm>
            <a:off x="15636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6" name="Folded Corner 5">
            <a:extLst>
              <a:ext uri="{FF2B5EF4-FFF2-40B4-BE49-F238E27FC236}">
                <a16:creationId xmlns:a16="http://schemas.microsoft.com/office/drawing/2014/main" id="{BB418E1F-DDF3-4146-97C3-30C33F65CA34}"/>
              </a:ext>
              <a:ext uri="{C183D7F6-B498-43B3-948B-1728B52AA6E4}">
                <adec:decorative xmlns:adec="http://schemas.microsoft.com/office/drawing/2017/decorative" val="1"/>
              </a:ext>
            </a:extLst>
          </p:cNvPr>
          <p:cNvSpPr/>
          <p:nvPr userDrawn="1"/>
        </p:nvSpPr>
        <p:spPr>
          <a:xfrm>
            <a:off x="0" y="-7357730"/>
            <a:ext cx="14362771" cy="691850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081953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dv_titles full width tabl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hasCustomPrompt="1"/>
          </p:nvPr>
        </p:nvSpPr>
        <p:spPr>
          <a:xfrm>
            <a:off x="1525588" y="3681663"/>
            <a:ext cx="21259800" cy="8510335"/>
          </a:xfrm>
          <a:solidFill>
            <a:srgbClr val="F1EDE6"/>
          </a:solidFill>
        </p:spPr>
        <p:txBody>
          <a:bodyPr anchor="ctr" anchorCtr="0"/>
          <a:lstStyle>
            <a:lvl1pPr marL="0" indent="0" algn="ctr">
              <a:buFontTx/>
              <a:buNone/>
              <a:defRPr>
                <a:solidFill>
                  <a:schemeClr val="tx1"/>
                </a:solidFill>
              </a:defRPr>
            </a:lvl1pPr>
          </a:lstStyle>
          <a:p>
            <a:r>
              <a:rPr lang="en-US"/>
              <a:t>Click table icon below to create your own table</a:t>
            </a:r>
          </a:p>
          <a:p>
            <a:endParaRPr lang="en-US"/>
          </a:p>
          <a:p>
            <a:endParaRPr lang="en-US"/>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4" name="Folded Corner 13">
            <a:extLst>
              <a:ext uri="{FF2B5EF4-FFF2-40B4-BE49-F238E27FC236}">
                <a16:creationId xmlns:a16="http://schemas.microsoft.com/office/drawing/2014/main" id="{5AC74A64-59E7-104C-96E0-A0B4C6051ACD}"/>
              </a:ext>
              <a:ext uri="{C183D7F6-B498-43B3-948B-1728B52AA6E4}">
                <adec:decorative xmlns:adec="http://schemas.microsoft.com/office/drawing/2017/decorative" val="1"/>
              </a:ext>
            </a:extLst>
          </p:cNvPr>
          <p:cNvSpPr/>
          <p:nvPr userDrawn="1"/>
        </p:nvSpPr>
        <p:spPr>
          <a:xfrm>
            <a:off x="0" y="-6070600"/>
            <a:ext cx="13716000" cy="564943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es-ES" sz="2400" b="0" i="0" u="none" strike="noStrike" kern="1200" cap="none" normalizeH="0" baseline="0">
                <a:ln>
                  <a:noFill/>
                </a:ln>
                <a:solidFill>
                  <a:srgbClr val="000000"/>
                </a:solidFill>
                <a:effectLst/>
                <a:uLnTx/>
                <a:uFillTx/>
                <a:latin typeface="Source Sans Pro" charset="0"/>
                <a:ea typeface="+mn-ea"/>
                <a:cs typeface="+mn-cs"/>
              </a:rPr>
              <a:t>They are available </a:t>
            </a:r>
            <a:r>
              <a:rPr lang="es-ES" sz="2400">
                <a:solidFill>
                  <a:srgbClr val="000000"/>
                </a:solidFill>
                <a:latin typeface="Source Sans Pro" charset="0"/>
              </a:rPr>
              <a:t>to eyedrop below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54929539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dv_titles full width chart">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a:noFill/>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213360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chart</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331117"/>
            <a:ext cx="5334000" cy="546683"/>
          </a:xfrm>
        </p:spPr>
        <p:txBody>
          <a:bodyPr>
            <a:normAutofit/>
          </a:bodyPr>
          <a:lstStyle>
            <a:lvl1pPr marL="0" indent="0" algn="l">
              <a:buFontTx/>
              <a:buNone/>
              <a:defRPr sz="2200" baseline="0">
                <a:latin typeface="Community" panose="02000303040000020003" pitchFamily="2" charset="0"/>
              </a:defRPr>
            </a:lvl1pPr>
          </a:lstStyle>
          <a:p>
            <a:pPr lvl="0"/>
            <a:r>
              <a:rPr lang="en-US"/>
              <a:t>Date goes here</a:t>
            </a:r>
          </a:p>
        </p:txBody>
      </p:sp>
      <p:sp>
        <p:nvSpPr>
          <p:cNvPr id="19" name="Folded Corner 18">
            <a:extLst>
              <a:ext uri="{FF2B5EF4-FFF2-40B4-BE49-F238E27FC236}">
                <a16:creationId xmlns:a16="http://schemas.microsoft.com/office/drawing/2014/main" id="{4EA957E7-04B8-754D-8BD4-AC3938AF5A9B}"/>
              </a:ext>
              <a:ext uri="{C183D7F6-B498-43B3-948B-1728B52AA6E4}">
                <adec:decorative xmlns:adec="http://schemas.microsoft.com/office/drawing/2017/decorative" val="1"/>
              </a:ext>
            </a:extLst>
          </p:cNvPr>
          <p:cNvSpPr/>
          <p:nvPr userDrawn="1"/>
        </p:nvSpPr>
        <p:spPr>
          <a:xfrm>
            <a:off x="0" y="-7518400"/>
            <a:ext cx="14362771" cy="70391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73543989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dv_titles 2 charts side by side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Folded Corner 15">
            <a:extLst>
              <a:ext uri="{FF2B5EF4-FFF2-40B4-BE49-F238E27FC236}">
                <a16:creationId xmlns:a16="http://schemas.microsoft.com/office/drawing/2014/main" id="{5CEA6D54-FE09-6F4B-BFC7-88B78438426C}"/>
              </a:ext>
              <a:ext uri="{C183D7F6-B498-43B3-948B-1728B52AA6E4}">
                <adec:decorative xmlns:adec="http://schemas.microsoft.com/office/drawing/2017/decorative" val="1"/>
              </a:ext>
            </a:extLst>
          </p:cNvPr>
          <p:cNvSpPr/>
          <p:nvPr userDrawn="1"/>
        </p:nvSpPr>
        <p:spPr>
          <a:xfrm>
            <a:off x="0" y="-7467600"/>
            <a:ext cx="14362771" cy="6949174"/>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2 charts with a key message about them both.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9683161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dv_titles 2 charts side by side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12498388" y="3681663"/>
            <a:ext cx="103632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20864944" y="1430492"/>
            <a:ext cx="1996643" cy="622883"/>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7" name="Folded Corner 16">
            <a:extLst>
              <a:ext uri="{FF2B5EF4-FFF2-40B4-BE49-F238E27FC236}">
                <a16:creationId xmlns:a16="http://schemas.microsoft.com/office/drawing/2014/main" id="{188C8EED-AC08-9E4E-9711-6011F789F62E}"/>
              </a:ext>
              <a:ext uri="{C183D7F6-B498-43B3-948B-1728B52AA6E4}">
                <adec:decorative xmlns:adec="http://schemas.microsoft.com/office/drawing/2017/decorative" val="1"/>
              </a:ext>
            </a:extLst>
          </p:cNvPr>
          <p:cNvSpPr/>
          <p:nvPr userDrawn="1"/>
        </p:nvSpPr>
        <p:spPr>
          <a:xfrm>
            <a:off x="0" y="-7218818"/>
            <a:ext cx="14362771" cy="68613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67129188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dv_titles chart image">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81077"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381077"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103632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Text Placeholder 2">
            <a:extLst>
              <a:ext uri="{FF2B5EF4-FFF2-40B4-BE49-F238E27FC236}">
                <a16:creationId xmlns:a16="http://schemas.microsoft.com/office/drawing/2014/main" id="{78F55954-3C73-C144-9CE9-2AA386888E4C}"/>
              </a:ext>
            </a:extLst>
          </p:cNvPr>
          <p:cNvSpPr>
            <a:spLocks noGrp="1"/>
          </p:cNvSpPr>
          <p:nvPr>
            <p:ph type="body" sz="quarter" idx="14" hasCustomPrompt="1"/>
          </p:nvPr>
        </p:nvSpPr>
        <p:spPr>
          <a:xfrm>
            <a:off x="1525587" y="12435895"/>
            <a:ext cx="10363200" cy="594305"/>
          </a:xfrm>
        </p:spPr>
        <p:txBody>
          <a:bodyPr>
            <a:normAutofit/>
          </a:bodyPr>
          <a:lstStyle>
            <a:lvl1pPr marL="0" indent="0" algn="l">
              <a:buFontTx/>
              <a:buNone/>
              <a:defRPr sz="2200" baseline="0">
                <a:latin typeface="Community" panose="02000303040000020003" pitchFamily="2" charset="0"/>
              </a:defRPr>
            </a:lvl1pPr>
          </a:lstStyle>
          <a:p>
            <a:pPr lvl="0"/>
            <a:r>
              <a:rPr lang="en-US"/>
              <a:t>Footnote goes here</a:t>
            </a:r>
          </a:p>
        </p:txBody>
      </p:sp>
      <p:sp>
        <p:nvSpPr>
          <p:cNvPr id="4" name="Picture Placeholder 3">
            <a:extLst>
              <a:ext uri="{FF2B5EF4-FFF2-40B4-BE49-F238E27FC236}">
                <a16:creationId xmlns:a16="http://schemas.microsoft.com/office/drawing/2014/main" id="{98AECB88-428E-6345-A71B-E948AE7961FA}"/>
              </a:ext>
            </a:extLst>
          </p:cNvPr>
          <p:cNvSpPr>
            <a:spLocks noGrp="1"/>
          </p:cNvSpPr>
          <p:nvPr>
            <p:ph type="pic" sz="quarter" idx="16" hasCustomPrompt="1"/>
          </p:nvPr>
        </p:nvSpPr>
        <p:spPr>
          <a:xfrm>
            <a:off x="12498388" y="3681663"/>
            <a:ext cx="10363200" cy="8510337"/>
          </a:xfrm>
          <a:pattFill prst="wdUpDiag">
            <a:fgClr>
              <a:srgbClr val="FADFD9"/>
            </a:fgClr>
            <a:bgClr>
              <a:schemeClr val="bg1"/>
            </a:bgClr>
          </a:pattFill>
        </p:spPr>
        <p:txBody>
          <a:bodyPr lIns="2651760" tIns="1645920"/>
          <a:lstStyle>
            <a:lvl1pPr marL="0" indent="0">
              <a:buFontTx/>
              <a:buNone/>
              <a:defRPr/>
            </a:lvl1pPr>
          </a:lstStyle>
          <a:p>
            <a:r>
              <a:rPr lang="en-US"/>
              <a:t>Drag and drop</a:t>
            </a:r>
          </a:p>
          <a:p>
            <a:r>
              <a:rPr lang="en-US"/>
              <a:t>image here</a:t>
            </a:r>
          </a:p>
        </p:txBody>
      </p:sp>
      <p:sp>
        <p:nvSpPr>
          <p:cNvPr id="12" name="Folded Corner 11">
            <a:extLst>
              <a:ext uri="{FF2B5EF4-FFF2-40B4-BE49-F238E27FC236}">
                <a16:creationId xmlns:a16="http://schemas.microsoft.com/office/drawing/2014/main" id="{79BACEE6-3D6A-7745-8268-69632A5E7986}"/>
              </a:ext>
              <a:ext uri="{C183D7F6-B498-43B3-948B-1728B52AA6E4}">
                <adec:decorative xmlns:adec="http://schemas.microsoft.com/office/drawing/2017/decorative" val="1"/>
              </a:ext>
            </a:extLst>
          </p:cNvPr>
          <p:cNvSpPr/>
          <p:nvPr userDrawn="1"/>
        </p:nvSpPr>
        <p:spPr>
          <a:xfrm>
            <a:off x="0" y="-7272125"/>
            <a:ext cx="14362771" cy="67597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charts with key point and  image for additional context.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605895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_title and image 4">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9A58D8-67F6-AB45-B61D-9846841E8FC6}"/>
              </a:ext>
              <a:ext uri="{C183D7F6-B498-43B3-948B-1728B52AA6E4}">
                <adec:decorative xmlns:adec="http://schemas.microsoft.com/office/drawing/2017/decorative" val="1"/>
              </a:ext>
            </a:extLst>
          </p:cNvPr>
          <p:cNvGrpSpPr/>
          <p:nvPr userDrawn="1"/>
        </p:nvGrpSpPr>
        <p:grpSpPr>
          <a:xfrm>
            <a:off x="9236" y="0"/>
            <a:ext cx="3759200" cy="13715999"/>
            <a:chOff x="9236" y="0"/>
            <a:chExt cx="3759200" cy="13715999"/>
          </a:xfrm>
        </p:grpSpPr>
        <p:sp>
          <p:nvSpPr>
            <p:cNvPr id="12" name="Rectangle 11">
              <a:extLst>
                <a:ext uri="{FF2B5EF4-FFF2-40B4-BE49-F238E27FC236}">
                  <a16:creationId xmlns:a16="http://schemas.microsoft.com/office/drawing/2014/main" id="{334C05AE-61FE-F845-90A8-0A052B3E7D79}"/>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2EDE6"/>
                </a:solidFill>
                <a:latin typeface="Community Light" panose="02000303040000020003" pitchFamily="2" charset="0"/>
              </a:endParaRPr>
            </a:p>
          </p:txBody>
        </p:sp>
        <p:sp>
          <p:nvSpPr>
            <p:cNvPr id="14" name="Freeform 13">
              <a:extLst>
                <a:ext uri="{FF2B5EF4-FFF2-40B4-BE49-F238E27FC236}">
                  <a16:creationId xmlns:a16="http://schemas.microsoft.com/office/drawing/2014/main" id="{752021BB-4AC5-E547-8B1C-95616D4FC233}"/>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solidFill>
                  <a:srgbClr val="F2EDE6"/>
                </a:solidFill>
              </a:endParaRPr>
            </a:p>
          </p:txBody>
        </p:sp>
      </p:grpSp>
      <p:sp>
        <p:nvSpPr>
          <p:cNvPr id="15" name="Title 11">
            <a:extLst>
              <a:ext uri="{FF2B5EF4-FFF2-40B4-BE49-F238E27FC236}">
                <a16:creationId xmlns:a16="http://schemas.microsoft.com/office/drawing/2014/main" id="{536CBD41-B8D8-0E46-B38D-A8C717C306CC}"/>
              </a:ext>
            </a:extLst>
          </p:cNvPr>
          <p:cNvSpPr>
            <a:spLocks noGrp="1"/>
          </p:cNvSpPr>
          <p:nvPr>
            <p:ph type="title" hasCustomPrompt="1"/>
          </p:nvPr>
        </p:nvSpPr>
        <p:spPr>
          <a:xfrm>
            <a:off x="14035410" y="4343400"/>
            <a:ext cx="8749979" cy="2773376"/>
          </a:xfrm>
          <a:noFill/>
        </p:spPr>
        <p:txBody>
          <a:bodyPr vert="horz" lIns="0" tIns="45720" rIns="0" bIns="45720" rtlCol="0" anchor="b" anchorCtr="0">
            <a:noAutofit/>
          </a:bodyPr>
          <a:lstStyle>
            <a:lvl1pPr>
              <a:defRPr lang="en-US" sz="9600" dirty="0">
                <a:solidFill>
                  <a:schemeClr val="bg2"/>
                </a:solidFill>
                <a:ea typeface="+mn-ea"/>
                <a:cs typeface="+mn-cs"/>
              </a:defRPr>
            </a:lvl1pPr>
          </a:lstStyle>
          <a:p>
            <a:pPr marL="0" lvl="0" indent="0">
              <a:spcBef>
                <a:spcPts val="2000"/>
              </a:spcBef>
              <a:buFontTx/>
            </a:pPr>
            <a:r>
              <a:rPr lang="en-US"/>
              <a:t>Enter slide title here in two lines</a:t>
            </a:r>
          </a:p>
        </p:txBody>
      </p:sp>
      <p:sp>
        <p:nvSpPr>
          <p:cNvPr id="16" name="Text Placeholder 17">
            <a:extLst>
              <a:ext uri="{FF2B5EF4-FFF2-40B4-BE49-F238E27FC236}">
                <a16:creationId xmlns:a16="http://schemas.microsoft.com/office/drawing/2014/main" id="{D7A649BB-22F5-C645-AC39-37D58CC38698}"/>
              </a:ext>
            </a:extLst>
          </p:cNvPr>
          <p:cNvSpPr>
            <a:spLocks noGrp="1"/>
          </p:cNvSpPr>
          <p:nvPr>
            <p:ph type="body" sz="quarter" idx="13" hasCustomPrompt="1"/>
          </p:nvPr>
        </p:nvSpPr>
        <p:spPr>
          <a:xfrm>
            <a:off x="14035410" y="7116776"/>
            <a:ext cx="8749979"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in two lines or less</a:t>
            </a:r>
          </a:p>
        </p:txBody>
      </p:sp>
      <p:sp>
        <p:nvSpPr>
          <p:cNvPr id="2" name="TextBox 1">
            <a:extLst>
              <a:ext uri="{FF2B5EF4-FFF2-40B4-BE49-F238E27FC236}">
                <a16:creationId xmlns:a16="http://schemas.microsoft.com/office/drawing/2014/main" id="{07BAEA5F-91E5-C142-9F34-69D1836C466C}"/>
              </a:ext>
            </a:extLst>
          </p:cNvPr>
          <p:cNvSpPr txBox="1"/>
          <p:nvPr userDrawn="1"/>
        </p:nvSpPr>
        <p:spPr>
          <a:xfrm>
            <a:off x="34386253" y="-8373979"/>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8" name="Picture Placeholder 17">
            <a:extLst>
              <a:ext uri="{FF2B5EF4-FFF2-40B4-BE49-F238E27FC236}">
                <a16:creationId xmlns:a16="http://schemas.microsoft.com/office/drawing/2014/main" id="{A215BC2E-E9F2-514D-AF8B-2354A2B3B550}"/>
              </a:ext>
              <a:ext uri="{C183D7F6-B498-43B3-948B-1728B52AA6E4}">
                <adec:decorative xmlns:adec="http://schemas.microsoft.com/office/drawing/2017/decorative" val="1"/>
              </a:ext>
            </a:extLst>
          </p:cNvPr>
          <p:cNvSpPr>
            <a:spLocks noGrp="1"/>
          </p:cNvSpPr>
          <p:nvPr>
            <p:ph type="pic" sz="quarter" idx="14" hasCustomPrompt="1"/>
          </p:nvPr>
        </p:nvSpPr>
        <p:spPr>
          <a:xfrm>
            <a:off x="3768437" y="1575929"/>
            <a:ext cx="9045691" cy="10574308"/>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54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p:txBody>
      </p:sp>
      <p:pic>
        <p:nvPicPr>
          <p:cNvPr id="13" name="Logo">
            <a:extLst>
              <a:ext uri="{FF2B5EF4-FFF2-40B4-BE49-F238E27FC236}">
                <a16:creationId xmlns:a16="http://schemas.microsoft.com/office/drawing/2014/main" id="{B3310DF0-1093-D343-9FBF-81B59E7B526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7" name="Folded Corner 16">
            <a:extLst>
              <a:ext uri="{FF2B5EF4-FFF2-40B4-BE49-F238E27FC236}">
                <a16:creationId xmlns:a16="http://schemas.microsoft.com/office/drawing/2014/main" id="{50DA27D6-46D0-5440-8488-CEEB998EDAAD}"/>
              </a:ext>
              <a:ext uri="{C183D7F6-B498-43B3-948B-1728B52AA6E4}">
                <adec:decorative xmlns:adec="http://schemas.microsoft.com/office/drawing/2017/decorative" val="1"/>
              </a:ext>
            </a:extLst>
          </p:cNvPr>
          <p:cNvSpPr/>
          <p:nvPr userDrawn="1"/>
        </p:nvSpPr>
        <p:spPr>
          <a:xfrm>
            <a:off x="-1" y="-3810001"/>
            <a:ext cx="10593387" cy="3311237"/>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Image Layout Option</a:t>
            </a:r>
            <a:r>
              <a:rPr lang="es-ES" sz="2400">
                <a:solidFill>
                  <a:schemeClr val="tx1"/>
                </a:solidFill>
                <a:latin typeface="Source Sans Pro" charset="0"/>
                <a:ea typeface="Source Sans Pro" charset="0"/>
                <a:cs typeface="Source Sans Pro" charset="0"/>
              </a:rPr>
              <a:t>: Circle image with color intersection, titles on right.</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2400">
              <a:solidFill>
                <a:schemeClr val="tx1"/>
              </a:solidFill>
              <a:latin typeface="Source Sans Pro" charset="0"/>
              <a:ea typeface="Source Sans Pro" charset="0"/>
              <a:cs typeface="Source Sans Pro" charset="0"/>
            </a:endParaRPr>
          </a:p>
          <a:p>
            <a:pPr rtl="0"/>
            <a:r>
              <a:rPr lang="es-ES" sz="2400">
                <a:solidFill>
                  <a:schemeClr val="tx1"/>
                </a:solidFill>
                <a:latin typeface="Source Sans Pro" charset="0"/>
                <a:ea typeface="Source Sans Pro" charset="0"/>
                <a:cs typeface="Source Sans Pro" charset="0"/>
              </a:rPr>
              <a:t>Do not put any cropped image (such as a circle) into circular placeholder.</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75954612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dv_titles 3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7" name="Folded Corner 16">
            <a:extLst>
              <a:ext uri="{FF2B5EF4-FFF2-40B4-BE49-F238E27FC236}">
                <a16:creationId xmlns:a16="http://schemas.microsoft.com/office/drawing/2014/main" id="{09DFF3C5-D054-6349-BEDF-72EEE6335A45}"/>
              </a:ext>
              <a:ext uri="{C183D7F6-B498-43B3-948B-1728B52AA6E4}">
                <adec:decorative xmlns:adec="http://schemas.microsoft.com/office/drawing/2017/decorative" val="1"/>
              </a:ext>
            </a:extLst>
          </p:cNvPr>
          <p:cNvSpPr/>
          <p:nvPr userDrawn="1"/>
        </p:nvSpPr>
        <p:spPr>
          <a:xfrm>
            <a:off x="0" y="-7209524"/>
            <a:ext cx="14362771" cy="671259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93009789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dv_titles 3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27237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39044"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5" name="Chart Placeholder 4">
            <a:extLst>
              <a:ext uri="{FF2B5EF4-FFF2-40B4-BE49-F238E27FC236}">
                <a16:creationId xmlns:a16="http://schemas.microsoft.com/office/drawing/2014/main" id="{8DA1C081-FE8A-C346-BD98-0EB74794BD11}"/>
              </a:ext>
            </a:extLst>
          </p:cNvPr>
          <p:cNvSpPr>
            <a:spLocks noGrp="1"/>
          </p:cNvSpPr>
          <p:nvPr>
            <p:ph type="chart" sz="quarter" idx="15"/>
          </p:nvPr>
        </p:nvSpPr>
        <p:spPr>
          <a:xfrm>
            <a:off x="1525587" y="3681663"/>
            <a:ext cx="6705601"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2" name="Chart Placeholder 4">
            <a:extLst>
              <a:ext uri="{FF2B5EF4-FFF2-40B4-BE49-F238E27FC236}">
                <a16:creationId xmlns:a16="http://schemas.microsoft.com/office/drawing/2014/main" id="{51C44F75-4C58-D14A-9459-92916E3421AA}"/>
              </a:ext>
            </a:extLst>
          </p:cNvPr>
          <p:cNvSpPr>
            <a:spLocks noGrp="1"/>
          </p:cNvSpPr>
          <p:nvPr>
            <p:ph type="chart" sz="quarter" idx="16"/>
          </p:nvPr>
        </p:nvSpPr>
        <p:spPr>
          <a:xfrm>
            <a:off x="8840788"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4" name="Chart Placeholder 4">
            <a:extLst>
              <a:ext uri="{FF2B5EF4-FFF2-40B4-BE49-F238E27FC236}">
                <a16:creationId xmlns:a16="http://schemas.microsoft.com/office/drawing/2014/main" id="{E440C84E-CB6E-1944-A46F-424863A13B37}"/>
              </a:ext>
            </a:extLst>
          </p:cNvPr>
          <p:cNvSpPr>
            <a:spLocks noGrp="1"/>
          </p:cNvSpPr>
          <p:nvPr>
            <p:ph type="chart" sz="quarter" idx="17"/>
          </p:nvPr>
        </p:nvSpPr>
        <p:spPr>
          <a:xfrm>
            <a:off x="16188645" y="3681663"/>
            <a:ext cx="6705600" cy="8510336"/>
          </a:xfrm>
          <a:solidFill>
            <a:srgbClr val="F1EDE6"/>
          </a:solidFill>
        </p:spPr>
        <p:txBody>
          <a:bodyPr/>
          <a:lstStyle>
            <a:lvl1pPr marL="0" indent="0" algn="ctr">
              <a:buFontTx/>
              <a:buNone/>
              <a:defRPr/>
            </a:lvl1pPr>
          </a:lstStyle>
          <a:p>
            <a:endParaRPr lang="en-US"/>
          </a:p>
          <a:p>
            <a:endParaRPr lang="en-US"/>
          </a:p>
          <a:p>
            <a:r>
              <a:rPr lang="en-US"/>
              <a:t>Click table icon below</a:t>
            </a:r>
          </a:p>
          <a:p>
            <a:r>
              <a:rPr lang="en-US"/>
              <a:t>to create your own graph</a:t>
            </a:r>
          </a:p>
        </p:txBody>
      </p:sp>
      <p:sp>
        <p:nvSpPr>
          <p:cNvPr id="16" name="Text Placeholder 2">
            <a:extLst>
              <a:ext uri="{FF2B5EF4-FFF2-40B4-BE49-F238E27FC236}">
                <a16:creationId xmlns:a16="http://schemas.microsoft.com/office/drawing/2014/main" id="{441C8A3A-4330-C041-9090-DBE00863B1E1}"/>
              </a:ext>
            </a:extLst>
          </p:cNvPr>
          <p:cNvSpPr>
            <a:spLocks noGrp="1"/>
          </p:cNvSpPr>
          <p:nvPr>
            <p:ph type="body" sz="quarter" idx="18"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5" name="Folded Corner 14">
            <a:extLst>
              <a:ext uri="{FF2B5EF4-FFF2-40B4-BE49-F238E27FC236}">
                <a16:creationId xmlns:a16="http://schemas.microsoft.com/office/drawing/2014/main" id="{D862A9C0-8B53-C540-A7F0-A2B04D820D0A}"/>
              </a:ext>
              <a:ext uri="{C183D7F6-B498-43B3-948B-1728B52AA6E4}">
                <adec:decorative xmlns:adec="http://schemas.microsoft.com/office/drawing/2017/decorative" val="1"/>
              </a:ext>
            </a:extLst>
          </p:cNvPr>
          <p:cNvSpPr/>
          <p:nvPr userDrawn="1"/>
        </p:nvSpPr>
        <p:spPr>
          <a:xfrm>
            <a:off x="0" y="-7106111"/>
            <a:ext cx="14362771" cy="664364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3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1433786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dv_titles 4 charts 1">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7946898"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2" y="2429313"/>
            <a:ext cx="1801238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6" name="Text Placeholder 2">
            <a:extLst>
              <a:ext uri="{FF2B5EF4-FFF2-40B4-BE49-F238E27FC236}">
                <a16:creationId xmlns:a16="http://schemas.microsoft.com/office/drawing/2014/main" id="{C1ED50BA-26C4-C64A-A662-9801DBCE4A95}"/>
              </a:ext>
            </a:extLst>
          </p:cNvPr>
          <p:cNvSpPr>
            <a:spLocks noGrp="1"/>
          </p:cNvSpPr>
          <p:nvPr>
            <p:ph type="body" sz="quarter" idx="14" hasCustomPrompt="1"/>
          </p:nvPr>
        </p:nvSpPr>
        <p:spPr>
          <a:xfrm>
            <a:off x="15255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10" name="Text Placeholder 2">
            <a:extLst>
              <a:ext uri="{FF2B5EF4-FFF2-40B4-BE49-F238E27FC236}">
                <a16:creationId xmlns:a16="http://schemas.microsoft.com/office/drawing/2014/main" id="{8AEF8777-221D-0042-BFBA-08428827EF1B}"/>
              </a:ext>
            </a:extLst>
          </p:cNvPr>
          <p:cNvSpPr>
            <a:spLocks noGrp="1"/>
          </p:cNvSpPr>
          <p:nvPr>
            <p:ph type="body" sz="quarter" idx="21" hasCustomPrompt="1"/>
          </p:nvPr>
        </p:nvSpPr>
        <p:spPr>
          <a:xfrm>
            <a:off x="19813588" y="1430492"/>
            <a:ext cx="3048000" cy="7031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12" name="Folded Corner 11">
            <a:extLst>
              <a:ext uri="{FF2B5EF4-FFF2-40B4-BE49-F238E27FC236}">
                <a16:creationId xmlns:a16="http://schemas.microsoft.com/office/drawing/2014/main" id="{1EBB7D78-04E9-F246-AA4E-1B89D3025107}"/>
              </a:ext>
              <a:ext uri="{C183D7F6-B498-43B3-948B-1728B52AA6E4}">
                <adec:decorative xmlns:adec="http://schemas.microsoft.com/office/drawing/2017/decorative" val="1"/>
              </a:ext>
            </a:extLst>
          </p:cNvPr>
          <p:cNvSpPr/>
          <p:nvPr userDrawn="1"/>
        </p:nvSpPr>
        <p:spPr>
          <a:xfrm>
            <a:off x="0" y="-7385868"/>
            <a:ext cx="14362771" cy="6683563"/>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9558929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dv_titles 4 charts 2">
    <p:bg>
      <p:bgPr>
        <a:solidFill>
          <a:srgbClr val="FDFAF5"/>
        </a:solidFill>
        <a:effectLst/>
      </p:bgPr>
    </p:bg>
    <p:spTree>
      <p:nvGrpSpPr>
        <p:cNvPr id="1" name=""/>
        <p:cNvGrpSpPr/>
        <p:nvPr/>
      </p:nvGrpSpPr>
      <p:grpSpPr>
        <a:xfrm>
          <a:off x="0" y="0"/>
          <a:ext cx="0" cy="0"/>
          <a:chOff x="0" y="0"/>
          <a:chExt cx="0" cy="0"/>
        </a:xfrm>
      </p:grpSpPr>
      <p:sp>
        <p:nvSpPr>
          <p:cNvPr id="13" name="Title Placeholder 46">
            <a:extLst>
              <a:ext uri="{FF2B5EF4-FFF2-40B4-BE49-F238E27FC236}">
                <a16:creationId xmlns:a16="http://schemas.microsoft.com/office/drawing/2014/main" id="{884F56AC-8029-2949-8E78-6A755C6A8724}"/>
              </a:ext>
            </a:extLst>
          </p:cNvPr>
          <p:cNvSpPr>
            <a:spLocks noGrp="1"/>
          </p:cNvSpPr>
          <p:nvPr>
            <p:ph type="title" hasCustomPrompt="1"/>
          </p:nvPr>
        </p:nvSpPr>
        <p:spPr>
          <a:xfrm>
            <a:off x="1468437" y="1374334"/>
            <a:ext cx="18398981"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11" name="Text Placeholder 8">
            <a:extLst>
              <a:ext uri="{FF2B5EF4-FFF2-40B4-BE49-F238E27FC236}">
                <a16:creationId xmlns:a16="http://schemas.microsoft.com/office/drawing/2014/main" id="{6E3D6118-7B0C-E548-92D9-30FD0B2C77D1}"/>
              </a:ext>
            </a:extLst>
          </p:cNvPr>
          <p:cNvSpPr>
            <a:spLocks noGrp="1"/>
          </p:cNvSpPr>
          <p:nvPr>
            <p:ph type="body" sz="quarter" idx="11" hasCustomPrompt="1"/>
          </p:nvPr>
        </p:nvSpPr>
        <p:spPr>
          <a:xfrm>
            <a:off x="1496403" y="2429313"/>
            <a:ext cx="18371016"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6" name="Chart Placeholder 4">
            <a:extLst>
              <a:ext uri="{FF2B5EF4-FFF2-40B4-BE49-F238E27FC236}">
                <a16:creationId xmlns:a16="http://schemas.microsoft.com/office/drawing/2014/main" id="{90BCCE70-AAB1-8C41-A66E-DE19C39EC8EF}"/>
              </a:ext>
            </a:extLst>
          </p:cNvPr>
          <p:cNvSpPr>
            <a:spLocks noGrp="1"/>
          </p:cNvSpPr>
          <p:nvPr>
            <p:ph type="chart" sz="quarter" idx="17"/>
          </p:nvPr>
        </p:nvSpPr>
        <p:spPr>
          <a:xfrm>
            <a:off x="152558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1" name="Chart Placeholder 4">
            <a:extLst>
              <a:ext uri="{FF2B5EF4-FFF2-40B4-BE49-F238E27FC236}">
                <a16:creationId xmlns:a16="http://schemas.microsoft.com/office/drawing/2014/main" id="{D495A969-C44D-D04F-BC95-8E96D0966638}"/>
              </a:ext>
            </a:extLst>
          </p:cNvPr>
          <p:cNvSpPr>
            <a:spLocks noGrp="1"/>
          </p:cNvSpPr>
          <p:nvPr>
            <p:ph type="chart" sz="quarter" idx="18"/>
          </p:nvPr>
        </p:nvSpPr>
        <p:spPr>
          <a:xfrm>
            <a:off x="7119464"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2" name="Chart Placeholder 4">
            <a:extLst>
              <a:ext uri="{FF2B5EF4-FFF2-40B4-BE49-F238E27FC236}">
                <a16:creationId xmlns:a16="http://schemas.microsoft.com/office/drawing/2014/main" id="{24BB022F-A598-3543-B40E-83E99C6B07B6}"/>
              </a:ext>
            </a:extLst>
          </p:cNvPr>
          <p:cNvSpPr>
            <a:spLocks noGrp="1"/>
          </p:cNvSpPr>
          <p:nvPr>
            <p:ph type="chart" sz="quarter" idx="19"/>
          </p:nvPr>
        </p:nvSpPr>
        <p:spPr>
          <a:xfrm>
            <a:off x="12713341"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23" name="Chart Placeholder 4">
            <a:extLst>
              <a:ext uri="{FF2B5EF4-FFF2-40B4-BE49-F238E27FC236}">
                <a16:creationId xmlns:a16="http://schemas.microsoft.com/office/drawing/2014/main" id="{3326D2D5-EDA0-084A-9AAC-5A8BD423E327}"/>
              </a:ext>
            </a:extLst>
          </p:cNvPr>
          <p:cNvSpPr>
            <a:spLocks noGrp="1"/>
          </p:cNvSpPr>
          <p:nvPr>
            <p:ph type="chart" sz="quarter" idx="20"/>
          </p:nvPr>
        </p:nvSpPr>
        <p:spPr>
          <a:xfrm>
            <a:off x="18307217" y="3681663"/>
            <a:ext cx="4554371" cy="8510336"/>
          </a:xfrm>
          <a:solidFill>
            <a:srgbClr val="F1EDE6"/>
          </a:solidFill>
        </p:spPr>
        <p:txBody>
          <a:bodyPr>
            <a:normAutofit/>
          </a:bodyPr>
          <a:lstStyle>
            <a:lvl1pPr marL="0" indent="0" algn="ctr">
              <a:buFontTx/>
              <a:buNone/>
              <a:defRPr sz="2400"/>
            </a:lvl1pPr>
          </a:lstStyle>
          <a:p>
            <a:endParaRPr lang="en-US"/>
          </a:p>
          <a:p>
            <a:endParaRPr lang="en-US"/>
          </a:p>
          <a:p>
            <a:r>
              <a:rPr lang="en-US"/>
              <a:t>Click table icon below</a:t>
            </a:r>
          </a:p>
          <a:p>
            <a:r>
              <a:rPr lang="en-US"/>
              <a:t>to create your own graph.</a:t>
            </a:r>
          </a:p>
          <a:p>
            <a:endParaRPr lang="en-US"/>
          </a:p>
          <a:p>
            <a:r>
              <a:rPr lang="en-US"/>
              <a:t>To reformat, select this placeholder frame and paste another chart into this format</a:t>
            </a:r>
          </a:p>
        </p:txBody>
      </p:sp>
      <p:sp>
        <p:nvSpPr>
          <p:cNvPr id="12" name="Text Placeholder 2">
            <a:extLst>
              <a:ext uri="{FF2B5EF4-FFF2-40B4-BE49-F238E27FC236}">
                <a16:creationId xmlns:a16="http://schemas.microsoft.com/office/drawing/2014/main" id="{EF335A88-1040-7447-AE8A-85ADC7FEDBEB}"/>
              </a:ext>
            </a:extLst>
          </p:cNvPr>
          <p:cNvSpPr>
            <a:spLocks noGrp="1"/>
          </p:cNvSpPr>
          <p:nvPr>
            <p:ph type="body" sz="quarter" idx="14" hasCustomPrompt="1"/>
          </p:nvPr>
        </p:nvSpPr>
        <p:spPr>
          <a:xfrm>
            <a:off x="19889788" y="1430493"/>
            <a:ext cx="2971800" cy="550708"/>
          </a:xfrm>
        </p:spPr>
        <p:txBody>
          <a:bodyPr>
            <a:normAutofit/>
          </a:bodyPr>
          <a:lstStyle>
            <a:lvl1pPr marL="0" indent="0" algn="r">
              <a:buFontTx/>
              <a:buNone/>
              <a:defRPr sz="2200" baseline="0">
                <a:latin typeface="Community" panose="02000303040000020003" pitchFamily="2" charset="0"/>
              </a:defRPr>
            </a:lvl1pPr>
          </a:lstStyle>
          <a:p>
            <a:pPr lvl="0"/>
            <a:r>
              <a:rPr lang="en-US"/>
              <a:t>Date goes here</a:t>
            </a:r>
          </a:p>
        </p:txBody>
      </p:sp>
      <p:sp>
        <p:nvSpPr>
          <p:cNvPr id="9" name="Folded Corner 8">
            <a:extLst>
              <a:ext uri="{FF2B5EF4-FFF2-40B4-BE49-F238E27FC236}">
                <a16:creationId xmlns:a16="http://schemas.microsoft.com/office/drawing/2014/main" id="{C2332F52-0445-B545-A291-D681C540AC8D}"/>
              </a:ext>
              <a:ext uri="{C183D7F6-B498-43B3-948B-1728B52AA6E4}">
                <adec:decorative xmlns:adec="http://schemas.microsoft.com/office/drawing/2017/decorative" val="1"/>
              </a:ext>
            </a:extLst>
          </p:cNvPr>
          <p:cNvSpPr/>
          <p:nvPr userDrawn="1"/>
        </p:nvSpPr>
        <p:spPr>
          <a:xfrm>
            <a:off x="1587" y="-7239259"/>
            <a:ext cx="14318166" cy="678205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4 charts with a key message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9023120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dv_titles chart 3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5923932" cy="384259"/>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7" name="Folded Corner 16">
            <a:extLst>
              <a:ext uri="{FF2B5EF4-FFF2-40B4-BE49-F238E27FC236}">
                <a16:creationId xmlns:a16="http://schemas.microsoft.com/office/drawing/2014/main" id="{A2C84CA7-4F1D-EB4F-A012-57180603228D}"/>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3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427212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dv_titles chart 5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6163940" y="8822751"/>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6163940" y="10158105"/>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33877"/>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21075"/>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6937656" y="8982839"/>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6937656" y="10313233"/>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64271"/>
            <a:ext cx="5923932" cy="343744"/>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8" name="Folded Corner 17">
            <a:extLst>
              <a:ext uri="{FF2B5EF4-FFF2-40B4-BE49-F238E27FC236}">
                <a16:creationId xmlns:a16="http://schemas.microsoft.com/office/drawing/2014/main" id="{669DE58D-2A94-3F48-A741-5A6300E0BD1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5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0429084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dv_titles chart 6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3" name="Folded Corner 22">
            <a:extLst>
              <a:ext uri="{FF2B5EF4-FFF2-40B4-BE49-F238E27FC236}">
                <a16:creationId xmlns:a16="http://schemas.microsoft.com/office/drawing/2014/main" id="{92AB2038-DC11-DE43-AF1B-09CF08907528}"/>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6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4999902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dv_titles chart 8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7</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8</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24" name="Folded Corner 23">
            <a:extLst>
              <a:ext uri="{FF2B5EF4-FFF2-40B4-BE49-F238E27FC236}">
                <a16:creationId xmlns:a16="http://schemas.microsoft.com/office/drawing/2014/main" id="{7CE22A94-6852-EC49-B6CA-1C02569BE304}"/>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72477186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dv_titles charts 12 list">
    <p:bg>
      <p:bgPr>
        <a:solidFill>
          <a:srgbClr val="FDFAF5"/>
        </a:solidFill>
        <a:effectLst/>
      </p:bgPr>
    </p:bg>
    <p:spTree>
      <p:nvGrpSpPr>
        <p:cNvPr id="1" name=""/>
        <p:cNvGrpSpPr/>
        <p:nvPr/>
      </p:nvGrpSpPr>
      <p:grpSpPr>
        <a:xfrm>
          <a:off x="0" y="0"/>
          <a:ext cx="0" cy="0"/>
          <a:chOff x="0" y="0"/>
          <a:chExt cx="0" cy="0"/>
        </a:xfrm>
      </p:grpSpPr>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7" name="Oval 46">
            <a:extLst>
              <a:ext uri="{FF2B5EF4-FFF2-40B4-BE49-F238E27FC236}">
                <a16:creationId xmlns:a16="http://schemas.microsoft.com/office/drawing/2014/main" id="{918FBBED-4EC5-8141-A144-D17631644FAC}"/>
              </a:ext>
              <a:ext uri="{C183D7F6-B498-43B3-948B-1728B52AA6E4}">
                <adec:decorative xmlns:adec="http://schemas.microsoft.com/office/drawing/2017/decorative" val="1"/>
              </a:ext>
            </a:extLst>
          </p:cNvPr>
          <p:cNvSpPr/>
          <p:nvPr userDrawn="1"/>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48" name="Oval 47">
            <a:extLst>
              <a:ext uri="{FF2B5EF4-FFF2-40B4-BE49-F238E27FC236}">
                <a16:creationId xmlns:a16="http://schemas.microsoft.com/office/drawing/2014/main" id="{CB1D6D25-51CE-DC4C-B3A4-9C07394D4EF5}"/>
              </a:ext>
              <a:ext uri="{C183D7F6-B498-43B3-948B-1728B52AA6E4}">
                <adec:decorative xmlns:adec="http://schemas.microsoft.com/office/drawing/2017/decorative" val="1"/>
              </a:ext>
            </a:extLst>
          </p:cNvPr>
          <p:cNvSpPr/>
          <p:nvPr userDrawn="1"/>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49" name="Oval 48">
            <a:extLst>
              <a:ext uri="{FF2B5EF4-FFF2-40B4-BE49-F238E27FC236}">
                <a16:creationId xmlns:a16="http://schemas.microsoft.com/office/drawing/2014/main" id="{B44400A0-4DB5-5345-8D5F-23B6E412261A}"/>
              </a:ext>
              <a:ext uri="{C183D7F6-B498-43B3-948B-1728B52AA6E4}">
                <adec:decorative xmlns:adec="http://schemas.microsoft.com/office/drawing/2017/decorative" val="1"/>
              </a:ext>
            </a:extLst>
          </p:cNvPr>
          <p:cNvSpPr/>
          <p:nvPr userDrawn="1"/>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50" name="Oval 49">
            <a:extLst>
              <a:ext uri="{FF2B5EF4-FFF2-40B4-BE49-F238E27FC236}">
                <a16:creationId xmlns:a16="http://schemas.microsoft.com/office/drawing/2014/main" id="{F1F682DD-DBF9-FC43-88EB-D0DCA98879F7}"/>
              </a:ext>
              <a:ext uri="{C183D7F6-B498-43B3-948B-1728B52AA6E4}">
                <adec:decorative xmlns:adec="http://schemas.microsoft.com/office/drawing/2017/decorative" val="1"/>
              </a:ext>
            </a:extLst>
          </p:cNvPr>
          <p:cNvSpPr/>
          <p:nvPr userDrawn="1"/>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51" name="Oval 50">
            <a:extLst>
              <a:ext uri="{FF2B5EF4-FFF2-40B4-BE49-F238E27FC236}">
                <a16:creationId xmlns:a16="http://schemas.microsoft.com/office/drawing/2014/main" id="{1CEE505E-C8C0-504C-B7FD-D72C7BEA3B2E}"/>
              </a:ext>
              <a:ext uri="{C183D7F6-B498-43B3-948B-1728B52AA6E4}">
                <adec:decorative xmlns:adec="http://schemas.microsoft.com/office/drawing/2017/decorative" val="1"/>
              </a:ext>
            </a:extLst>
          </p:cNvPr>
          <p:cNvSpPr/>
          <p:nvPr userDrawn="1"/>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52" name="Oval 51">
            <a:extLst>
              <a:ext uri="{FF2B5EF4-FFF2-40B4-BE49-F238E27FC236}">
                <a16:creationId xmlns:a16="http://schemas.microsoft.com/office/drawing/2014/main" id="{3AFF7D49-58A8-814A-A0D2-15D34B9CF9E7}"/>
              </a:ext>
              <a:ext uri="{C183D7F6-B498-43B3-948B-1728B52AA6E4}">
                <adec:decorative xmlns:adec="http://schemas.microsoft.com/office/drawing/2017/decorative" val="1"/>
              </a:ext>
            </a:extLst>
          </p:cNvPr>
          <p:cNvSpPr/>
          <p:nvPr userDrawn="1"/>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53" name="Oval 52">
            <a:extLst>
              <a:ext uri="{FF2B5EF4-FFF2-40B4-BE49-F238E27FC236}">
                <a16:creationId xmlns:a16="http://schemas.microsoft.com/office/drawing/2014/main" id="{C103ED06-4023-AF4B-A9E9-CCA125DB7005}"/>
              </a:ext>
              <a:ext uri="{C183D7F6-B498-43B3-948B-1728B52AA6E4}">
                <adec:decorative xmlns:adec="http://schemas.microsoft.com/office/drawing/2017/decorative" val="1"/>
              </a:ext>
            </a:extLst>
          </p:cNvPr>
          <p:cNvSpPr/>
          <p:nvPr userDrawn="1"/>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7</a:t>
            </a:r>
          </a:p>
        </p:txBody>
      </p:sp>
      <p:sp>
        <p:nvSpPr>
          <p:cNvPr id="54" name="Oval 53">
            <a:extLst>
              <a:ext uri="{FF2B5EF4-FFF2-40B4-BE49-F238E27FC236}">
                <a16:creationId xmlns:a16="http://schemas.microsoft.com/office/drawing/2014/main" id="{F3A960AD-29BA-D347-917D-2367D0DB20BC}"/>
              </a:ext>
              <a:ext uri="{C183D7F6-B498-43B3-948B-1728B52AA6E4}">
                <adec:decorative xmlns:adec="http://schemas.microsoft.com/office/drawing/2017/decorative" val="1"/>
              </a:ext>
            </a:extLst>
          </p:cNvPr>
          <p:cNvSpPr/>
          <p:nvPr userDrawn="1"/>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8</a:t>
            </a:r>
          </a:p>
        </p:txBody>
      </p:sp>
      <p:sp>
        <p:nvSpPr>
          <p:cNvPr id="55" name="Oval 54">
            <a:extLst>
              <a:ext uri="{FF2B5EF4-FFF2-40B4-BE49-F238E27FC236}">
                <a16:creationId xmlns:a16="http://schemas.microsoft.com/office/drawing/2014/main" id="{5640F226-2EEE-C24D-9789-9706F1298F0E}"/>
              </a:ext>
              <a:ext uri="{C183D7F6-B498-43B3-948B-1728B52AA6E4}">
                <adec:decorative xmlns:adec="http://schemas.microsoft.com/office/drawing/2017/decorative" val="1"/>
              </a:ext>
            </a:extLst>
          </p:cNvPr>
          <p:cNvSpPr/>
          <p:nvPr userDrawn="1"/>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9</a:t>
            </a:r>
          </a:p>
        </p:txBody>
      </p:sp>
      <p:sp>
        <p:nvSpPr>
          <p:cNvPr id="56" name="Oval 55">
            <a:extLst>
              <a:ext uri="{FF2B5EF4-FFF2-40B4-BE49-F238E27FC236}">
                <a16:creationId xmlns:a16="http://schemas.microsoft.com/office/drawing/2014/main" id="{E8E3FB04-DB67-6545-BFFB-66C81F6D25F6}"/>
              </a:ext>
              <a:ext uri="{C183D7F6-B498-43B3-948B-1728B52AA6E4}">
                <adec:decorative xmlns:adec="http://schemas.microsoft.com/office/drawing/2017/decorative" val="1"/>
              </a:ext>
            </a:extLst>
          </p:cNvPr>
          <p:cNvSpPr/>
          <p:nvPr userDrawn="1"/>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10</a:t>
            </a:r>
          </a:p>
        </p:txBody>
      </p:sp>
      <p:sp>
        <p:nvSpPr>
          <p:cNvPr id="57" name="Oval 56">
            <a:extLst>
              <a:ext uri="{FF2B5EF4-FFF2-40B4-BE49-F238E27FC236}">
                <a16:creationId xmlns:a16="http://schemas.microsoft.com/office/drawing/2014/main" id="{14ED6C68-2406-6D42-B0AC-DA64DD5A93E1}"/>
              </a:ext>
              <a:ext uri="{C183D7F6-B498-43B3-948B-1728B52AA6E4}">
                <adec:decorative xmlns:adec="http://schemas.microsoft.com/office/drawing/2017/decorative" val="1"/>
              </a:ext>
            </a:extLst>
          </p:cNvPr>
          <p:cNvSpPr/>
          <p:nvPr userDrawn="1"/>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11</a:t>
            </a:r>
          </a:p>
        </p:txBody>
      </p:sp>
      <p:sp>
        <p:nvSpPr>
          <p:cNvPr id="58" name="Oval 57">
            <a:extLst>
              <a:ext uri="{FF2B5EF4-FFF2-40B4-BE49-F238E27FC236}">
                <a16:creationId xmlns:a16="http://schemas.microsoft.com/office/drawing/2014/main" id="{E92B39D8-16F9-474D-8491-95B761F57AC7}"/>
              </a:ext>
              <a:ext uri="{C183D7F6-B498-43B3-948B-1728B52AA6E4}">
                <adec:decorative xmlns:adec="http://schemas.microsoft.com/office/drawing/2017/decorative" val="1"/>
              </a:ext>
            </a:extLst>
          </p:cNvPr>
          <p:cNvSpPr/>
          <p:nvPr userDrawn="1"/>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12</a:t>
            </a:r>
          </a:p>
        </p:txBody>
      </p:sp>
      <p:sp>
        <p:nvSpPr>
          <p:cNvPr id="65" name="Text Placeholder 3">
            <a:extLst>
              <a:ext uri="{FF2B5EF4-FFF2-40B4-BE49-F238E27FC236}">
                <a16:creationId xmlns:a16="http://schemas.microsoft.com/office/drawing/2014/main" id="{F1FD99F6-D6D7-5F45-8D48-327FC3799A7F}"/>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6" name="Text Placeholder 3">
            <a:extLst>
              <a:ext uri="{FF2B5EF4-FFF2-40B4-BE49-F238E27FC236}">
                <a16:creationId xmlns:a16="http://schemas.microsoft.com/office/drawing/2014/main" id="{2C0A6DB0-9A15-1946-9401-F6DA67BCE70C}"/>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7" name="Text Placeholder 3">
            <a:extLst>
              <a:ext uri="{FF2B5EF4-FFF2-40B4-BE49-F238E27FC236}">
                <a16:creationId xmlns:a16="http://schemas.microsoft.com/office/drawing/2014/main" id="{938ABEAD-9555-9549-9FCD-F8138D6F68B2}"/>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8" name="Text Placeholder 3">
            <a:extLst>
              <a:ext uri="{FF2B5EF4-FFF2-40B4-BE49-F238E27FC236}">
                <a16:creationId xmlns:a16="http://schemas.microsoft.com/office/drawing/2014/main" id="{37D9ED7D-6263-DD4D-881D-9D6986A39B77}"/>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69" name="Text Placeholder 3">
            <a:extLst>
              <a:ext uri="{FF2B5EF4-FFF2-40B4-BE49-F238E27FC236}">
                <a16:creationId xmlns:a16="http://schemas.microsoft.com/office/drawing/2014/main" id="{C13628D6-3C4D-3B4C-8BD8-627CA71DBBC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0" name="Text Placeholder 3">
            <a:extLst>
              <a:ext uri="{FF2B5EF4-FFF2-40B4-BE49-F238E27FC236}">
                <a16:creationId xmlns:a16="http://schemas.microsoft.com/office/drawing/2014/main" id="{6800E14B-49D9-B24C-B53F-D890846FFDEC}"/>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1" name="Text Placeholder 3">
            <a:extLst>
              <a:ext uri="{FF2B5EF4-FFF2-40B4-BE49-F238E27FC236}">
                <a16:creationId xmlns:a16="http://schemas.microsoft.com/office/drawing/2014/main" id="{48A5901B-C557-2148-90A8-FCB5C9D30621}"/>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2" name="Text Placeholder 3">
            <a:extLst>
              <a:ext uri="{FF2B5EF4-FFF2-40B4-BE49-F238E27FC236}">
                <a16:creationId xmlns:a16="http://schemas.microsoft.com/office/drawing/2014/main" id="{8B13F438-8E80-5F4F-B017-16E53FA08629}"/>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3" name="Text Placeholder 3">
            <a:extLst>
              <a:ext uri="{FF2B5EF4-FFF2-40B4-BE49-F238E27FC236}">
                <a16:creationId xmlns:a16="http://schemas.microsoft.com/office/drawing/2014/main" id="{BF4346CF-4796-6B4A-85EC-D0524FE1C9A8}"/>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4" name="Text Placeholder 3">
            <a:extLst>
              <a:ext uri="{FF2B5EF4-FFF2-40B4-BE49-F238E27FC236}">
                <a16:creationId xmlns:a16="http://schemas.microsoft.com/office/drawing/2014/main" id="{F02C0B55-6D26-CC45-9C2D-8251FC33A5EB}"/>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5" name="Text Placeholder 3">
            <a:extLst>
              <a:ext uri="{FF2B5EF4-FFF2-40B4-BE49-F238E27FC236}">
                <a16:creationId xmlns:a16="http://schemas.microsoft.com/office/drawing/2014/main" id="{9DB75B0A-435A-6D4A-82AC-C93739D10EA9}"/>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76" name="Text Placeholder 3">
            <a:extLst>
              <a:ext uri="{FF2B5EF4-FFF2-40B4-BE49-F238E27FC236}">
                <a16:creationId xmlns:a16="http://schemas.microsoft.com/office/drawing/2014/main" id="{BF44FADC-0474-B940-AD29-2DACC160F1AD}"/>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35" name="Folded Corner 34">
            <a:extLst>
              <a:ext uri="{FF2B5EF4-FFF2-40B4-BE49-F238E27FC236}">
                <a16:creationId xmlns:a16="http://schemas.microsoft.com/office/drawing/2014/main" id="{E0780828-6CAE-264F-B938-559F425E1A70}"/>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12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93406439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dv_titles charts 18 list">
    <p:bg>
      <p:bgPr>
        <a:solidFill>
          <a:srgbClr val="FDFAF5"/>
        </a:solidFill>
        <a:effectLst/>
      </p:bgPr>
    </p:bg>
    <p:spTree>
      <p:nvGrpSpPr>
        <p:cNvPr id="1" name=""/>
        <p:cNvGrpSpPr/>
        <p:nvPr/>
      </p:nvGrpSpPr>
      <p:grpSpPr>
        <a:xfrm>
          <a:off x="0" y="0"/>
          <a:ext cx="0" cy="0"/>
          <a:chOff x="0" y="0"/>
          <a:chExt cx="0" cy="0"/>
        </a:xfrm>
      </p:grpSpPr>
      <p:sp>
        <p:nvSpPr>
          <p:cNvPr id="92" name="Oval 91">
            <a:extLst>
              <a:ext uri="{FF2B5EF4-FFF2-40B4-BE49-F238E27FC236}">
                <a16:creationId xmlns:a16="http://schemas.microsoft.com/office/drawing/2014/main" id="{5EC9F634-06DD-DB48-8B0E-C5375E73046F}"/>
              </a:ext>
              <a:ext uri="{C183D7F6-B498-43B3-948B-1728B52AA6E4}">
                <adec:decorative xmlns:adec="http://schemas.microsoft.com/office/drawing/2017/decorative" val="1"/>
              </a:ext>
            </a:extLst>
          </p:cNvPr>
          <p:cNvSpPr/>
          <p:nvPr/>
        </p:nvSpPr>
        <p:spPr>
          <a:xfrm>
            <a:off x="1615598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a:t>
            </a:r>
          </a:p>
        </p:txBody>
      </p:sp>
      <p:sp>
        <p:nvSpPr>
          <p:cNvPr id="90" name="Oval 89">
            <a:extLst>
              <a:ext uri="{FF2B5EF4-FFF2-40B4-BE49-F238E27FC236}">
                <a16:creationId xmlns:a16="http://schemas.microsoft.com/office/drawing/2014/main" id="{010B8708-9FFD-1446-95CE-1A35EA7D2D4D}"/>
              </a:ext>
              <a:ext uri="{C183D7F6-B498-43B3-948B-1728B52AA6E4}">
                <adec:decorative xmlns:adec="http://schemas.microsoft.com/office/drawing/2017/decorative" val="1"/>
              </a:ext>
            </a:extLst>
          </p:cNvPr>
          <p:cNvSpPr/>
          <p:nvPr/>
        </p:nvSpPr>
        <p:spPr>
          <a:xfrm>
            <a:off x="1615598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2</a:t>
            </a:r>
          </a:p>
        </p:txBody>
      </p:sp>
      <p:sp>
        <p:nvSpPr>
          <p:cNvPr id="88" name="Oval 87">
            <a:extLst>
              <a:ext uri="{FF2B5EF4-FFF2-40B4-BE49-F238E27FC236}">
                <a16:creationId xmlns:a16="http://schemas.microsoft.com/office/drawing/2014/main" id="{D61D7AFD-CC30-5841-9AD4-E20A7A08626A}"/>
              </a:ext>
              <a:ext uri="{C183D7F6-B498-43B3-948B-1728B52AA6E4}">
                <adec:decorative xmlns:adec="http://schemas.microsoft.com/office/drawing/2017/decorative" val="1"/>
              </a:ext>
            </a:extLst>
          </p:cNvPr>
          <p:cNvSpPr/>
          <p:nvPr/>
        </p:nvSpPr>
        <p:spPr>
          <a:xfrm>
            <a:off x="1615598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3</a:t>
            </a:r>
          </a:p>
        </p:txBody>
      </p:sp>
      <p:sp>
        <p:nvSpPr>
          <p:cNvPr id="86" name="Oval 85">
            <a:extLst>
              <a:ext uri="{FF2B5EF4-FFF2-40B4-BE49-F238E27FC236}">
                <a16:creationId xmlns:a16="http://schemas.microsoft.com/office/drawing/2014/main" id="{445196E8-FEC9-4B41-901A-91B35AB78EED}"/>
              </a:ext>
              <a:ext uri="{C183D7F6-B498-43B3-948B-1728B52AA6E4}">
                <adec:decorative xmlns:adec="http://schemas.microsoft.com/office/drawing/2017/decorative" val="1"/>
              </a:ext>
            </a:extLst>
          </p:cNvPr>
          <p:cNvSpPr/>
          <p:nvPr/>
        </p:nvSpPr>
        <p:spPr>
          <a:xfrm>
            <a:off x="1615598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4</a:t>
            </a:r>
          </a:p>
        </p:txBody>
      </p:sp>
      <p:sp>
        <p:nvSpPr>
          <p:cNvPr id="84" name="Oval 83">
            <a:extLst>
              <a:ext uri="{FF2B5EF4-FFF2-40B4-BE49-F238E27FC236}">
                <a16:creationId xmlns:a16="http://schemas.microsoft.com/office/drawing/2014/main" id="{6E4EF967-2A30-B64A-8C77-FB9F670D1792}"/>
              </a:ext>
              <a:ext uri="{C183D7F6-B498-43B3-948B-1728B52AA6E4}">
                <adec:decorative xmlns:adec="http://schemas.microsoft.com/office/drawing/2017/decorative" val="1"/>
              </a:ext>
            </a:extLst>
          </p:cNvPr>
          <p:cNvSpPr/>
          <p:nvPr/>
        </p:nvSpPr>
        <p:spPr>
          <a:xfrm>
            <a:off x="1615598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5</a:t>
            </a:r>
          </a:p>
        </p:txBody>
      </p:sp>
      <p:sp>
        <p:nvSpPr>
          <p:cNvPr id="82" name="Oval 81">
            <a:extLst>
              <a:ext uri="{FF2B5EF4-FFF2-40B4-BE49-F238E27FC236}">
                <a16:creationId xmlns:a16="http://schemas.microsoft.com/office/drawing/2014/main" id="{8A0BBC8C-D4B1-3B48-B89A-0599B16063F1}"/>
              </a:ext>
              <a:ext uri="{C183D7F6-B498-43B3-948B-1728B52AA6E4}">
                <adec:decorative xmlns:adec="http://schemas.microsoft.com/office/drawing/2017/decorative" val="1"/>
              </a:ext>
            </a:extLst>
          </p:cNvPr>
          <p:cNvSpPr/>
          <p:nvPr/>
        </p:nvSpPr>
        <p:spPr>
          <a:xfrm>
            <a:off x="1615598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6</a:t>
            </a:r>
          </a:p>
        </p:txBody>
      </p:sp>
      <p:sp>
        <p:nvSpPr>
          <p:cNvPr id="80" name="Oval 79">
            <a:extLst>
              <a:ext uri="{FF2B5EF4-FFF2-40B4-BE49-F238E27FC236}">
                <a16:creationId xmlns:a16="http://schemas.microsoft.com/office/drawing/2014/main" id="{5F71F225-DC4B-5A44-B171-7DFC6ECB9C69}"/>
              </a:ext>
              <a:ext uri="{C183D7F6-B498-43B3-948B-1728B52AA6E4}">
                <adec:decorative xmlns:adec="http://schemas.microsoft.com/office/drawing/2017/decorative" val="1"/>
              </a:ext>
            </a:extLst>
          </p:cNvPr>
          <p:cNvSpPr/>
          <p:nvPr/>
        </p:nvSpPr>
        <p:spPr>
          <a:xfrm>
            <a:off x="18903948"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7</a:t>
            </a:r>
          </a:p>
        </p:txBody>
      </p:sp>
      <p:sp>
        <p:nvSpPr>
          <p:cNvPr id="78" name="Oval 77">
            <a:extLst>
              <a:ext uri="{FF2B5EF4-FFF2-40B4-BE49-F238E27FC236}">
                <a16:creationId xmlns:a16="http://schemas.microsoft.com/office/drawing/2014/main" id="{0B9ABB09-93F9-7546-B14D-32D5007D600D}"/>
              </a:ext>
              <a:ext uri="{C183D7F6-B498-43B3-948B-1728B52AA6E4}">
                <adec:decorative xmlns:adec="http://schemas.microsoft.com/office/drawing/2017/decorative" val="1"/>
              </a:ext>
            </a:extLst>
          </p:cNvPr>
          <p:cNvSpPr/>
          <p:nvPr/>
        </p:nvSpPr>
        <p:spPr>
          <a:xfrm>
            <a:off x="18903948"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8</a:t>
            </a:r>
          </a:p>
        </p:txBody>
      </p:sp>
      <p:sp>
        <p:nvSpPr>
          <p:cNvPr id="76" name="Oval 75">
            <a:extLst>
              <a:ext uri="{FF2B5EF4-FFF2-40B4-BE49-F238E27FC236}">
                <a16:creationId xmlns:a16="http://schemas.microsoft.com/office/drawing/2014/main" id="{5726135D-0006-4343-A6FB-D640207F92BB}"/>
              </a:ext>
              <a:ext uri="{C183D7F6-B498-43B3-948B-1728B52AA6E4}">
                <adec:decorative xmlns:adec="http://schemas.microsoft.com/office/drawing/2017/decorative" val="1"/>
              </a:ext>
            </a:extLst>
          </p:cNvPr>
          <p:cNvSpPr/>
          <p:nvPr/>
        </p:nvSpPr>
        <p:spPr>
          <a:xfrm>
            <a:off x="18903948"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9</a:t>
            </a:r>
          </a:p>
        </p:txBody>
      </p:sp>
      <p:sp>
        <p:nvSpPr>
          <p:cNvPr id="74" name="Oval 73">
            <a:extLst>
              <a:ext uri="{FF2B5EF4-FFF2-40B4-BE49-F238E27FC236}">
                <a16:creationId xmlns:a16="http://schemas.microsoft.com/office/drawing/2014/main" id="{9A14F383-0C7E-6442-A996-54B09D97D6A5}"/>
              </a:ext>
              <a:ext uri="{C183D7F6-B498-43B3-948B-1728B52AA6E4}">
                <adec:decorative xmlns:adec="http://schemas.microsoft.com/office/drawing/2017/decorative" val="1"/>
              </a:ext>
            </a:extLst>
          </p:cNvPr>
          <p:cNvSpPr/>
          <p:nvPr/>
        </p:nvSpPr>
        <p:spPr>
          <a:xfrm>
            <a:off x="18903948"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10</a:t>
            </a:r>
          </a:p>
        </p:txBody>
      </p:sp>
      <p:sp>
        <p:nvSpPr>
          <p:cNvPr id="72" name="Oval 71">
            <a:extLst>
              <a:ext uri="{FF2B5EF4-FFF2-40B4-BE49-F238E27FC236}">
                <a16:creationId xmlns:a16="http://schemas.microsoft.com/office/drawing/2014/main" id="{BAEB2906-4AB7-7F40-A1E1-F011FD5E45A2}"/>
              </a:ext>
              <a:ext uri="{C183D7F6-B498-43B3-948B-1728B52AA6E4}">
                <adec:decorative xmlns:adec="http://schemas.microsoft.com/office/drawing/2017/decorative" val="1"/>
              </a:ext>
            </a:extLst>
          </p:cNvPr>
          <p:cNvSpPr/>
          <p:nvPr/>
        </p:nvSpPr>
        <p:spPr>
          <a:xfrm>
            <a:off x="18903948" y="1002606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11</a:t>
            </a:r>
          </a:p>
        </p:txBody>
      </p:sp>
      <p:sp>
        <p:nvSpPr>
          <p:cNvPr id="70" name="Oval 69">
            <a:extLst>
              <a:ext uri="{FF2B5EF4-FFF2-40B4-BE49-F238E27FC236}">
                <a16:creationId xmlns:a16="http://schemas.microsoft.com/office/drawing/2014/main" id="{DA380F1A-63B5-8B46-BEFC-C72D6F427B59}"/>
              </a:ext>
              <a:ext uri="{C183D7F6-B498-43B3-948B-1728B52AA6E4}">
                <adec:decorative xmlns:adec="http://schemas.microsoft.com/office/drawing/2017/decorative" val="1"/>
              </a:ext>
            </a:extLst>
          </p:cNvPr>
          <p:cNvSpPr/>
          <p:nvPr/>
        </p:nvSpPr>
        <p:spPr>
          <a:xfrm>
            <a:off x="18903948" y="1128270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12</a:t>
            </a:r>
          </a:p>
        </p:txBody>
      </p:sp>
      <p:sp>
        <p:nvSpPr>
          <p:cNvPr id="68" name="Oval 67">
            <a:extLst>
              <a:ext uri="{FF2B5EF4-FFF2-40B4-BE49-F238E27FC236}">
                <a16:creationId xmlns:a16="http://schemas.microsoft.com/office/drawing/2014/main" id="{3A2E349E-0939-2E44-8497-C970E8491707}"/>
              </a:ext>
              <a:ext uri="{C183D7F6-B498-43B3-948B-1728B52AA6E4}">
                <adec:decorative xmlns:adec="http://schemas.microsoft.com/office/drawing/2017/decorative" val="1"/>
              </a:ext>
            </a:extLst>
          </p:cNvPr>
          <p:cNvSpPr/>
          <p:nvPr/>
        </p:nvSpPr>
        <p:spPr>
          <a:xfrm>
            <a:off x="21484401" y="4773789"/>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13</a:t>
            </a:r>
          </a:p>
        </p:txBody>
      </p:sp>
      <p:sp>
        <p:nvSpPr>
          <p:cNvPr id="66" name="Oval 65">
            <a:extLst>
              <a:ext uri="{FF2B5EF4-FFF2-40B4-BE49-F238E27FC236}">
                <a16:creationId xmlns:a16="http://schemas.microsoft.com/office/drawing/2014/main" id="{CAECBC40-11CE-3540-A0EA-57148B6006E6}"/>
              </a:ext>
              <a:ext uri="{C183D7F6-B498-43B3-948B-1728B52AA6E4}">
                <adec:decorative xmlns:adec="http://schemas.microsoft.com/office/drawing/2017/decorative" val="1"/>
              </a:ext>
            </a:extLst>
          </p:cNvPr>
          <p:cNvSpPr/>
          <p:nvPr/>
        </p:nvSpPr>
        <p:spPr>
          <a:xfrm>
            <a:off x="21484401" y="6109143"/>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14</a:t>
            </a:r>
          </a:p>
        </p:txBody>
      </p:sp>
      <p:sp>
        <p:nvSpPr>
          <p:cNvPr id="64" name="Oval 63">
            <a:extLst>
              <a:ext uri="{FF2B5EF4-FFF2-40B4-BE49-F238E27FC236}">
                <a16:creationId xmlns:a16="http://schemas.microsoft.com/office/drawing/2014/main" id="{6231F381-0BBD-1543-8F48-2801072B33A6}"/>
              </a:ext>
              <a:ext uri="{C183D7F6-B498-43B3-948B-1728B52AA6E4}">
                <adec:decorative xmlns:adec="http://schemas.microsoft.com/office/drawing/2017/decorative" val="1"/>
              </a:ext>
            </a:extLst>
          </p:cNvPr>
          <p:cNvSpPr/>
          <p:nvPr/>
        </p:nvSpPr>
        <p:spPr>
          <a:xfrm>
            <a:off x="21484401" y="7465947"/>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15</a:t>
            </a:r>
          </a:p>
        </p:txBody>
      </p:sp>
      <p:sp>
        <p:nvSpPr>
          <p:cNvPr id="62" name="Oval 61">
            <a:extLst>
              <a:ext uri="{FF2B5EF4-FFF2-40B4-BE49-F238E27FC236}">
                <a16:creationId xmlns:a16="http://schemas.microsoft.com/office/drawing/2014/main" id="{E5FE55CE-142E-274C-8C28-9DFA57582976}"/>
              </a:ext>
              <a:ext uri="{C183D7F6-B498-43B3-948B-1728B52AA6E4}">
                <adec:decorative xmlns:adec="http://schemas.microsoft.com/office/drawing/2017/decorative" val="1"/>
              </a:ext>
            </a:extLst>
          </p:cNvPr>
          <p:cNvSpPr/>
          <p:nvPr/>
        </p:nvSpPr>
        <p:spPr>
          <a:xfrm>
            <a:off x="21484401" y="8759508"/>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16</a:t>
            </a:r>
          </a:p>
        </p:txBody>
      </p:sp>
      <p:sp>
        <p:nvSpPr>
          <p:cNvPr id="58" name="Oval 57">
            <a:extLst>
              <a:ext uri="{FF2B5EF4-FFF2-40B4-BE49-F238E27FC236}">
                <a16:creationId xmlns:a16="http://schemas.microsoft.com/office/drawing/2014/main" id="{44ADACB8-DE83-B146-8FB4-BD83F31826A7}"/>
              </a:ext>
              <a:ext uri="{C183D7F6-B498-43B3-948B-1728B52AA6E4}">
                <adec:decorative xmlns:adec="http://schemas.microsoft.com/office/drawing/2017/decorative" val="1"/>
              </a:ext>
            </a:extLst>
          </p:cNvPr>
          <p:cNvSpPr/>
          <p:nvPr/>
        </p:nvSpPr>
        <p:spPr>
          <a:xfrm>
            <a:off x="21484401" y="9999196"/>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17</a:t>
            </a:r>
          </a:p>
        </p:txBody>
      </p:sp>
      <p:sp>
        <p:nvSpPr>
          <p:cNvPr id="60" name="Oval 59">
            <a:extLst>
              <a:ext uri="{FF2B5EF4-FFF2-40B4-BE49-F238E27FC236}">
                <a16:creationId xmlns:a16="http://schemas.microsoft.com/office/drawing/2014/main" id="{FFB39145-553F-B646-A64D-B59976EA7997}"/>
              </a:ext>
              <a:ext uri="{C183D7F6-B498-43B3-948B-1728B52AA6E4}">
                <adec:decorative xmlns:adec="http://schemas.microsoft.com/office/drawing/2017/decorative" val="1"/>
              </a:ext>
            </a:extLst>
          </p:cNvPr>
          <p:cNvSpPr/>
          <p:nvPr/>
        </p:nvSpPr>
        <p:spPr>
          <a:xfrm>
            <a:off x="21484401" y="11308732"/>
            <a:ext cx="646113" cy="646113"/>
          </a:xfrm>
          <a:prstGeom prst="ellipse">
            <a:avLst/>
          </a:prstGeom>
          <a:solidFill>
            <a:srgbClr val="E16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2200">
                <a:latin typeface="Community" panose="02000303040000020003" pitchFamily="2" charset="0"/>
              </a:rPr>
              <a:t>18</a:t>
            </a:r>
          </a:p>
        </p:txBody>
      </p:sp>
      <p:sp>
        <p:nvSpPr>
          <p:cNvPr id="11" name="Title Placeholder 46">
            <a:extLst>
              <a:ext uri="{FF2B5EF4-FFF2-40B4-BE49-F238E27FC236}">
                <a16:creationId xmlns:a16="http://schemas.microsoft.com/office/drawing/2014/main" id="{95E17E04-314F-6D43-A439-684F1C46A303}"/>
              </a:ext>
            </a:extLst>
          </p:cNvPr>
          <p:cNvSpPr>
            <a:spLocks noGrp="1"/>
          </p:cNvSpPr>
          <p:nvPr>
            <p:ph type="title" hasCustomPrompt="1"/>
          </p:nvPr>
        </p:nvSpPr>
        <p:spPr>
          <a:xfrm>
            <a:off x="1468437" y="1374334"/>
            <a:ext cx="21259800" cy="1066800"/>
          </a:xfrm>
          <a:prstGeom prst="rect">
            <a:avLst/>
          </a:prstGeom>
        </p:spPr>
        <p:txBody>
          <a:bodyPr vert="horz" lIns="0" tIns="45720" rIns="0" bIns="45720" rtlCol="0" anchor="t" anchorCtr="0">
            <a:normAutofit/>
          </a:bodyPr>
          <a:lstStyle>
            <a:lvl1pPr>
              <a:defRPr/>
            </a:lvl1pPr>
          </a:lstStyle>
          <a:p>
            <a:r>
              <a:rPr lang="en-US"/>
              <a:t>Enter slide title here  </a:t>
            </a:r>
          </a:p>
        </p:txBody>
      </p:sp>
      <p:sp>
        <p:nvSpPr>
          <p:cNvPr id="9" name="Text Placeholder 8">
            <a:extLst>
              <a:ext uri="{FF2B5EF4-FFF2-40B4-BE49-F238E27FC236}">
                <a16:creationId xmlns:a16="http://schemas.microsoft.com/office/drawing/2014/main" id="{2632EA01-C872-DB4F-985D-13C28A255041}"/>
              </a:ext>
            </a:extLst>
          </p:cNvPr>
          <p:cNvSpPr>
            <a:spLocks noGrp="1"/>
          </p:cNvSpPr>
          <p:nvPr>
            <p:ph type="body" sz="quarter" idx="11" hasCustomPrompt="1"/>
          </p:nvPr>
        </p:nvSpPr>
        <p:spPr>
          <a:xfrm>
            <a:off x="1496402" y="2429313"/>
            <a:ext cx="21337375" cy="848277"/>
          </a:xfrm>
        </p:spPr>
        <p:txBody>
          <a:bodyPr lIns="0"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Chart Placeholder 4">
            <a:extLst>
              <a:ext uri="{FF2B5EF4-FFF2-40B4-BE49-F238E27FC236}">
                <a16:creationId xmlns:a16="http://schemas.microsoft.com/office/drawing/2014/main" id="{23CC791F-0C2A-3344-B01D-5FEA86798E22}"/>
              </a:ext>
            </a:extLst>
          </p:cNvPr>
          <p:cNvSpPr>
            <a:spLocks noGrp="1"/>
          </p:cNvSpPr>
          <p:nvPr>
            <p:ph type="chart" sz="quarter" idx="13"/>
          </p:nvPr>
        </p:nvSpPr>
        <p:spPr>
          <a:xfrm>
            <a:off x="1555750" y="3657600"/>
            <a:ext cx="13990638" cy="8534400"/>
          </a:xfrm>
          <a:solidFill>
            <a:srgbClr val="F1EDE6"/>
          </a:solidFill>
        </p:spPr>
        <p:txBody>
          <a:bodyPr anchor="t" anchorCtr="0"/>
          <a:lstStyle>
            <a:lvl1pPr marL="0" indent="0" algn="ctr">
              <a:buNone/>
              <a:defRPr>
                <a:solidFill>
                  <a:srgbClr val="56687A"/>
                </a:solidFill>
              </a:defRPr>
            </a:lvl1pPr>
          </a:lstStyle>
          <a:p>
            <a:endParaRPr lang="en-US"/>
          </a:p>
          <a:p>
            <a:endParaRPr lang="en-US"/>
          </a:p>
          <a:p>
            <a:r>
              <a:rPr lang="en-US"/>
              <a:t>Click table icon below</a:t>
            </a:r>
          </a:p>
          <a:p>
            <a:r>
              <a:rPr lang="en-US"/>
              <a:t>to create your own graph</a:t>
            </a:r>
          </a:p>
        </p:txBody>
      </p:sp>
      <p:sp>
        <p:nvSpPr>
          <p:cNvPr id="7" name="Text Placeholder 2">
            <a:extLst>
              <a:ext uri="{FF2B5EF4-FFF2-40B4-BE49-F238E27FC236}">
                <a16:creationId xmlns:a16="http://schemas.microsoft.com/office/drawing/2014/main" id="{EA9CC8D3-9F2D-BE4F-BA06-F4248D076AAF}"/>
              </a:ext>
            </a:extLst>
          </p:cNvPr>
          <p:cNvSpPr>
            <a:spLocks noGrp="1"/>
          </p:cNvSpPr>
          <p:nvPr>
            <p:ph type="body" sz="quarter" idx="14" hasCustomPrompt="1"/>
          </p:nvPr>
        </p:nvSpPr>
        <p:spPr>
          <a:xfrm>
            <a:off x="16155988" y="3648074"/>
            <a:ext cx="6705600" cy="684495"/>
          </a:xfrm>
        </p:spPr>
        <p:txBody>
          <a:bodyPr>
            <a:normAutofit/>
          </a:bodyPr>
          <a:lstStyle>
            <a:lvl1pPr marL="0" indent="0">
              <a:buFontTx/>
              <a:buNone/>
              <a:defRPr sz="2200" baseline="0">
                <a:solidFill>
                  <a:srgbClr val="384350"/>
                </a:solidFill>
                <a:latin typeface="Community" panose="02000303040000020003" pitchFamily="2" charset="0"/>
              </a:defRPr>
            </a:lvl1pPr>
          </a:lstStyle>
          <a:p>
            <a:pPr lvl="0"/>
            <a:r>
              <a:rPr lang="en-US"/>
              <a:t>Description here</a:t>
            </a:r>
          </a:p>
        </p:txBody>
      </p:sp>
      <p:sp>
        <p:nvSpPr>
          <p:cNvPr id="4" name="Text Placeholder 3">
            <a:extLst>
              <a:ext uri="{FF2B5EF4-FFF2-40B4-BE49-F238E27FC236}">
                <a16:creationId xmlns:a16="http://schemas.microsoft.com/office/drawing/2014/main" id="{72861879-B00A-1C4E-8892-EE7B2782B868}"/>
              </a:ext>
            </a:extLst>
          </p:cNvPr>
          <p:cNvSpPr>
            <a:spLocks noGrp="1"/>
          </p:cNvSpPr>
          <p:nvPr>
            <p:ph type="body" sz="quarter" idx="15" hasCustomPrompt="1"/>
          </p:nvPr>
        </p:nvSpPr>
        <p:spPr>
          <a:xfrm>
            <a:off x="16937656"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2" name="Text Placeholder 3">
            <a:extLst>
              <a:ext uri="{FF2B5EF4-FFF2-40B4-BE49-F238E27FC236}">
                <a16:creationId xmlns:a16="http://schemas.microsoft.com/office/drawing/2014/main" id="{815A4CAA-3C0F-314E-B8ED-D0C0CC208251}"/>
              </a:ext>
            </a:extLst>
          </p:cNvPr>
          <p:cNvSpPr>
            <a:spLocks noGrp="1"/>
          </p:cNvSpPr>
          <p:nvPr>
            <p:ph type="body" sz="quarter" idx="18" hasCustomPrompt="1"/>
          </p:nvPr>
        </p:nvSpPr>
        <p:spPr>
          <a:xfrm>
            <a:off x="16937656"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3" name="Text Placeholder 3">
            <a:extLst>
              <a:ext uri="{FF2B5EF4-FFF2-40B4-BE49-F238E27FC236}">
                <a16:creationId xmlns:a16="http://schemas.microsoft.com/office/drawing/2014/main" id="{C27ED31E-4D98-3A40-B0D6-0B03E83F1E99}"/>
              </a:ext>
            </a:extLst>
          </p:cNvPr>
          <p:cNvSpPr>
            <a:spLocks noGrp="1"/>
          </p:cNvSpPr>
          <p:nvPr>
            <p:ph type="body" sz="quarter" idx="19" hasCustomPrompt="1"/>
          </p:nvPr>
        </p:nvSpPr>
        <p:spPr>
          <a:xfrm>
            <a:off x="19677664"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4" name="Text Placeholder 3">
            <a:extLst>
              <a:ext uri="{FF2B5EF4-FFF2-40B4-BE49-F238E27FC236}">
                <a16:creationId xmlns:a16="http://schemas.microsoft.com/office/drawing/2014/main" id="{D88268D0-C5FE-524E-ABD6-73770D555C5E}"/>
              </a:ext>
            </a:extLst>
          </p:cNvPr>
          <p:cNvSpPr>
            <a:spLocks noGrp="1"/>
          </p:cNvSpPr>
          <p:nvPr>
            <p:ph type="body" sz="quarter" idx="20" hasCustomPrompt="1"/>
          </p:nvPr>
        </p:nvSpPr>
        <p:spPr>
          <a:xfrm>
            <a:off x="19677664"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5" name="Text Placeholder 3">
            <a:extLst>
              <a:ext uri="{FF2B5EF4-FFF2-40B4-BE49-F238E27FC236}">
                <a16:creationId xmlns:a16="http://schemas.microsoft.com/office/drawing/2014/main" id="{C3F4EC36-502F-5949-907F-41C92D0645BB}"/>
              </a:ext>
            </a:extLst>
          </p:cNvPr>
          <p:cNvSpPr>
            <a:spLocks noGrp="1"/>
          </p:cNvSpPr>
          <p:nvPr>
            <p:ph type="body" sz="quarter" idx="21" hasCustomPrompt="1"/>
          </p:nvPr>
        </p:nvSpPr>
        <p:spPr>
          <a:xfrm>
            <a:off x="19677664"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6" name="Text Placeholder 3">
            <a:extLst>
              <a:ext uri="{FF2B5EF4-FFF2-40B4-BE49-F238E27FC236}">
                <a16:creationId xmlns:a16="http://schemas.microsoft.com/office/drawing/2014/main" id="{FC901104-2C40-7C41-ABF6-C7F9CF9A24A6}"/>
              </a:ext>
            </a:extLst>
          </p:cNvPr>
          <p:cNvSpPr>
            <a:spLocks noGrp="1"/>
          </p:cNvSpPr>
          <p:nvPr>
            <p:ph type="body" sz="quarter" idx="22" hasCustomPrompt="1"/>
          </p:nvPr>
        </p:nvSpPr>
        <p:spPr>
          <a:xfrm>
            <a:off x="19677664"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4" name="Text Placeholder 3">
            <a:extLst>
              <a:ext uri="{FF2B5EF4-FFF2-40B4-BE49-F238E27FC236}">
                <a16:creationId xmlns:a16="http://schemas.microsoft.com/office/drawing/2014/main" id="{44C26A3B-A217-E948-85E7-2331F9DC4B22}"/>
              </a:ext>
            </a:extLst>
          </p:cNvPr>
          <p:cNvSpPr>
            <a:spLocks noGrp="1"/>
          </p:cNvSpPr>
          <p:nvPr>
            <p:ph type="body" sz="quarter" idx="23" hasCustomPrompt="1"/>
          </p:nvPr>
        </p:nvSpPr>
        <p:spPr>
          <a:xfrm>
            <a:off x="16937656"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5" name="Text Placeholder 3">
            <a:extLst>
              <a:ext uri="{FF2B5EF4-FFF2-40B4-BE49-F238E27FC236}">
                <a16:creationId xmlns:a16="http://schemas.microsoft.com/office/drawing/2014/main" id="{FC504041-AD0A-F147-8C8D-DEAAF85948B8}"/>
              </a:ext>
            </a:extLst>
          </p:cNvPr>
          <p:cNvSpPr>
            <a:spLocks noGrp="1"/>
          </p:cNvSpPr>
          <p:nvPr>
            <p:ph type="body" sz="quarter" idx="24" hasCustomPrompt="1"/>
          </p:nvPr>
        </p:nvSpPr>
        <p:spPr>
          <a:xfrm>
            <a:off x="16937656"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6" name="Text Placeholder 3">
            <a:extLst>
              <a:ext uri="{FF2B5EF4-FFF2-40B4-BE49-F238E27FC236}">
                <a16:creationId xmlns:a16="http://schemas.microsoft.com/office/drawing/2014/main" id="{888AD8DE-5813-9446-BA0F-2DE597ADC005}"/>
              </a:ext>
            </a:extLst>
          </p:cNvPr>
          <p:cNvSpPr>
            <a:spLocks noGrp="1"/>
          </p:cNvSpPr>
          <p:nvPr>
            <p:ph type="body" sz="quarter" idx="25" hasCustomPrompt="1"/>
          </p:nvPr>
        </p:nvSpPr>
        <p:spPr>
          <a:xfrm>
            <a:off x="16937656"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7" name="Text Placeholder 3">
            <a:extLst>
              <a:ext uri="{FF2B5EF4-FFF2-40B4-BE49-F238E27FC236}">
                <a16:creationId xmlns:a16="http://schemas.microsoft.com/office/drawing/2014/main" id="{E70F26C5-ABFB-4D4F-8BFD-5C507AAAB287}"/>
              </a:ext>
            </a:extLst>
          </p:cNvPr>
          <p:cNvSpPr>
            <a:spLocks noGrp="1"/>
          </p:cNvSpPr>
          <p:nvPr>
            <p:ph type="body" sz="quarter" idx="26" hasCustomPrompt="1"/>
          </p:nvPr>
        </p:nvSpPr>
        <p:spPr>
          <a:xfrm>
            <a:off x="16937656"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8" name="Text Placeholder 3">
            <a:extLst>
              <a:ext uri="{FF2B5EF4-FFF2-40B4-BE49-F238E27FC236}">
                <a16:creationId xmlns:a16="http://schemas.microsoft.com/office/drawing/2014/main" id="{E3929854-2532-C84D-BBED-AA63A7145DEC}"/>
              </a:ext>
            </a:extLst>
          </p:cNvPr>
          <p:cNvSpPr>
            <a:spLocks noGrp="1"/>
          </p:cNvSpPr>
          <p:nvPr>
            <p:ph type="body" sz="quarter" idx="27" hasCustomPrompt="1"/>
          </p:nvPr>
        </p:nvSpPr>
        <p:spPr>
          <a:xfrm>
            <a:off x="19677664"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99" name="Text Placeholder 3">
            <a:extLst>
              <a:ext uri="{FF2B5EF4-FFF2-40B4-BE49-F238E27FC236}">
                <a16:creationId xmlns:a16="http://schemas.microsoft.com/office/drawing/2014/main" id="{D23C93BA-CB23-3D4D-BB2B-29E653BBE96B}"/>
              </a:ext>
            </a:extLst>
          </p:cNvPr>
          <p:cNvSpPr>
            <a:spLocks noGrp="1"/>
          </p:cNvSpPr>
          <p:nvPr>
            <p:ph type="body" sz="quarter" idx="28" hasCustomPrompt="1"/>
          </p:nvPr>
        </p:nvSpPr>
        <p:spPr>
          <a:xfrm>
            <a:off x="19677664"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0" name="Text Placeholder 3">
            <a:extLst>
              <a:ext uri="{FF2B5EF4-FFF2-40B4-BE49-F238E27FC236}">
                <a16:creationId xmlns:a16="http://schemas.microsoft.com/office/drawing/2014/main" id="{ABE907A4-CCF3-D046-BA5F-2A0EEF02A69D}"/>
              </a:ext>
            </a:extLst>
          </p:cNvPr>
          <p:cNvSpPr>
            <a:spLocks noGrp="1"/>
          </p:cNvSpPr>
          <p:nvPr>
            <p:ph type="body" sz="quarter" idx="29" hasCustomPrompt="1"/>
          </p:nvPr>
        </p:nvSpPr>
        <p:spPr>
          <a:xfrm>
            <a:off x="22254693" y="4925990"/>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1" name="Text Placeholder 3">
            <a:extLst>
              <a:ext uri="{FF2B5EF4-FFF2-40B4-BE49-F238E27FC236}">
                <a16:creationId xmlns:a16="http://schemas.microsoft.com/office/drawing/2014/main" id="{8B39797D-22AE-454A-AFD4-6ED517BD8DD4}"/>
              </a:ext>
            </a:extLst>
          </p:cNvPr>
          <p:cNvSpPr>
            <a:spLocks noGrp="1"/>
          </p:cNvSpPr>
          <p:nvPr>
            <p:ph type="body" sz="quarter" idx="30" hasCustomPrompt="1"/>
          </p:nvPr>
        </p:nvSpPr>
        <p:spPr>
          <a:xfrm>
            <a:off x="22254693" y="6256384"/>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2" name="Text Placeholder 3">
            <a:extLst>
              <a:ext uri="{FF2B5EF4-FFF2-40B4-BE49-F238E27FC236}">
                <a16:creationId xmlns:a16="http://schemas.microsoft.com/office/drawing/2014/main" id="{2BDADCA4-A789-3149-8992-D9A3A6F5FB5A}"/>
              </a:ext>
            </a:extLst>
          </p:cNvPr>
          <p:cNvSpPr>
            <a:spLocks noGrp="1"/>
          </p:cNvSpPr>
          <p:nvPr>
            <p:ph type="body" sz="quarter" idx="31" hasCustomPrompt="1"/>
          </p:nvPr>
        </p:nvSpPr>
        <p:spPr>
          <a:xfrm>
            <a:off x="22254693" y="761318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3" name="Text Placeholder 3">
            <a:extLst>
              <a:ext uri="{FF2B5EF4-FFF2-40B4-BE49-F238E27FC236}">
                <a16:creationId xmlns:a16="http://schemas.microsoft.com/office/drawing/2014/main" id="{01457121-7E74-6644-AC6C-3C19741D556C}"/>
              </a:ext>
            </a:extLst>
          </p:cNvPr>
          <p:cNvSpPr>
            <a:spLocks noGrp="1"/>
          </p:cNvSpPr>
          <p:nvPr>
            <p:ph type="body" sz="quarter" idx="32" hasCustomPrompt="1"/>
          </p:nvPr>
        </p:nvSpPr>
        <p:spPr>
          <a:xfrm>
            <a:off x="22254693" y="890674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4" name="Text Placeholder 3">
            <a:extLst>
              <a:ext uri="{FF2B5EF4-FFF2-40B4-BE49-F238E27FC236}">
                <a16:creationId xmlns:a16="http://schemas.microsoft.com/office/drawing/2014/main" id="{AAB7CC7C-A240-3D4F-BE8E-F10D5CBB99F0}"/>
              </a:ext>
            </a:extLst>
          </p:cNvPr>
          <p:cNvSpPr>
            <a:spLocks noGrp="1"/>
          </p:cNvSpPr>
          <p:nvPr>
            <p:ph type="body" sz="quarter" idx="33" hasCustomPrompt="1"/>
          </p:nvPr>
        </p:nvSpPr>
        <p:spPr>
          <a:xfrm>
            <a:off x="22254693" y="10173309"/>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105" name="Text Placeholder 3">
            <a:extLst>
              <a:ext uri="{FF2B5EF4-FFF2-40B4-BE49-F238E27FC236}">
                <a16:creationId xmlns:a16="http://schemas.microsoft.com/office/drawing/2014/main" id="{3B5FD129-7116-E048-B43D-5A7CB520FB0E}"/>
              </a:ext>
            </a:extLst>
          </p:cNvPr>
          <p:cNvSpPr>
            <a:spLocks noGrp="1"/>
          </p:cNvSpPr>
          <p:nvPr>
            <p:ph type="body" sz="quarter" idx="34" hasCustomPrompt="1"/>
          </p:nvPr>
        </p:nvSpPr>
        <p:spPr>
          <a:xfrm>
            <a:off x="22254693" y="11429948"/>
            <a:ext cx="1523455" cy="351631"/>
          </a:xfrm>
        </p:spPr>
        <p:txBody>
          <a:bodyPr anchor="ctr" anchorCtr="0">
            <a:noAutofit/>
          </a:bodyPr>
          <a:lstStyle>
            <a:lvl1pPr marL="0" indent="0">
              <a:buFontTx/>
              <a:buNone/>
              <a:defRPr sz="1600" b="0" i="0">
                <a:latin typeface="Community" panose="02000303040000020003" pitchFamily="2" charset="0"/>
              </a:defRPr>
            </a:lvl1pPr>
            <a:lvl2pPr marL="457200" indent="0">
              <a:buFontTx/>
              <a:buNone/>
              <a:defRPr sz="1600" b="0" i="0">
                <a:latin typeface="Community" panose="02000303040000020003" pitchFamily="2" charset="0"/>
              </a:defRPr>
            </a:lvl2pPr>
            <a:lvl3pPr marL="914400" indent="0">
              <a:buFontTx/>
              <a:buNone/>
              <a:defRPr sz="1600" b="0" i="0">
                <a:latin typeface="Community" panose="02000303040000020003" pitchFamily="2" charset="0"/>
              </a:defRPr>
            </a:lvl3pPr>
            <a:lvl4pPr marL="1371600" indent="0">
              <a:buFontTx/>
              <a:buNone/>
              <a:defRPr sz="1600" b="0" i="0">
                <a:latin typeface="Community" panose="02000303040000020003" pitchFamily="2" charset="0"/>
              </a:defRPr>
            </a:lvl4pPr>
            <a:lvl5pPr marL="1828800" indent="0">
              <a:buFontTx/>
              <a:buNone/>
              <a:defRPr sz="1600" b="0" i="0">
                <a:latin typeface="Community" panose="02000303040000020003" pitchFamily="2" charset="0"/>
              </a:defRPr>
            </a:lvl5pPr>
          </a:lstStyle>
          <a:p>
            <a:pPr lvl="0"/>
            <a:r>
              <a:rPr lang="en-US"/>
              <a:t>Enter label</a:t>
            </a:r>
          </a:p>
        </p:txBody>
      </p:sp>
      <p:sp>
        <p:nvSpPr>
          <p:cNvPr id="49" name="Folded Corner 48">
            <a:extLst>
              <a:ext uri="{FF2B5EF4-FFF2-40B4-BE49-F238E27FC236}">
                <a16:creationId xmlns:a16="http://schemas.microsoft.com/office/drawing/2014/main" id="{51D33E9E-AF46-1547-9131-582F295DA8DA}"/>
              </a:ext>
              <a:ext uri="{C183D7F6-B498-43B3-948B-1728B52AA6E4}">
                <adec:decorative xmlns:adec="http://schemas.microsoft.com/office/drawing/2017/decorative" val="1"/>
              </a:ext>
            </a:extLst>
          </p:cNvPr>
          <p:cNvSpPr/>
          <p:nvPr userDrawn="1"/>
        </p:nvSpPr>
        <p:spPr>
          <a:xfrm>
            <a:off x="0" y="-7169261"/>
            <a:ext cx="14362771" cy="676702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a map chart with a key message and 18 highlighted points.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71274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_title 1">
    <p:bg>
      <p:bgPr>
        <a:solidFill>
          <a:srgbClr val="FDFAF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2594138" y="-1792136"/>
            <a:ext cx="26981312" cy="15508135"/>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879" y="1524000"/>
            <a:ext cx="2182620" cy="552276"/>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1902960" y="3962400"/>
            <a:ext cx="13605327" cy="3352800"/>
          </a:xfrm>
        </p:spPr>
        <p:txBody>
          <a:bodyPr anchor="b" anchorCtr="0">
            <a:noAutofit/>
          </a:bodyPr>
          <a:lstStyle>
            <a:lvl1pPr>
              <a:defRPr sz="11500">
                <a:solidFill>
                  <a:schemeClr val="tx2"/>
                </a:solidFill>
              </a:defRPr>
            </a:lvl1pPr>
          </a:lstStyle>
          <a:p>
            <a:r>
              <a:rPr lang="en-US"/>
              <a:t>Enter slide title here,</a:t>
            </a:r>
            <a:br>
              <a:rPr lang="en-US"/>
            </a:br>
            <a:r>
              <a:rPr lang="en-US"/>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1902961" y="7933764"/>
            <a:ext cx="6194790" cy="1260475"/>
          </a:xfrm>
        </p:spPr>
        <p:txBody>
          <a:bodyPr lIns="0">
            <a:noAutofit/>
          </a:bodyPr>
          <a:lstStyle>
            <a:lvl1pPr marL="0" indent="0">
              <a:buNone/>
              <a:defRPr sz="3600"/>
            </a:lvl1pPr>
          </a:lstStyle>
          <a:p>
            <a:pPr lvl="0"/>
            <a:r>
              <a:rPr lang="en-US"/>
              <a:t>Enter speaker name</a:t>
            </a:r>
          </a:p>
          <a:p>
            <a:pPr lvl="0"/>
            <a:r>
              <a:rPr lang="en-US"/>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1902961" y="10770110"/>
            <a:ext cx="6224770" cy="443221"/>
          </a:xfrm>
        </p:spPr>
        <p:txBody>
          <a:bodyPr lIns="0">
            <a:noAutofit/>
          </a:bodyPr>
          <a:lstStyle>
            <a:lvl1pPr marL="0" indent="0">
              <a:buNone/>
              <a:defRPr sz="2800">
                <a:solidFill>
                  <a:schemeClr val="bg1"/>
                </a:solidFill>
              </a:defRPr>
            </a:lvl1pPr>
            <a:lvl2pPr>
              <a:defRPr sz="2800"/>
            </a:lvl2pPr>
            <a:lvl3pPr>
              <a:defRPr sz="2800"/>
            </a:lvl3pPr>
            <a:lvl4pPr>
              <a:defRPr sz="2800"/>
            </a:lvl4pPr>
            <a:lvl5pPr>
              <a:defRPr sz="2800"/>
            </a:lvl5pPr>
          </a:lstStyle>
          <a:p>
            <a:pPr lvl="0"/>
            <a:r>
              <a:rPr lang="en-US"/>
              <a:t>Month ##, 2019</a:t>
            </a:r>
          </a:p>
        </p:txBody>
      </p:sp>
      <p:sp>
        <p:nvSpPr>
          <p:cNvPr id="15" name="Folded Corner 14">
            <a:extLst>
              <a:ext uri="{FF2B5EF4-FFF2-40B4-BE49-F238E27FC236}">
                <a16:creationId xmlns:a16="http://schemas.microsoft.com/office/drawing/2014/main" id="{87FBCB8B-D493-D548-AB85-4655C50DBAE9}"/>
              </a:ext>
              <a:ext uri="{C183D7F6-B498-43B3-948B-1728B52AA6E4}">
                <adec:decorative xmlns:adec="http://schemas.microsoft.com/office/drawing/2017/decorative" val="1"/>
              </a:ext>
            </a:extLst>
          </p:cNvPr>
          <p:cNvSpPr/>
          <p:nvPr userDrawn="1"/>
        </p:nvSpPr>
        <p:spPr>
          <a:xfrm>
            <a:off x="0" y="-2636006"/>
            <a:ext cx="8203474" cy="213359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Title slide with speaker details and date</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replace text placeholder with your own copy.</a:t>
            </a:r>
          </a:p>
          <a:p>
            <a:pPr rtl="0"/>
            <a:r>
              <a:rPr lang="es-ES"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018756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amber_title and image 4">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E888362-C886-AB42-8E2B-A047CFEECAD6}"/>
              </a:ext>
              <a:ext uri="{C183D7F6-B498-43B3-948B-1728B52AA6E4}">
                <adec:decorative xmlns:adec="http://schemas.microsoft.com/office/drawing/2017/decorative" val="1"/>
              </a:ext>
            </a:extLst>
          </p:cNvPr>
          <p:cNvGrpSpPr/>
          <p:nvPr userDrawn="1"/>
        </p:nvGrpSpPr>
        <p:grpSpPr>
          <a:xfrm>
            <a:off x="9236" y="0"/>
            <a:ext cx="3759200" cy="13715999"/>
            <a:chOff x="9236" y="0"/>
            <a:chExt cx="3759200" cy="13715999"/>
          </a:xfrm>
        </p:grpSpPr>
        <p:sp>
          <p:nvSpPr>
            <p:cNvPr id="13" name="Rectangle 12">
              <a:extLst>
                <a:ext uri="{FF2B5EF4-FFF2-40B4-BE49-F238E27FC236}">
                  <a16:creationId xmlns:a16="http://schemas.microsoft.com/office/drawing/2014/main" id="{5420D07D-30A7-974C-9527-E05816E9ACDB}"/>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4" name="Freeform 13">
              <a:extLst>
                <a:ext uri="{FF2B5EF4-FFF2-40B4-BE49-F238E27FC236}">
                  <a16:creationId xmlns:a16="http://schemas.microsoft.com/office/drawing/2014/main" id="{92454B7B-2F70-5C46-A3D6-E07D57CD06A3}"/>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sp>
        <p:nvSpPr>
          <p:cNvPr id="15" name="Title 11">
            <a:extLst>
              <a:ext uri="{FF2B5EF4-FFF2-40B4-BE49-F238E27FC236}">
                <a16:creationId xmlns:a16="http://schemas.microsoft.com/office/drawing/2014/main" id="{BC81A0B8-8054-0D47-8837-A884E4FFD534}"/>
              </a:ext>
            </a:extLst>
          </p:cNvPr>
          <p:cNvSpPr>
            <a:spLocks noGrp="1"/>
          </p:cNvSpPr>
          <p:nvPr>
            <p:ph type="title" hasCustomPrompt="1"/>
          </p:nvPr>
        </p:nvSpPr>
        <p:spPr>
          <a:xfrm>
            <a:off x="14035410" y="4343400"/>
            <a:ext cx="8749979" cy="2773376"/>
          </a:xfrm>
          <a:noFill/>
        </p:spPr>
        <p:txBody>
          <a:bodyPr vert="horz" lIns="0" tIns="45720" rIns="0" bIns="45720" rtlCol="0" anchor="b" anchorCtr="0">
            <a:noAutofit/>
          </a:bodyPr>
          <a:lstStyle>
            <a:lvl1pPr>
              <a:defRPr lang="en-US" sz="9600" dirty="0">
                <a:solidFill>
                  <a:schemeClr val="accent2"/>
                </a:solidFill>
                <a:ea typeface="+mn-ea"/>
                <a:cs typeface="+mn-cs"/>
              </a:defRPr>
            </a:lvl1pPr>
          </a:lstStyle>
          <a:p>
            <a:pPr marL="0" lvl="0" indent="0">
              <a:spcBef>
                <a:spcPts val="2000"/>
              </a:spcBef>
              <a:buFontTx/>
            </a:pPr>
            <a:r>
              <a:rPr lang="en-US"/>
              <a:t>Enter slide title here in two lines</a:t>
            </a:r>
          </a:p>
        </p:txBody>
      </p:sp>
      <p:sp>
        <p:nvSpPr>
          <p:cNvPr id="16" name="Text Placeholder 17">
            <a:extLst>
              <a:ext uri="{FF2B5EF4-FFF2-40B4-BE49-F238E27FC236}">
                <a16:creationId xmlns:a16="http://schemas.microsoft.com/office/drawing/2014/main" id="{B5DF0057-100B-1D45-85C8-35AE0BAA2945}"/>
              </a:ext>
            </a:extLst>
          </p:cNvPr>
          <p:cNvSpPr>
            <a:spLocks noGrp="1"/>
          </p:cNvSpPr>
          <p:nvPr>
            <p:ph type="body" sz="quarter" idx="13" hasCustomPrompt="1"/>
          </p:nvPr>
        </p:nvSpPr>
        <p:spPr>
          <a:xfrm>
            <a:off x="14035410" y="7116776"/>
            <a:ext cx="8749979"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in two lines or less</a:t>
            </a:r>
          </a:p>
        </p:txBody>
      </p:sp>
      <p:sp>
        <p:nvSpPr>
          <p:cNvPr id="11" name="Picture Placeholder 10">
            <a:extLst>
              <a:ext uri="{FF2B5EF4-FFF2-40B4-BE49-F238E27FC236}">
                <a16:creationId xmlns:a16="http://schemas.microsoft.com/office/drawing/2014/main" id="{A756B464-D8AE-6340-A54B-C589E6E52ECC}"/>
              </a:ext>
              <a:ext uri="{C183D7F6-B498-43B3-948B-1728B52AA6E4}">
                <adec:decorative xmlns:adec="http://schemas.microsoft.com/office/drawing/2017/decorative" val="1"/>
              </a:ext>
            </a:extLst>
          </p:cNvPr>
          <p:cNvSpPr>
            <a:spLocks noGrp="1"/>
          </p:cNvSpPr>
          <p:nvPr>
            <p:ph type="pic" sz="quarter" idx="14" hasCustomPrompt="1"/>
          </p:nvPr>
        </p:nvSpPr>
        <p:spPr>
          <a:xfrm>
            <a:off x="3768437" y="1575929"/>
            <a:ext cx="9045691" cy="10574308"/>
          </a:xfrm>
          <a:custGeom>
            <a:avLst/>
            <a:gdLst>
              <a:gd name="connsiteX0" fmla="*/ 3758537 w 9045691"/>
              <a:gd name="connsiteY0" fmla="*/ 0 h 10574308"/>
              <a:gd name="connsiteX1" fmla="*/ 9045691 w 9045691"/>
              <a:gd name="connsiteY1" fmla="*/ 5287155 h 10574308"/>
              <a:gd name="connsiteX2" fmla="*/ 3758537 w 9045691"/>
              <a:gd name="connsiteY2" fmla="*/ 10574308 h 10574308"/>
              <a:gd name="connsiteX3" fmla="*/ 19955 w 9045691"/>
              <a:gd name="connsiteY3" fmla="*/ 9025737 h 10574308"/>
              <a:gd name="connsiteX4" fmla="*/ 0 w 9045691"/>
              <a:gd name="connsiteY4" fmla="*/ 9004807 h 10574308"/>
              <a:gd name="connsiteX5" fmla="*/ 0 w 9045691"/>
              <a:gd name="connsiteY5" fmla="*/ 1569501 h 10574308"/>
              <a:gd name="connsiteX6" fmla="*/ 19955 w 9045691"/>
              <a:gd name="connsiteY6" fmla="*/ 1548572 h 10574308"/>
              <a:gd name="connsiteX7" fmla="*/ 3758537 w 9045691"/>
              <a:gd name="connsiteY7" fmla="*/ 0 h 1057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5691" h="10574308">
                <a:moveTo>
                  <a:pt x="3758537" y="0"/>
                </a:moveTo>
                <a:cubicBezTo>
                  <a:pt x="6678552" y="0"/>
                  <a:pt x="9045691" y="2367139"/>
                  <a:pt x="9045691" y="5287155"/>
                </a:cubicBezTo>
                <a:cubicBezTo>
                  <a:pt x="9045691" y="8207169"/>
                  <a:pt x="6678552" y="10574308"/>
                  <a:pt x="3758537" y="10574308"/>
                </a:cubicBezTo>
                <a:cubicBezTo>
                  <a:pt x="2298530" y="10574308"/>
                  <a:pt x="976741" y="9982523"/>
                  <a:pt x="19955" y="9025737"/>
                </a:cubicBezTo>
                <a:lnTo>
                  <a:pt x="0" y="9004807"/>
                </a:lnTo>
                <a:lnTo>
                  <a:pt x="0" y="1569501"/>
                </a:lnTo>
                <a:lnTo>
                  <a:pt x="19955" y="1548572"/>
                </a:lnTo>
                <a:cubicBezTo>
                  <a:pt x="976741" y="591785"/>
                  <a:pt x="2298530" y="0"/>
                  <a:pt x="3758537" y="0"/>
                </a:cubicBezTo>
                <a:close/>
              </a:path>
            </a:pathLst>
          </a:custGeom>
          <a:pattFill prst="wdUpDiag">
            <a:fgClr>
              <a:srgbClr val="FADFD8"/>
            </a:fgClr>
            <a:bgClr>
              <a:schemeClr val="bg1"/>
            </a:bgClr>
          </a:pattFill>
        </p:spPr>
        <p:txBody>
          <a:bodyPr wrap="square" lIns="822960" anchor="ctr">
            <a:noAutofit/>
          </a:bodyP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5400"/>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p:txBody>
      </p:sp>
      <p:pic>
        <p:nvPicPr>
          <p:cNvPr id="10" name="Logo">
            <a:extLst>
              <a:ext uri="{FF2B5EF4-FFF2-40B4-BE49-F238E27FC236}">
                <a16:creationId xmlns:a16="http://schemas.microsoft.com/office/drawing/2014/main" id="{448BA539-73AE-BA4B-8ADA-61B2A1E4342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7428" y="11632797"/>
            <a:ext cx="2182620" cy="552276"/>
          </a:xfrm>
          <a:prstGeom prst="rect">
            <a:avLst/>
          </a:prstGeom>
        </p:spPr>
      </p:pic>
      <p:sp>
        <p:nvSpPr>
          <p:cNvPr id="17" name="Folded Corner 16">
            <a:extLst>
              <a:ext uri="{FF2B5EF4-FFF2-40B4-BE49-F238E27FC236}">
                <a16:creationId xmlns:a16="http://schemas.microsoft.com/office/drawing/2014/main" id="{A7B728CB-3D38-9A4E-A479-ABB2B324CF55}"/>
              </a:ext>
              <a:ext uri="{C183D7F6-B498-43B3-948B-1728B52AA6E4}">
                <adec:decorative xmlns:adec="http://schemas.microsoft.com/office/drawing/2017/decorative" val="1"/>
              </a:ext>
            </a:extLst>
          </p:cNvPr>
          <p:cNvSpPr/>
          <p:nvPr userDrawn="1"/>
        </p:nvSpPr>
        <p:spPr>
          <a:xfrm>
            <a:off x="-1" y="-3810001"/>
            <a:ext cx="10593387" cy="3311237"/>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Image Layout Option</a:t>
            </a:r>
            <a:r>
              <a:rPr lang="es-ES" sz="2400">
                <a:solidFill>
                  <a:schemeClr val="tx1"/>
                </a:solidFill>
                <a:latin typeface="Source Sans Pro" charset="0"/>
                <a:ea typeface="Source Sans Pro" charset="0"/>
                <a:cs typeface="Source Sans Pro" charset="0"/>
              </a:rPr>
              <a:t>: Circle image with color intersection, titles on right.</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Move and crop as needed. Replace text placeholder with your own words.</a:t>
            </a:r>
          </a:p>
          <a:p>
            <a:endParaRPr lang="en-US" sz="2400">
              <a:solidFill>
                <a:schemeClr val="tx1"/>
              </a:solidFill>
              <a:latin typeface="Source Sans Pro" charset="0"/>
              <a:ea typeface="Source Sans Pro" charset="0"/>
              <a:cs typeface="Source Sans Pro" charset="0"/>
            </a:endParaRPr>
          </a:p>
          <a:p>
            <a:pPr rtl="0"/>
            <a:r>
              <a:rPr lang="es-ES" sz="2400">
                <a:solidFill>
                  <a:schemeClr val="tx1"/>
                </a:solidFill>
                <a:latin typeface="Source Sans Pro" charset="0"/>
                <a:ea typeface="Source Sans Pro" charset="0"/>
                <a:cs typeface="Source Sans Pro" charset="0"/>
              </a:rPr>
              <a:t>Do not put any cropped image (such as a circle) into circular placeholder.</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2916228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dv_titles + graph right">
    <p:bg>
      <p:bgPr>
        <a:solidFill>
          <a:srgbClr val="FDFAF5"/>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1B221A8-0CBA-4740-B203-4AF657FAA3DD}"/>
              </a:ext>
              <a:ext uri="{C183D7F6-B498-43B3-948B-1728B52AA6E4}">
                <adec:decorative xmlns:adec="http://schemas.microsoft.com/office/drawing/2017/decorative" val="1"/>
              </a:ext>
            </a:extLst>
          </p:cNvPr>
          <p:cNvSpPr/>
          <p:nvPr userDrawn="1"/>
        </p:nvSpPr>
        <p:spPr>
          <a:xfrm>
            <a:off x="-2089931" y="3261864"/>
            <a:ext cx="7192272" cy="7192272"/>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B7DF4F43-529C-BB46-B90D-EBD576172CF5}"/>
              </a:ext>
            </a:extLst>
          </p:cNvPr>
          <p:cNvSpPr>
            <a:spLocks noGrp="1"/>
          </p:cNvSpPr>
          <p:nvPr>
            <p:ph type="title" hasCustomPrompt="1"/>
          </p:nvPr>
        </p:nvSpPr>
        <p:spPr>
          <a:xfrm>
            <a:off x="1445070" y="4724400"/>
            <a:ext cx="5871717" cy="2499099"/>
          </a:xfrm>
          <a:noFill/>
        </p:spPr>
        <p:txBody>
          <a:bodyPr vert="horz" lIns="0" tIns="45720" rIns="0" bIns="45720" rtlCol="0" anchor="b" anchorCtr="0">
            <a:noAutofit/>
          </a:bodyPr>
          <a:lstStyle>
            <a:lvl1pPr>
              <a:defRPr lang="en-US" sz="8800">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12" name="Text Placeholder 30">
            <a:extLst>
              <a:ext uri="{FF2B5EF4-FFF2-40B4-BE49-F238E27FC236}">
                <a16:creationId xmlns:a16="http://schemas.microsoft.com/office/drawing/2014/main" id="{2D1C46AE-0D6B-354C-9CE3-82C3D8BA1564}"/>
              </a:ext>
            </a:extLst>
          </p:cNvPr>
          <p:cNvSpPr>
            <a:spLocks noGrp="1"/>
          </p:cNvSpPr>
          <p:nvPr>
            <p:ph type="body" sz="quarter" idx="12" hasCustomPrompt="1"/>
          </p:nvPr>
        </p:nvSpPr>
        <p:spPr>
          <a:xfrm>
            <a:off x="1474788" y="7430079"/>
            <a:ext cx="5871717" cy="1502393"/>
          </a:xfrm>
        </p:spPr>
        <p:txBody>
          <a:bodyPr>
            <a:noAutofit/>
          </a:bodyPr>
          <a:lstStyle>
            <a:lvl1pPr marL="0" indent="0">
              <a:buFontTx/>
              <a:buNone/>
              <a:defRPr sz="36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subtitle here,</a:t>
            </a:r>
            <a:br>
              <a:rPr lang="en-US"/>
            </a:br>
            <a:r>
              <a:rPr lang="en-US"/>
              <a:t>no more than two lines.</a:t>
            </a:r>
          </a:p>
        </p:txBody>
      </p:sp>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8193088" y="1524000"/>
            <a:ext cx="14592300" cy="10668000"/>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graph</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8193088" y="124206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10" name="Folded Corner 9">
            <a:extLst>
              <a:ext uri="{FF2B5EF4-FFF2-40B4-BE49-F238E27FC236}">
                <a16:creationId xmlns:a16="http://schemas.microsoft.com/office/drawing/2014/main" id="{A64BAAB2-ABFA-714D-9E0A-554A96F61549}"/>
              </a:ext>
              <a:ext uri="{C183D7F6-B498-43B3-948B-1728B52AA6E4}">
                <adec:decorative xmlns:adec="http://schemas.microsoft.com/office/drawing/2017/decorative" val="1"/>
              </a:ext>
            </a:extLst>
          </p:cNvPr>
          <p:cNvSpPr/>
          <p:nvPr userDrawn="1"/>
        </p:nvSpPr>
        <p:spPr>
          <a:xfrm>
            <a:off x="25399" y="-6857999"/>
            <a:ext cx="14682788" cy="6320358"/>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with a key message while highlighting a data point.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on in palette to the right of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Eyedrop from the palette below the canvas.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a:t>
            </a:r>
            <a:r>
              <a:rPr kumimoji="0" lang="es-ES" sz="2400" b="0" i="0" u="none" strike="noStrike" kern="1200" cap="none" normalizeH="0" baseline="0">
                <a:ln>
                  <a:noFill/>
                </a:ln>
                <a:solidFill>
                  <a:schemeClr val="tx1"/>
                </a:solidFill>
                <a:effectLst/>
                <a:uLnTx/>
                <a:uFillTx/>
                <a:latin typeface="Source Sans Pro" charset="0"/>
                <a:ea typeface="+mn-ea"/>
                <a:cs typeface="+mn-cs"/>
              </a:rPr>
              <a:t>o use to de-highlight or ‘dim’ out portions of tables that aren’t important.</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a:solidFill>
                  <a:schemeClr val="tx1"/>
                </a:solidFill>
              </a:rPr>
              <a:t>Make sure to properly name your data, it will appear in the legend (on the right)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a:solidFill>
                  <a:schemeClr val="tx1"/>
                </a:solidFill>
              </a:rPr>
              <a:t>Each line will/should rep. an item in the legend.  </a:t>
            </a:r>
            <a:r>
              <a:rPr kumimoji="0" lang="es-ES" sz="2400" b="0" i="0" u="none" strike="noStrike" kern="1200" cap="none" normalizeH="0" baseline="0">
                <a:ln>
                  <a:noFill/>
                </a:ln>
                <a:solidFill>
                  <a:srgbClr val="000000"/>
                </a:solidFill>
                <a:effectLst/>
                <a:uLnTx/>
                <a:uFillTx/>
                <a:latin typeface="Source Sans Pro" charset="0"/>
                <a:ea typeface="+mn-ea"/>
                <a:cs typeface="+mn-cs"/>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110988265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dv_titles world map bg">
    <p:spTree>
      <p:nvGrpSpPr>
        <p:cNvPr id="1" name=""/>
        <p:cNvGrpSpPr/>
        <p:nvPr/>
      </p:nvGrpSpPr>
      <p:grpSpPr>
        <a:xfrm>
          <a:off x="0" y="0"/>
          <a:ext cx="0" cy="0"/>
          <a:chOff x="0" y="0"/>
          <a:chExt cx="0" cy="0"/>
        </a:xfrm>
      </p:grpSpPr>
      <p:pic>
        <p:nvPicPr>
          <p:cNvPr id="25" name="Picture 24" descr="World map as background">
            <a:extLst>
              <a:ext uri="{FF2B5EF4-FFF2-40B4-BE49-F238E27FC236}">
                <a16:creationId xmlns:a16="http://schemas.microsoft.com/office/drawing/2014/main" id="{3EA86540-381C-504A-8F11-05F3F636CE76}"/>
              </a:ext>
              <a:ext uri="{C183D7F6-B498-43B3-948B-1728B52AA6E4}">
                <adec:decorative xmlns:adec="http://schemas.microsoft.com/office/drawing/2017/decorative" val="0"/>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a:off x="8432574" y="2067001"/>
            <a:ext cx="15080569" cy="9734546"/>
          </a:xfrm>
          <a:prstGeom prst="rect">
            <a:avLst/>
          </a:prstGeom>
          <a:noFill/>
        </p:spPr>
      </p:pic>
      <p:sp>
        <p:nvSpPr>
          <p:cNvPr id="10" name="Oval 9">
            <a:extLst>
              <a:ext uri="{FF2B5EF4-FFF2-40B4-BE49-F238E27FC236}">
                <a16:creationId xmlns:a16="http://schemas.microsoft.com/office/drawing/2014/main" id="{3802ECCA-3B04-244A-937B-297719CBCB37}"/>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594A0A-3260-BF4E-9447-F8FCE66517B2}"/>
              </a:ext>
            </a:extLst>
          </p:cNvPr>
          <p:cNvSpPr>
            <a:spLocks noGrp="1"/>
          </p:cNvSpPr>
          <p:nvPr>
            <p:ph type="title" hasCustomPrompt="1"/>
          </p:nvPr>
        </p:nvSpPr>
        <p:spPr>
          <a:xfrm>
            <a:off x="1423990" y="4744995"/>
            <a:ext cx="7008584" cy="2478504"/>
          </a:xfrm>
          <a:noFill/>
        </p:spPr>
        <p:txBody>
          <a:bodyPr vert="horz" lIns="0" tIns="45720" rIns="0" bIns="45720" rtlCol="0" anchor="b" anchorCtr="0">
            <a:noAutofit/>
          </a:bodyPr>
          <a:lstStyle>
            <a:lvl1pPr>
              <a:defRPr lang="en-US" sz="8800">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9155DAF-E6C9-DF49-916E-C3F72FA1D446}"/>
              </a:ext>
            </a:extLst>
          </p:cNvPr>
          <p:cNvSpPr>
            <a:spLocks noGrp="1"/>
          </p:cNvSpPr>
          <p:nvPr>
            <p:ph type="body" sz="quarter" idx="11" hasCustomPrompt="1"/>
          </p:nvPr>
        </p:nvSpPr>
        <p:spPr>
          <a:xfrm>
            <a:off x="1474788" y="7430079"/>
            <a:ext cx="6186401" cy="1502393"/>
          </a:xfrm>
        </p:spPr>
        <p:txBody>
          <a:bodyPr>
            <a:noAutofit/>
          </a:bodyPr>
          <a:lstStyle>
            <a:lvl1pPr marL="0" indent="0">
              <a:buFontTx/>
              <a:buNone/>
              <a:defRPr sz="4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9" name="Folded Corner 8">
            <a:extLst>
              <a:ext uri="{FF2B5EF4-FFF2-40B4-BE49-F238E27FC236}">
                <a16:creationId xmlns:a16="http://schemas.microsoft.com/office/drawing/2014/main" id="{B2369DF8-3270-F54C-B5DB-B9CF3770A6F8}"/>
              </a:ext>
              <a:ext uri="{C183D7F6-B498-43B3-948B-1728B52AA6E4}">
                <adec:decorative xmlns:adec="http://schemas.microsoft.com/office/drawing/2017/decorative" val="1"/>
              </a:ext>
            </a:extLst>
          </p:cNvPr>
          <p:cNvSpPr/>
          <p:nvPr userDrawn="1"/>
        </p:nvSpPr>
        <p:spPr>
          <a:xfrm>
            <a:off x="0" y="-3403601"/>
            <a:ext cx="9601200" cy="2820801"/>
          </a:xfrm>
          <a:prstGeom prst="foldedCorner">
            <a:avLst>
              <a:gd name="adj" fmla="val 8607"/>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To show a map of the world with several countries called out with labels. </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a:t>
            </a:r>
            <a:r>
              <a:rPr lang="es-ES" sz="2400">
                <a:solidFill>
                  <a:schemeClr val="tx1"/>
                </a:solidFill>
                <a:latin typeface="Source Sans Pro" panose="020B0503030403020204" pitchFamily="34" charset="77"/>
                <a:ea typeface="Source Sans Pro" charset="0"/>
                <a:cs typeface="Arial" panose="020B0604020202020204" pitchFamily="34" charset="0"/>
              </a:rPr>
              <a:t>Find editable map labels and pins on “Iconography and resources”. Copy and paste into your map. Enter the country name of your choice, and adjust the size of the rectangle if necessary.  </a:t>
            </a:r>
          </a:p>
        </p:txBody>
      </p:sp>
    </p:spTree>
    <p:extLst>
      <p:ext uri="{BB962C8B-B14F-4D97-AF65-F5344CB8AC3E}">
        <p14:creationId xmlns:p14="http://schemas.microsoft.com/office/powerpoint/2010/main" val="15066183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dv_full width chart">
    <p:bg>
      <p:bgPr>
        <a:solidFill>
          <a:srgbClr val="FDFAF5"/>
        </a:solid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5E42800-C59B-A34C-B189-2269111E467A}"/>
              </a:ext>
            </a:extLst>
          </p:cNvPr>
          <p:cNvSpPr>
            <a:spLocks noGrp="1"/>
          </p:cNvSpPr>
          <p:nvPr>
            <p:ph type="chart" sz="quarter" idx="13"/>
          </p:nvPr>
        </p:nvSpPr>
        <p:spPr>
          <a:xfrm>
            <a:off x="1525588" y="1524000"/>
            <a:ext cx="21259800" cy="10183091"/>
          </a:xfrm>
          <a:solidFill>
            <a:srgbClr val="F1EDE6"/>
          </a:solidFill>
        </p:spPr>
        <p:txBody>
          <a:bodyPr anchor="t" anchorCtr="0"/>
          <a:lstStyle>
            <a:lvl1pPr marL="0" indent="0" algn="ctr">
              <a:buNone/>
              <a:defRPr>
                <a:solidFill>
                  <a:srgbClr val="56687A"/>
                </a:solidFill>
              </a:defRPr>
            </a:lvl1pPr>
          </a:lstStyle>
          <a:p>
            <a:endParaRPr lang="en-US"/>
          </a:p>
          <a:p>
            <a:endParaRPr lang="en-US"/>
          </a:p>
          <a:p>
            <a:endParaRPr lang="en-US"/>
          </a:p>
          <a:p>
            <a:r>
              <a:rPr lang="en-US"/>
              <a:t>Click table icon below</a:t>
            </a:r>
          </a:p>
          <a:p>
            <a:r>
              <a:rPr lang="en-US"/>
              <a:t>to create your own chart</a:t>
            </a:r>
          </a:p>
        </p:txBody>
      </p:sp>
      <p:sp>
        <p:nvSpPr>
          <p:cNvPr id="3" name="Text Placeholder 2">
            <a:extLst>
              <a:ext uri="{FF2B5EF4-FFF2-40B4-BE49-F238E27FC236}">
                <a16:creationId xmlns:a16="http://schemas.microsoft.com/office/drawing/2014/main" id="{1B512DB5-7A30-F949-8BB0-DA3DC7C06189}"/>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2" name="TextBox 1">
            <a:extLst>
              <a:ext uri="{FF2B5EF4-FFF2-40B4-BE49-F238E27FC236}">
                <a16:creationId xmlns:a16="http://schemas.microsoft.com/office/drawing/2014/main" id="{3672F8A6-FDBC-964F-94A1-5165D6EAC1E4}"/>
              </a:ext>
            </a:extLst>
          </p:cNvPr>
          <p:cNvSpPr txBox="1"/>
          <p:nvPr userDrawn="1"/>
        </p:nvSpPr>
        <p:spPr>
          <a:xfrm>
            <a:off x="26517600" y="-320040"/>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sp>
        <p:nvSpPr>
          <p:cNvPr id="8" name="Folded Corner 7">
            <a:extLst>
              <a:ext uri="{FF2B5EF4-FFF2-40B4-BE49-F238E27FC236}">
                <a16:creationId xmlns:a16="http://schemas.microsoft.com/office/drawing/2014/main" id="{D522D9F9-3AFB-3645-B73C-4CF5D1909D70}"/>
              </a:ext>
              <a:ext uri="{C183D7F6-B498-43B3-948B-1728B52AA6E4}">
                <adec:decorative xmlns:adec="http://schemas.microsoft.com/office/drawing/2017/decorative" val="1"/>
              </a:ext>
            </a:extLst>
          </p:cNvPr>
          <p:cNvSpPr/>
          <p:nvPr userDrawn="1"/>
        </p:nvSpPr>
        <p:spPr>
          <a:xfrm>
            <a:off x="0" y="-7340600"/>
            <a:ext cx="14362771" cy="6908801"/>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chart full width of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rtl="0"/>
            <a:r>
              <a:rPr lang="es-ES" sz="2400">
                <a:solidFill>
                  <a:srgbClr val="000000"/>
                </a:solidFill>
              </a:rPr>
              <a:t>Focus your data by showing:</a:t>
            </a:r>
          </a:p>
          <a:p>
            <a:pPr marL="457200" indent="-457200" rtl="0">
              <a:buFont typeface="Arial" panose="020B0604020202020204" pitchFamily="34" charset="0"/>
              <a:buChar char="•"/>
            </a:pPr>
            <a:r>
              <a:rPr lang="es-ES" sz="2400">
                <a:solidFill>
                  <a:srgbClr val="000000"/>
                </a:solidFill>
              </a:rPr>
              <a:t>6 or less for bar graphs</a:t>
            </a:r>
          </a:p>
          <a:p>
            <a:pPr marL="457200" indent="-457200" rtl="0">
              <a:buFont typeface="Arial" panose="020B0604020202020204" pitchFamily="34" charset="0"/>
              <a:buChar char="•"/>
            </a:pPr>
            <a:r>
              <a:rPr lang="es-ES" sz="2400">
                <a:solidFill>
                  <a:srgbClr val="000000"/>
                </a:solidFill>
              </a:rPr>
              <a:t>4 or less for lines graphs</a:t>
            </a:r>
          </a:p>
          <a:p>
            <a:pPr marL="457200" indent="-457200" rtl="0">
              <a:buFont typeface="Arial" panose="020B0604020202020204" pitchFamily="34" charset="0"/>
              <a:buChar char="•"/>
            </a:pPr>
            <a:r>
              <a:rPr lang="es-ES" sz="2400">
                <a:solidFill>
                  <a:srgbClr val="000000"/>
                </a:solidFill>
              </a:rPr>
              <a:t>6 or less for pie charts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They are available </a:t>
            </a:r>
            <a:r>
              <a:rPr lang="es-ES" sz="2400">
                <a:solidFill>
                  <a:srgbClr val="000000"/>
                </a:solidFill>
                <a:latin typeface="Source Sans Pro" charset="0"/>
              </a:rPr>
              <a:t>to eyedrop below f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88790087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dv_full width table">
    <p:bg>
      <p:bgPr>
        <a:solidFill>
          <a:srgbClr val="FDFAF5"/>
        </a:solid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8C0F01DE-6D78-2148-916B-698B0BF00BA4}"/>
              </a:ext>
            </a:extLst>
          </p:cNvPr>
          <p:cNvSpPr>
            <a:spLocks noGrp="1"/>
          </p:cNvSpPr>
          <p:nvPr>
            <p:ph type="tbl" sz="quarter" idx="10"/>
          </p:nvPr>
        </p:nvSpPr>
        <p:spPr>
          <a:xfrm>
            <a:off x="1525588" y="1524001"/>
            <a:ext cx="21259800" cy="10183090"/>
          </a:xfrm>
          <a:solidFill>
            <a:srgbClr val="F1EDE6"/>
          </a:solidFill>
        </p:spPr>
        <p:txBody>
          <a:bodyPr anchor="t" anchorCtr="0"/>
          <a:lstStyle>
            <a:lvl1pPr marL="0" indent="0" algn="ctr">
              <a:buFontTx/>
              <a:buNone/>
              <a:defRPr>
                <a:solidFill>
                  <a:srgbClr val="56687A"/>
                </a:solidFill>
              </a:defRPr>
            </a:lvl1pPr>
          </a:lstStyle>
          <a:p>
            <a:endParaRPr lang="en-US"/>
          </a:p>
          <a:p>
            <a:endParaRPr lang="en-US"/>
          </a:p>
          <a:p>
            <a:endParaRPr lang="en-US"/>
          </a:p>
          <a:p>
            <a:r>
              <a:rPr lang="en-US"/>
              <a:t>Click table icon below</a:t>
            </a:r>
          </a:p>
          <a:p>
            <a:r>
              <a:rPr lang="en-US"/>
              <a:t>to create your own table</a:t>
            </a:r>
          </a:p>
        </p:txBody>
      </p:sp>
      <p:sp>
        <p:nvSpPr>
          <p:cNvPr id="6" name="Text Placeholder 2">
            <a:extLst>
              <a:ext uri="{FF2B5EF4-FFF2-40B4-BE49-F238E27FC236}">
                <a16:creationId xmlns:a16="http://schemas.microsoft.com/office/drawing/2014/main" id="{B32C6E15-6DAF-E848-8D43-F052E24D93E8}"/>
              </a:ext>
            </a:extLst>
          </p:cNvPr>
          <p:cNvSpPr>
            <a:spLocks noGrp="1"/>
          </p:cNvSpPr>
          <p:nvPr>
            <p:ph type="body" sz="quarter" idx="14" hasCustomPrompt="1"/>
          </p:nvPr>
        </p:nvSpPr>
        <p:spPr>
          <a:xfrm>
            <a:off x="1525588" y="12192000"/>
            <a:ext cx="14592300" cy="381000"/>
          </a:xfrm>
        </p:spPr>
        <p:txBody>
          <a:bodyPr>
            <a:normAutofit/>
          </a:bodyPr>
          <a:lstStyle>
            <a:lvl1pPr marL="0" indent="0">
              <a:buFontTx/>
              <a:buNone/>
              <a:defRPr sz="2200" baseline="0">
                <a:latin typeface="Community" panose="02000303040000020003" pitchFamily="2" charset="0"/>
              </a:defRPr>
            </a:lvl1pPr>
          </a:lstStyle>
          <a:p>
            <a:pPr lvl="0"/>
            <a:r>
              <a:rPr lang="en-US"/>
              <a:t>Footnote goes here</a:t>
            </a:r>
          </a:p>
        </p:txBody>
      </p:sp>
      <p:sp>
        <p:nvSpPr>
          <p:cNvPr id="7" name="Folded Corner 6">
            <a:extLst>
              <a:ext uri="{FF2B5EF4-FFF2-40B4-BE49-F238E27FC236}">
                <a16:creationId xmlns:a16="http://schemas.microsoft.com/office/drawing/2014/main" id="{9AB4F772-6FB8-8A43-9A49-AE5A2E34690A}"/>
              </a:ext>
              <a:ext uri="{C183D7F6-B498-43B3-948B-1728B52AA6E4}">
                <adec:decorative xmlns:adec="http://schemas.microsoft.com/office/drawing/2017/decorative" val="1"/>
              </a:ext>
            </a:extLst>
          </p:cNvPr>
          <p:cNvSpPr/>
          <p:nvPr userDrawn="1"/>
        </p:nvSpPr>
        <p:spPr>
          <a:xfrm>
            <a:off x="0" y="-6375400"/>
            <a:ext cx="13716000" cy="5892800"/>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show table chart full page.</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Keep data sets limited to 7 x 6. </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 change the color of table cells, select the values inside the cells you wish to change, then change the color by using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Shape Fill” </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tool in the “</a:t>
            </a: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Home tab</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a:t>
            </a:r>
            <a:r>
              <a:rPr kumimoji="0" lang="es-ES" sz="2400" b="0" i="0" u="none" strike="noStrike" kern="1200" cap="none" normalizeH="0" baseline="0">
                <a:ln>
                  <a:noFill/>
                </a:ln>
                <a:solidFill>
                  <a:srgbClr val="000000"/>
                </a:solidFill>
                <a:effectLst/>
                <a:uLnTx/>
                <a:uFillTx/>
                <a:latin typeface="Source Sans Pro" charset="0"/>
                <a:ea typeface="+mn-ea"/>
                <a:cs typeface="+mn-cs"/>
              </a:rPr>
              <a:t> Use accessible color combinations only. </a:t>
            </a:r>
            <a:br>
              <a:rPr kumimoji="0" lang="en-US" sz="2400" b="0" i="0" u="none" strike="noStrike" kern="1200" cap="none" spc="0" normalizeH="0" baseline="0" noProof="0">
                <a:ln>
                  <a:noFill/>
                </a:ln>
                <a:solidFill>
                  <a:srgbClr val="000000"/>
                </a:solidFill>
                <a:effectLst/>
                <a:uLnTx/>
                <a:uFillTx/>
                <a:latin typeface="Source Sans Pro" charset="0"/>
                <a:ea typeface="+mn-ea"/>
                <a:cs typeface="+mn-cs"/>
              </a:rPr>
            </a:br>
            <a:r>
              <a:rPr kumimoji="0" lang="es-ES" sz="2400" b="0" i="0" u="none" strike="noStrike" kern="1200" cap="none" normalizeH="0" baseline="0">
                <a:ln>
                  <a:noFill/>
                </a:ln>
                <a:solidFill>
                  <a:srgbClr val="000000"/>
                </a:solidFill>
                <a:effectLst/>
                <a:uLnTx/>
                <a:uFillTx/>
                <a:latin typeface="Source Sans Pro" charset="0"/>
                <a:ea typeface="+mn-ea"/>
                <a:cs typeface="+mn-cs"/>
              </a:rPr>
              <a:t>They are available </a:t>
            </a:r>
            <a:r>
              <a:rPr lang="es-ES" sz="2400">
                <a:solidFill>
                  <a:srgbClr val="000000"/>
                </a:solidFill>
                <a:latin typeface="Source Sans Pro" charset="0"/>
              </a:rPr>
              <a:t>to eyedrop below the canvas.</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Pro Tips</a:t>
            </a:r>
          </a:p>
          <a:p>
            <a:pPr marL="342900" marR="0" lvl="0" indent="-342900" algn="l" defTabSz="182889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Light</a:t>
            </a:r>
            <a:r>
              <a:rPr kumimoji="0" lang="es-ES" sz="2400" b="1" i="0" u="none" strike="noStrike" kern="1200" cap="none" normalizeH="0" baseline="0">
                <a:ln>
                  <a:noFill/>
                </a:ln>
                <a:solidFill>
                  <a:srgbClr val="000000"/>
                </a:solidFill>
                <a:effectLst/>
                <a:uLnTx/>
                <a:uFillTx/>
                <a:latin typeface="Source Sans Pro" charset="0"/>
                <a:ea typeface="+mn-ea"/>
                <a:cs typeface="+mn-cs"/>
              </a:rPr>
              <a:t> </a:t>
            </a:r>
            <a:r>
              <a:rPr kumimoji="0" lang="es-ES" sz="2400" b="0" i="0" u="none" strike="noStrike" kern="1200" cap="none" normalizeH="0" baseline="0">
                <a:ln>
                  <a:noFill/>
                </a:ln>
                <a:solidFill>
                  <a:srgbClr val="000000"/>
                </a:solidFill>
                <a:effectLst/>
                <a:uLnTx/>
                <a:uFillTx/>
                <a:latin typeface="Source Sans Pro" charset="0"/>
                <a:ea typeface="+mn-ea"/>
                <a:cs typeface="+mn-cs"/>
              </a:rPr>
              <a:t>Gray is a good color to use to de-highlight or ‘dim’ out portions of tables that aren’t important.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mn-ea"/>
                <a:cs typeface="+mn-cs"/>
              </a:rPr>
              <a:t>Have data?</a:t>
            </a: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0" i="0" u="none" strike="noStrike" kern="1200" cap="none" normalizeH="0" baseline="0">
                <a:ln>
                  <a:noFill/>
                </a:ln>
                <a:solidFill>
                  <a:srgbClr val="000000"/>
                </a:solidFill>
                <a:effectLst/>
                <a:uLnTx/>
                <a:uFillTx/>
                <a:latin typeface="Source Sans Pro" charset="0"/>
                <a:ea typeface="+mn-ea"/>
                <a:cs typeface="+mn-cs"/>
              </a:rPr>
              <a:t>If you’d like to use this style table but want to customize the data, right click on the table, and choose </a:t>
            </a:r>
            <a:r>
              <a:rPr kumimoji="0" lang="es-ES" sz="2400" b="1" i="0" u="none" strike="noStrike" kern="1200" cap="none" normalizeH="0" baseline="0">
                <a:ln>
                  <a:noFill/>
                </a:ln>
                <a:solidFill>
                  <a:srgbClr val="000000"/>
                </a:solidFill>
                <a:effectLst/>
                <a:uLnTx/>
                <a:uFillTx/>
                <a:latin typeface="Source Sans Pro" charset="0"/>
                <a:ea typeface="+mn-ea"/>
                <a:cs typeface="+mn-cs"/>
              </a:rPr>
              <a:t>“Edit Data in Excel.” </a:t>
            </a:r>
            <a:r>
              <a:rPr kumimoji="0" lang="es-ES" sz="2400" b="0" i="0" u="none" strike="noStrike" kern="1200" cap="none" normalizeH="0" baseline="0">
                <a:ln>
                  <a:noFill/>
                </a:ln>
                <a:solidFill>
                  <a:srgbClr val="000000"/>
                </a:solidFill>
                <a:effectLst/>
                <a:uLnTx/>
                <a:uFillTx/>
                <a:latin typeface="Source Sans Pro" charset="0"/>
                <a:ea typeface="+mn-ea"/>
                <a:cs typeface="+mn-cs"/>
              </a:rPr>
              <a:t>This will bring up an excel spreadsheet where you can enter in your own data. </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34251609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dv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ded Corner 2">
            <a:extLst>
              <a:ext uri="{FF2B5EF4-FFF2-40B4-BE49-F238E27FC236}">
                <a16:creationId xmlns:a16="http://schemas.microsoft.com/office/drawing/2014/main" id="{8BB306B4-AC39-A946-954A-18E831591AB9}"/>
              </a:ext>
            </a:extLst>
          </p:cNvPr>
          <p:cNvSpPr/>
          <p:nvPr userDrawn="1"/>
        </p:nvSpPr>
        <p:spPr>
          <a:xfrm>
            <a:off x="0" y="-2438400"/>
            <a:ext cx="12574587" cy="18759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is the grid upon which designs in this template have been made.</a:t>
            </a:r>
          </a:p>
          <a:p>
            <a:endParaRPr lang="en-US" sz="2400" b="1">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 In the very rare case you need to design a layout from scratch, please consider using this as foundational guidance, in addition to the guides.</a:t>
            </a:r>
          </a:p>
        </p:txBody>
      </p:sp>
    </p:spTree>
    <p:extLst>
      <p:ext uri="{BB962C8B-B14F-4D97-AF65-F5344CB8AC3E}">
        <p14:creationId xmlns:p14="http://schemas.microsoft.com/office/powerpoint/2010/main" val="3836104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_title and image 5">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0FD15D4-43BC-9E4B-A5A7-40B14FF50D96}"/>
              </a:ext>
              <a:ext uri="{C183D7F6-B498-43B3-948B-1728B52AA6E4}">
                <adec:decorative xmlns:adec="http://schemas.microsoft.com/office/drawing/2017/decorative" val="1"/>
              </a:ext>
            </a:extLst>
          </p:cNvPr>
          <p:cNvSpPr/>
          <p:nvPr userDrawn="1"/>
        </p:nvSpPr>
        <p:spPr>
          <a:xfrm flipH="1">
            <a:off x="3743969" y="1538838"/>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D21881EB-41C7-D046-870E-756F67A2CBB5}"/>
              </a:ext>
            </a:extLst>
          </p:cNvPr>
          <p:cNvSpPr>
            <a:spLocks noGrp="1"/>
          </p:cNvSpPr>
          <p:nvPr>
            <p:ph type="title" hasCustomPrompt="1"/>
          </p:nvPr>
        </p:nvSpPr>
        <p:spPr>
          <a:xfrm>
            <a:off x="1495946" y="3124200"/>
            <a:ext cx="8866575" cy="3497007"/>
          </a:xfrm>
          <a:noFill/>
        </p:spPr>
        <p:txBody>
          <a:bodyPr vert="horz" lIns="0" tIns="45720" rIns="0" bIns="45720" rtlCol="0" anchor="b" anchorCtr="0">
            <a:noAutofit/>
          </a:bodyPr>
          <a:lstStyle>
            <a:lvl1pPr>
              <a:defRPr lang="en-US" sz="9600" b="0" i="0">
                <a:solidFill>
                  <a:schemeClr val="accent1"/>
                </a:solidFill>
                <a:ea typeface="+mn-ea"/>
                <a:cs typeface="+mn-cs"/>
              </a:defRPr>
            </a:lvl1pPr>
          </a:lstStyle>
          <a:p>
            <a:pPr marL="0" lvl="0" indent="0">
              <a:spcBef>
                <a:spcPts val="2000"/>
              </a:spcBef>
              <a:buFont typeface="Arial" panose="020B0604020202020204" pitchFamily="34" charset="0"/>
            </a:pPr>
            <a:r>
              <a:rPr lang="en-US"/>
              <a:t>Enter slide title here in two lines</a:t>
            </a:r>
          </a:p>
        </p:txBody>
      </p:sp>
      <p:sp>
        <p:nvSpPr>
          <p:cNvPr id="15" name="Text Placeholder 17">
            <a:extLst>
              <a:ext uri="{FF2B5EF4-FFF2-40B4-BE49-F238E27FC236}">
                <a16:creationId xmlns:a16="http://schemas.microsoft.com/office/drawing/2014/main" id="{09EEE842-BDB1-BC40-817A-F09D539D623F}"/>
              </a:ext>
            </a:extLst>
          </p:cNvPr>
          <p:cNvSpPr>
            <a:spLocks noGrp="1"/>
          </p:cNvSpPr>
          <p:nvPr>
            <p:ph type="body" sz="quarter" idx="17" hasCustomPrompt="1"/>
          </p:nvPr>
        </p:nvSpPr>
        <p:spPr>
          <a:xfrm>
            <a:off x="1496625" y="6858000"/>
            <a:ext cx="8866575"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no more than 2 lines</a:t>
            </a:r>
          </a:p>
        </p:txBody>
      </p:sp>
      <p:sp>
        <p:nvSpPr>
          <p:cNvPr id="7" name="Folded Corner 6">
            <a:extLst>
              <a:ext uri="{FF2B5EF4-FFF2-40B4-BE49-F238E27FC236}">
                <a16:creationId xmlns:a16="http://schemas.microsoft.com/office/drawing/2014/main" id="{02B61E83-48D7-1D43-A658-AF66197D5BA1}"/>
              </a:ext>
              <a:ext uri="{C183D7F6-B498-43B3-948B-1728B52AA6E4}">
                <adec:decorative xmlns:adec="http://schemas.microsoft.com/office/drawing/2017/decorative" val="1"/>
              </a:ext>
            </a:extLst>
          </p:cNvPr>
          <p:cNvSpPr/>
          <p:nvPr userDrawn="1"/>
        </p:nvSpPr>
        <p:spPr>
          <a:xfrm>
            <a:off x="-1" y="-1371600"/>
            <a:ext cx="9831387" cy="9629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For titles on the left with half page image, flush right.</a:t>
            </a:r>
          </a:p>
          <a:p>
            <a:endParaRPr lang="en-US" sz="2400">
              <a:solidFill>
                <a:schemeClr val="tx1"/>
              </a:solidFill>
              <a:latin typeface="Source Sans Pro" charset="0"/>
              <a:ea typeface="Source Sans Pro" charset="0"/>
              <a:cs typeface="Source Sans Pro" charset="0"/>
            </a:endParaRPr>
          </a:p>
        </p:txBody>
      </p:sp>
      <p:sp>
        <p:nvSpPr>
          <p:cNvPr id="8" name="Picture Placeholder 7">
            <a:extLst>
              <a:ext uri="{FF2B5EF4-FFF2-40B4-BE49-F238E27FC236}">
                <a16:creationId xmlns:a16="http://schemas.microsoft.com/office/drawing/2014/main" id="{CA68A181-0A51-6D43-AF6F-05F08AEFC47A}"/>
              </a:ext>
              <a:ext uri="{C183D7F6-B498-43B3-948B-1728B52AA6E4}">
                <adec:decorative xmlns:adec="http://schemas.microsoft.com/office/drawing/2017/decorative" val="1"/>
              </a:ext>
            </a:extLst>
          </p:cNvPr>
          <p:cNvSpPr>
            <a:spLocks noGrp="1"/>
          </p:cNvSpPr>
          <p:nvPr>
            <p:ph type="pic" sz="quarter" idx="19" hasCustomPrompt="1"/>
          </p:nvPr>
        </p:nvSpPr>
        <p:spPr>
          <a:xfrm>
            <a:off x="12193588"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a:p>
            <a:endParaRPr lang="en-US"/>
          </a:p>
        </p:txBody>
      </p:sp>
      <p:sp>
        <p:nvSpPr>
          <p:cNvPr id="9" name="Freeform 8">
            <a:extLst>
              <a:ext uri="{FF2B5EF4-FFF2-40B4-BE49-F238E27FC236}">
                <a16:creationId xmlns:a16="http://schemas.microsoft.com/office/drawing/2014/main" id="{A62C5586-1FEF-3C4D-AB27-7203A38C8AB2}"/>
              </a:ext>
              <a:ext uri="{C183D7F6-B498-43B3-948B-1728B52AA6E4}">
                <adec:decorative xmlns:adec="http://schemas.microsoft.com/office/drawing/2017/decorative" val="1"/>
              </a:ext>
            </a:extLst>
          </p:cNvPr>
          <p:cNvSpPr/>
          <p:nvPr userDrawn="1"/>
        </p:nvSpPr>
        <p:spPr>
          <a:xfrm flipH="1">
            <a:off x="12193588"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Logo">
            <a:extLst>
              <a:ext uri="{FF2B5EF4-FFF2-40B4-BE49-F238E27FC236}">
                <a16:creationId xmlns:a16="http://schemas.microsoft.com/office/drawing/2014/main" id="{E5629F89-AE60-E84A-8D73-5AAD7AE6991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524000"/>
            <a:ext cx="2182620" cy="552276"/>
          </a:xfrm>
          <a:prstGeom prst="rect">
            <a:avLst/>
          </a:prstGeom>
        </p:spPr>
      </p:pic>
    </p:spTree>
    <p:extLst>
      <p:ext uri="{BB962C8B-B14F-4D97-AF65-F5344CB8AC3E}">
        <p14:creationId xmlns:p14="http://schemas.microsoft.com/office/powerpoint/2010/main" val="3139189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mber_title and image 5">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39A4D01-BF7E-3044-8521-AA78172E012C}"/>
              </a:ext>
              <a:ext uri="{C183D7F6-B498-43B3-948B-1728B52AA6E4}">
                <adec:decorative xmlns:adec="http://schemas.microsoft.com/office/drawing/2017/decorative" val="1"/>
              </a:ext>
            </a:extLst>
          </p:cNvPr>
          <p:cNvSpPr/>
          <p:nvPr userDrawn="1"/>
        </p:nvSpPr>
        <p:spPr>
          <a:xfrm flipH="1">
            <a:off x="3740187" y="1538838"/>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1">
            <a:extLst>
              <a:ext uri="{FF2B5EF4-FFF2-40B4-BE49-F238E27FC236}">
                <a16:creationId xmlns:a16="http://schemas.microsoft.com/office/drawing/2014/main" id="{332E49E1-BE6D-9944-B340-8D44A94E6B40}"/>
              </a:ext>
            </a:extLst>
          </p:cNvPr>
          <p:cNvSpPr>
            <a:spLocks noGrp="1"/>
          </p:cNvSpPr>
          <p:nvPr>
            <p:ph type="title" hasCustomPrompt="1"/>
          </p:nvPr>
        </p:nvSpPr>
        <p:spPr>
          <a:xfrm>
            <a:off x="1495946" y="3124200"/>
            <a:ext cx="8866575" cy="3497007"/>
          </a:xfrm>
          <a:noFill/>
        </p:spPr>
        <p:txBody>
          <a:bodyPr vert="horz" lIns="0" tIns="45720" rIns="0" bIns="45720" rtlCol="0" anchor="b" anchorCtr="0">
            <a:noAutofit/>
          </a:bodyPr>
          <a:lstStyle>
            <a:lvl1pPr>
              <a:defRPr lang="en-US" sz="9600" b="0" i="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two lines</a:t>
            </a:r>
          </a:p>
        </p:txBody>
      </p:sp>
      <p:sp>
        <p:nvSpPr>
          <p:cNvPr id="15" name="Freeform 14">
            <a:extLst>
              <a:ext uri="{FF2B5EF4-FFF2-40B4-BE49-F238E27FC236}">
                <a16:creationId xmlns:a16="http://schemas.microsoft.com/office/drawing/2014/main" id="{A96CF555-8D95-FD41-8314-6D681A948E2E}"/>
              </a:ext>
              <a:ext uri="{C183D7F6-B498-43B3-948B-1728B52AA6E4}">
                <adec:decorative xmlns:adec="http://schemas.microsoft.com/office/drawing/2017/decorative" val="1"/>
              </a:ext>
            </a:extLst>
          </p:cNvPr>
          <p:cNvSpPr/>
          <p:nvPr userDrawn="1"/>
        </p:nvSpPr>
        <p:spPr>
          <a:xfrm flipH="1">
            <a:off x="12193588"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7BAE53F-3006-FD46-960B-49F0CBA2AF27}"/>
              </a:ext>
            </a:extLst>
          </p:cNvPr>
          <p:cNvSpPr>
            <a:spLocks noGrp="1"/>
          </p:cNvSpPr>
          <p:nvPr>
            <p:ph type="body" sz="quarter" idx="17" hasCustomPrompt="1"/>
          </p:nvPr>
        </p:nvSpPr>
        <p:spPr>
          <a:xfrm>
            <a:off x="1496625" y="6858000"/>
            <a:ext cx="8866575" cy="2620699"/>
          </a:xfrm>
        </p:spPr>
        <p:txBody>
          <a:bodyPr>
            <a:normAutofit/>
          </a:bodyPr>
          <a:lstStyle>
            <a:lvl1pPr marL="0" indent="0">
              <a:lnSpc>
                <a:spcPts val="6480"/>
              </a:lnSpc>
              <a:buFontTx/>
              <a:buNone/>
              <a:defRPr sz="54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no more than 2 lines</a:t>
            </a:r>
          </a:p>
        </p:txBody>
      </p:sp>
      <p:sp>
        <p:nvSpPr>
          <p:cNvPr id="10" name="Picture Placeholder 7">
            <a:extLst>
              <a:ext uri="{FF2B5EF4-FFF2-40B4-BE49-F238E27FC236}">
                <a16:creationId xmlns:a16="http://schemas.microsoft.com/office/drawing/2014/main" id="{004F4C62-2A32-354F-AD6C-F1A8116868AA}"/>
              </a:ext>
              <a:ext uri="{C183D7F6-B498-43B3-948B-1728B52AA6E4}">
                <adec:decorative xmlns:adec="http://schemas.microsoft.com/office/drawing/2017/decorative" val="1"/>
              </a:ext>
            </a:extLst>
          </p:cNvPr>
          <p:cNvSpPr>
            <a:spLocks noGrp="1"/>
          </p:cNvSpPr>
          <p:nvPr>
            <p:ph type="pic" sz="quarter" idx="19" hasCustomPrompt="1"/>
          </p:nvPr>
        </p:nvSpPr>
        <p:spPr>
          <a:xfrm>
            <a:off x="12193588"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a:p>
            <a:endParaRPr lang="en-US"/>
          </a:p>
        </p:txBody>
      </p:sp>
      <p:sp>
        <p:nvSpPr>
          <p:cNvPr id="12" name="Folded Corner 11">
            <a:extLst>
              <a:ext uri="{FF2B5EF4-FFF2-40B4-BE49-F238E27FC236}">
                <a16:creationId xmlns:a16="http://schemas.microsoft.com/office/drawing/2014/main" id="{39FE23DF-DE78-504C-A68B-D9EA8119938D}"/>
              </a:ext>
              <a:ext uri="{C183D7F6-B498-43B3-948B-1728B52AA6E4}">
                <adec:decorative xmlns:adec="http://schemas.microsoft.com/office/drawing/2017/decorative" val="1"/>
              </a:ext>
            </a:extLst>
          </p:cNvPr>
          <p:cNvSpPr/>
          <p:nvPr userDrawn="1"/>
        </p:nvSpPr>
        <p:spPr>
          <a:xfrm>
            <a:off x="-1" y="-1371600"/>
            <a:ext cx="9831387" cy="9629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For titles on the left with half page image, flush right.</a:t>
            </a:r>
          </a:p>
          <a:p>
            <a:endParaRPr lang="en-US" sz="2400">
              <a:solidFill>
                <a:schemeClr val="tx1"/>
              </a:solidFill>
              <a:latin typeface="Source Sans Pro" charset="0"/>
              <a:ea typeface="Source Sans Pro" charset="0"/>
              <a:cs typeface="Source Sans Pro" charset="0"/>
            </a:endParaRPr>
          </a:p>
        </p:txBody>
      </p:sp>
      <p:pic>
        <p:nvPicPr>
          <p:cNvPr id="13" name="Logo">
            <a:extLst>
              <a:ext uri="{FF2B5EF4-FFF2-40B4-BE49-F238E27FC236}">
                <a16:creationId xmlns:a16="http://schemas.microsoft.com/office/drawing/2014/main" id="{06AD62E3-63F9-7148-8B8B-2B265392B03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524000"/>
            <a:ext cx="2182620" cy="552276"/>
          </a:xfrm>
          <a:prstGeom prst="rect">
            <a:avLst/>
          </a:prstGeom>
        </p:spPr>
      </p:pic>
    </p:spTree>
    <p:extLst>
      <p:ext uri="{BB962C8B-B14F-4D97-AF65-F5344CB8AC3E}">
        <p14:creationId xmlns:p14="http://schemas.microsoft.com/office/powerpoint/2010/main" val="1152828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_title and image 5">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FB05332-26F0-1B41-A2F5-7952E711107A}"/>
              </a:ext>
              <a:ext uri="{C183D7F6-B498-43B3-948B-1728B52AA6E4}">
                <adec:decorative xmlns:adec="http://schemas.microsoft.com/office/drawing/2017/decorative" val="1"/>
              </a:ext>
            </a:extLst>
          </p:cNvPr>
          <p:cNvSpPr/>
          <p:nvPr userDrawn="1"/>
        </p:nvSpPr>
        <p:spPr>
          <a:xfrm flipH="1">
            <a:off x="3718019"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2BA"/>
              </a:solidFill>
            </a:endParaRPr>
          </a:p>
        </p:txBody>
      </p:sp>
      <p:sp>
        <p:nvSpPr>
          <p:cNvPr id="12" name="Title 1">
            <a:extLst>
              <a:ext uri="{FF2B5EF4-FFF2-40B4-BE49-F238E27FC236}">
                <a16:creationId xmlns:a16="http://schemas.microsoft.com/office/drawing/2014/main" id="{447FA71C-1875-3444-B2F6-EAACED3F396C}"/>
              </a:ext>
            </a:extLst>
          </p:cNvPr>
          <p:cNvSpPr>
            <a:spLocks noGrp="1"/>
          </p:cNvSpPr>
          <p:nvPr>
            <p:ph type="title" hasCustomPrompt="1"/>
          </p:nvPr>
        </p:nvSpPr>
        <p:spPr>
          <a:xfrm>
            <a:off x="1495946" y="3124200"/>
            <a:ext cx="8866575" cy="3497007"/>
          </a:xfrm>
          <a:noFill/>
        </p:spPr>
        <p:txBody>
          <a:bodyPr vert="horz" lIns="0" tIns="45720" rIns="0" bIns="45720" rtlCol="0" anchor="b" anchorCtr="0">
            <a:noAutofit/>
          </a:bodyPr>
          <a:lstStyle>
            <a:lvl1pPr>
              <a:defRPr lang="en-US" sz="9600" b="0" i="0">
                <a:solidFill>
                  <a:schemeClr val="tx2"/>
                </a:solidFill>
                <a:ea typeface="+mn-ea"/>
                <a:cs typeface="+mn-cs"/>
              </a:defRPr>
            </a:lvl1pPr>
          </a:lstStyle>
          <a:p>
            <a:pPr marL="0" lvl="0" indent="0">
              <a:spcBef>
                <a:spcPts val="2000"/>
              </a:spcBef>
              <a:buFont typeface="Arial" panose="020B0604020202020204" pitchFamily="34" charset="0"/>
            </a:pPr>
            <a:r>
              <a:rPr lang="en-US"/>
              <a:t>Enter slide title here in two lines</a:t>
            </a:r>
          </a:p>
        </p:txBody>
      </p:sp>
      <p:sp>
        <p:nvSpPr>
          <p:cNvPr id="13" name="Text Placeholder 17">
            <a:extLst>
              <a:ext uri="{FF2B5EF4-FFF2-40B4-BE49-F238E27FC236}">
                <a16:creationId xmlns:a16="http://schemas.microsoft.com/office/drawing/2014/main" id="{3771B648-5805-3344-BA06-1369626BAEE0}"/>
              </a:ext>
            </a:extLst>
          </p:cNvPr>
          <p:cNvSpPr>
            <a:spLocks noGrp="1"/>
          </p:cNvSpPr>
          <p:nvPr>
            <p:ph type="body" sz="quarter" idx="17" hasCustomPrompt="1"/>
          </p:nvPr>
        </p:nvSpPr>
        <p:spPr>
          <a:xfrm>
            <a:off x="1496625" y="6858000"/>
            <a:ext cx="8866575"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no more than 2 lines</a:t>
            </a:r>
          </a:p>
        </p:txBody>
      </p:sp>
      <p:sp>
        <p:nvSpPr>
          <p:cNvPr id="9" name="Freeform 8">
            <a:extLst>
              <a:ext uri="{FF2B5EF4-FFF2-40B4-BE49-F238E27FC236}">
                <a16:creationId xmlns:a16="http://schemas.microsoft.com/office/drawing/2014/main" id="{8BAA9D10-7CFD-D940-BD59-BB9C6D24E73F}"/>
              </a:ext>
              <a:ext uri="{C183D7F6-B498-43B3-948B-1728B52AA6E4}">
                <adec:decorative xmlns:adec="http://schemas.microsoft.com/office/drawing/2017/decorative" val="1"/>
              </a:ext>
            </a:extLst>
          </p:cNvPr>
          <p:cNvSpPr/>
          <p:nvPr userDrawn="1"/>
        </p:nvSpPr>
        <p:spPr>
          <a:xfrm flipH="1">
            <a:off x="12196964"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7">
            <a:extLst>
              <a:ext uri="{FF2B5EF4-FFF2-40B4-BE49-F238E27FC236}">
                <a16:creationId xmlns:a16="http://schemas.microsoft.com/office/drawing/2014/main" id="{B1935EF1-FB0B-654C-845E-45CF9A07CEF1}"/>
              </a:ext>
              <a:ext uri="{C183D7F6-B498-43B3-948B-1728B52AA6E4}">
                <adec:decorative xmlns:adec="http://schemas.microsoft.com/office/drawing/2017/decorative" val="1"/>
              </a:ext>
            </a:extLst>
          </p:cNvPr>
          <p:cNvSpPr>
            <a:spLocks noGrp="1"/>
          </p:cNvSpPr>
          <p:nvPr>
            <p:ph type="pic" sz="quarter" idx="19" hasCustomPrompt="1"/>
          </p:nvPr>
        </p:nvSpPr>
        <p:spPr>
          <a:xfrm>
            <a:off x="12193588"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a:p>
            <a:endParaRPr lang="en-US"/>
          </a:p>
        </p:txBody>
      </p:sp>
      <p:sp>
        <p:nvSpPr>
          <p:cNvPr id="11" name="Freeform 10">
            <a:extLst>
              <a:ext uri="{FF2B5EF4-FFF2-40B4-BE49-F238E27FC236}">
                <a16:creationId xmlns:a16="http://schemas.microsoft.com/office/drawing/2014/main" id="{D04AA9F1-122C-E142-87E6-BB36FBE527CA}"/>
              </a:ext>
              <a:ext uri="{C183D7F6-B498-43B3-948B-1728B52AA6E4}">
                <adec:decorative xmlns:adec="http://schemas.microsoft.com/office/drawing/2017/decorative" val="1"/>
              </a:ext>
            </a:extLst>
          </p:cNvPr>
          <p:cNvSpPr/>
          <p:nvPr userDrawn="1"/>
        </p:nvSpPr>
        <p:spPr>
          <a:xfrm flipH="1">
            <a:off x="12193588"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lded Corner 13">
            <a:extLst>
              <a:ext uri="{FF2B5EF4-FFF2-40B4-BE49-F238E27FC236}">
                <a16:creationId xmlns:a16="http://schemas.microsoft.com/office/drawing/2014/main" id="{ADB2DCB9-19BF-6D4A-954B-E73C7DF7CCCF}"/>
              </a:ext>
              <a:ext uri="{C183D7F6-B498-43B3-948B-1728B52AA6E4}">
                <adec:decorative xmlns:adec="http://schemas.microsoft.com/office/drawing/2017/decorative" val="1"/>
              </a:ext>
            </a:extLst>
          </p:cNvPr>
          <p:cNvSpPr/>
          <p:nvPr userDrawn="1"/>
        </p:nvSpPr>
        <p:spPr>
          <a:xfrm>
            <a:off x="-1" y="-1371600"/>
            <a:ext cx="9831387" cy="9629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For titles on the left with half page image, flush right.</a:t>
            </a:r>
          </a:p>
          <a:p>
            <a:endParaRPr lang="en-US" sz="2400">
              <a:solidFill>
                <a:schemeClr val="tx1"/>
              </a:solidFill>
              <a:latin typeface="Source Sans Pro" charset="0"/>
              <a:ea typeface="Source Sans Pro" charset="0"/>
              <a:cs typeface="Source Sans Pro" charset="0"/>
            </a:endParaRPr>
          </a:p>
        </p:txBody>
      </p:sp>
      <p:pic>
        <p:nvPicPr>
          <p:cNvPr id="16" name="Logo">
            <a:extLst>
              <a:ext uri="{FF2B5EF4-FFF2-40B4-BE49-F238E27FC236}">
                <a16:creationId xmlns:a16="http://schemas.microsoft.com/office/drawing/2014/main" id="{D964A6DD-96BD-A643-A230-04E0D200E83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524000"/>
            <a:ext cx="2182620" cy="552276"/>
          </a:xfrm>
          <a:prstGeom prst="rect">
            <a:avLst/>
          </a:prstGeom>
        </p:spPr>
      </p:pic>
    </p:spTree>
    <p:extLst>
      <p:ext uri="{BB962C8B-B14F-4D97-AF65-F5344CB8AC3E}">
        <p14:creationId xmlns:p14="http://schemas.microsoft.com/office/powerpoint/2010/main" val="2260020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_title and image 5">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838FE91-D9AE-8C41-85F2-32E639FFE230}"/>
              </a:ext>
              <a:ext uri="{C183D7F6-B498-43B3-948B-1728B52AA6E4}">
                <adec:decorative xmlns:adec="http://schemas.microsoft.com/office/drawing/2017/decorative" val="1"/>
              </a:ext>
            </a:extLst>
          </p:cNvPr>
          <p:cNvSpPr/>
          <p:nvPr userDrawn="1"/>
        </p:nvSpPr>
        <p:spPr>
          <a:xfrm flipH="1">
            <a:off x="3718019" y="1538838"/>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56E794B-F769-8D4D-92F3-E7FD0C3FC1D5}"/>
              </a:ext>
            </a:extLst>
          </p:cNvPr>
          <p:cNvSpPr>
            <a:spLocks noGrp="1"/>
          </p:cNvSpPr>
          <p:nvPr>
            <p:ph type="title" hasCustomPrompt="1"/>
          </p:nvPr>
        </p:nvSpPr>
        <p:spPr>
          <a:xfrm>
            <a:off x="1495946" y="3124200"/>
            <a:ext cx="8866575" cy="3497007"/>
          </a:xfrm>
          <a:noFill/>
        </p:spPr>
        <p:txBody>
          <a:bodyPr vert="horz" lIns="0" tIns="45720" rIns="0" bIns="45720" rtlCol="0" anchor="b" anchorCtr="0">
            <a:noAutofit/>
          </a:bodyPr>
          <a:lstStyle>
            <a:lvl1pPr>
              <a:defRPr lang="en-US" sz="9600" b="0" i="0">
                <a:solidFill>
                  <a:schemeClr val="bg2"/>
                </a:solidFill>
                <a:ea typeface="+mn-ea"/>
                <a:cs typeface="+mn-cs"/>
              </a:defRPr>
            </a:lvl1pPr>
          </a:lstStyle>
          <a:p>
            <a:pPr marL="0" lvl="0" indent="0">
              <a:spcBef>
                <a:spcPts val="2000"/>
              </a:spcBef>
              <a:buFont typeface="Arial" panose="020B0604020202020204" pitchFamily="34" charset="0"/>
            </a:pPr>
            <a:r>
              <a:rPr lang="en-US"/>
              <a:t>Enter slide title here in two lines</a:t>
            </a:r>
          </a:p>
        </p:txBody>
      </p:sp>
      <p:sp>
        <p:nvSpPr>
          <p:cNvPr id="14" name="Text Placeholder 17">
            <a:extLst>
              <a:ext uri="{FF2B5EF4-FFF2-40B4-BE49-F238E27FC236}">
                <a16:creationId xmlns:a16="http://schemas.microsoft.com/office/drawing/2014/main" id="{DE19D150-0DCA-EE49-A123-0B9C6393B97B}"/>
              </a:ext>
            </a:extLst>
          </p:cNvPr>
          <p:cNvSpPr>
            <a:spLocks noGrp="1"/>
          </p:cNvSpPr>
          <p:nvPr>
            <p:ph type="body" sz="quarter" idx="17" hasCustomPrompt="1"/>
          </p:nvPr>
        </p:nvSpPr>
        <p:spPr>
          <a:xfrm>
            <a:off x="1496625" y="6858000"/>
            <a:ext cx="8866575"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no more than 2 lines</a:t>
            </a:r>
          </a:p>
        </p:txBody>
      </p:sp>
      <p:sp>
        <p:nvSpPr>
          <p:cNvPr id="11" name="Freeform 10">
            <a:extLst>
              <a:ext uri="{FF2B5EF4-FFF2-40B4-BE49-F238E27FC236}">
                <a16:creationId xmlns:a16="http://schemas.microsoft.com/office/drawing/2014/main" id="{12864CCF-1E59-7145-A0FB-9B2784BE1F78}"/>
              </a:ext>
              <a:ext uri="{C183D7F6-B498-43B3-948B-1728B52AA6E4}">
                <adec:decorative xmlns:adec="http://schemas.microsoft.com/office/drawing/2017/decorative" val="1"/>
              </a:ext>
            </a:extLst>
          </p:cNvPr>
          <p:cNvSpPr/>
          <p:nvPr userDrawn="1"/>
        </p:nvSpPr>
        <p:spPr>
          <a:xfrm flipH="1">
            <a:off x="12193588"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D08D59C3-A364-D449-BEBF-B267845BE0D9}"/>
              </a:ext>
              <a:ext uri="{C183D7F6-B498-43B3-948B-1728B52AA6E4}">
                <adec:decorative xmlns:adec="http://schemas.microsoft.com/office/drawing/2017/decorative" val="1"/>
              </a:ext>
            </a:extLst>
          </p:cNvPr>
          <p:cNvSpPr>
            <a:spLocks noGrp="1"/>
          </p:cNvSpPr>
          <p:nvPr>
            <p:ph type="pic" sz="quarter" idx="19" hasCustomPrompt="1"/>
          </p:nvPr>
        </p:nvSpPr>
        <p:spPr>
          <a:xfrm>
            <a:off x="12193588"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a:p>
            <a:endParaRPr lang="en-US"/>
          </a:p>
        </p:txBody>
      </p:sp>
      <p:pic>
        <p:nvPicPr>
          <p:cNvPr id="9" name="Logo">
            <a:extLst>
              <a:ext uri="{FF2B5EF4-FFF2-40B4-BE49-F238E27FC236}">
                <a16:creationId xmlns:a16="http://schemas.microsoft.com/office/drawing/2014/main" id="{B97486E5-BEA5-6943-8C79-9D37DC5FB75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524000"/>
            <a:ext cx="2182620" cy="552276"/>
          </a:xfrm>
          <a:prstGeom prst="rect">
            <a:avLst/>
          </a:prstGeom>
        </p:spPr>
      </p:pic>
      <p:sp>
        <p:nvSpPr>
          <p:cNvPr id="10" name="Folded Corner 9">
            <a:extLst>
              <a:ext uri="{FF2B5EF4-FFF2-40B4-BE49-F238E27FC236}">
                <a16:creationId xmlns:a16="http://schemas.microsoft.com/office/drawing/2014/main" id="{5E4CA760-2E68-0943-96C7-955107EED2EA}"/>
              </a:ext>
              <a:ext uri="{C183D7F6-B498-43B3-948B-1728B52AA6E4}">
                <adec:decorative xmlns:adec="http://schemas.microsoft.com/office/drawing/2017/decorative" val="1"/>
              </a:ext>
            </a:extLst>
          </p:cNvPr>
          <p:cNvSpPr/>
          <p:nvPr userDrawn="1"/>
        </p:nvSpPr>
        <p:spPr>
          <a:xfrm>
            <a:off x="-1" y="-1371600"/>
            <a:ext cx="9831387" cy="9629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For titles on the left with half page image, flush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745181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amber_title and image 5">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AFE13941-A239-C149-ABCC-BF410065C0E8}"/>
              </a:ext>
              <a:ext uri="{C183D7F6-B498-43B3-948B-1728B52AA6E4}">
                <adec:decorative xmlns:adec="http://schemas.microsoft.com/office/drawing/2017/decorative" val="1"/>
              </a:ext>
            </a:extLst>
          </p:cNvPr>
          <p:cNvSpPr/>
          <p:nvPr userDrawn="1"/>
        </p:nvSpPr>
        <p:spPr>
          <a:xfrm flipH="1">
            <a:off x="3718019" y="1538838"/>
            <a:ext cx="10553467" cy="10553467"/>
          </a:xfrm>
          <a:prstGeom prst="ellipse">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FFB66CC9-422C-0648-A8A3-7AE27C8E73EC}"/>
              </a:ext>
            </a:extLst>
          </p:cNvPr>
          <p:cNvSpPr>
            <a:spLocks noGrp="1"/>
          </p:cNvSpPr>
          <p:nvPr>
            <p:ph type="title" hasCustomPrompt="1"/>
          </p:nvPr>
        </p:nvSpPr>
        <p:spPr>
          <a:xfrm>
            <a:off x="1495946" y="3124200"/>
            <a:ext cx="8866575" cy="3497007"/>
          </a:xfrm>
          <a:noFill/>
        </p:spPr>
        <p:txBody>
          <a:bodyPr vert="horz" lIns="0" tIns="45720" rIns="0" bIns="45720" rtlCol="0" anchor="b" anchorCtr="0">
            <a:noAutofit/>
          </a:bodyPr>
          <a:lstStyle>
            <a:lvl1pPr>
              <a:defRPr lang="en-US" sz="9600" b="0" i="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 in two lines</a:t>
            </a:r>
          </a:p>
        </p:txBody>
      </p:sp>
      <p:sp>
        <p:nvSpPr>
          <p:cNvPr id="20" name="Text Placeholder 17">
            <a:extLst>
              <a:ext uri="{FF2B5EF4-FFF2-40B4-BE49-F238E27FC236}">
                <a16:creationId xmlns:a16="http://schemas.microsoft.com/office/drawing/2014/main" id="{4123D94E-77C9-F540-834C-6A6E5C9FBECF}"/>
              </a:ext>
            </a:extLst>
          </p:cNvPr>
          <p:cNvSpPr>
            <a:spLocks noGrp="1"/>
          </p:cNvSpPr>
          <p:nvPr>
            <p:ph type="body" sz="quarter" idx="17" hasCustomPrompt="1"/>
          </p:nvPr>
        </p:nvSpPr>
        <p:spPr>
          <a:xfrm>
            <a:off x="1496625" y="6858000"/>
            <a:ext cx="8866575" cy="2620699"/>
          </a:xfrm>
        </p:spPr>
        <p:txBody>
          <a:bodyPr>
            <a:normAutofit/>
          </a:bodyPr>
          <a:lstStyle>
            <a:lvl1pPr marL="0" indent="0">
              <a:lnSpc>
                <a:spcPts val="6480"/>
              </a:lnSpc>
              <a:buFontTx/>
              <a:buNone/>
              <a:defRPr sz="54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no more than 2 lines</a:t>
            </a:r>
          </a:p>
        </p:txBody>
      </p:sp>
      <p:sp>
        <p:nvSpPr>
          <p:cNvPr id="11" name="Freeform 10">
            <a:extLst>
              <a:ext uri="{FF2B5EF4-FFF2-40B4-BE49-F238E27FC236}">
                <a16:creationId xmlns:a16="http://schemas.microsoft.com/office/drawing/2014/main" id="{E49617DB-B546-F641-A02C-5ED902D308F7}"/>
              </a:ext>
              <a:ext uri="{C183D7F6-B498-43B3-948B-1728B52AA6E4}">
                <adec:decorative xmlns:adec="http://schemas.microsoft.com/office/drawing/2017/decorative" val="1"/>
              </a:ext>
            </a:extLst>
          </p:cNvPr>
          <p:cNvSpPr/>
          <p:nvPr userDrawn="1"/>
        </p:nvSpPr>
        <p:spPr>
          <a:xfrm flipH="1">
            <a:off x="12193588"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95090241-623C-624E-9242-F5E36CBA7A78}"/>
              </a:ext>
              <a:ext uri="{C183D7F6-B498-43B3-948B-1728B52AA6E4}">
                <adec:decorative xmlns:adec="http://schemas.microsoft.com/office/drawing/2017/decorative" val="1"/>
              </a:ext>
            </a:extLst>
          </p:cNvPr>
          <p:cNvSpPr>
            <a:spLocks noGrp="1"/>
          </p:cNvSpPr>
          <p:nvPr>
            <p:ph type="pic" sz="quarter" idx="19" hasCustomPrompt="1"/>
          </p:nvPr>
        </p:nvSpPr>
        <p:spPr>
          <a:xfrm>
            <a:off x="12193588" y="0"/>
            <a:ext cx="12193589" cy="13716000"/>
          </a:xfrm>
          <a:custGeom>
            <a:avLst/>
            <a:gdLst>
              <a:gd name="connsiteX0" fmla="*/ 0 w 12193589"/>
              <a:gd name="connsiteY0" fmla="*/ 0 h 13716000"/>
              <a:gd name="connsiteX1" fmla="*/ 12193589 w 12193589"/>
              <a:gd name="connsiteY1" fmla="*/ 0 h 13716000"/>
              <a:gd name="connsiteX2" fmla="*/ 12193589 w 12193589"/>
              <a:gd name="connsiteY2" fmla="*/ 13716000 h 13716000"/>
              <a:gd name="connsiteX3" fmla="*/ 0 w 12193589"/>
              <a:gd name="connsiteY3" fmla="*/ 13716000 h 13716000"/>
              <a:gd name="connsiteX4" fmla="*/ 0 w 12193589"/>
              <a:gd name="connsiteY4" fmla="*/ 11026124 h 13716000"/>
              <a:gd name="connsiteX5" fmla="*/ 176583 w 12193589"/>
              <a:gd name="connsiteY5" fmla="*/ 10887357 h 13716000"/>
              <a:gd name="connsiteX6" fmla="*/ 2096825 w 12193589"/>
              <a:gd name="connsiteY6" fmla="*/ 6815574 h 13716000"/>
              <a:gd name="connsiteX7" fmla="*/ 176583 w 12193589"/>
              <a:gd name="connsiteY7" fmla="*/ 2743788 h 13716000"/>
              <a:gd name="connsiteX8" fmla="*/ 0 w 12193589"/>
              <a:gd name="connsiteY8" fmla="*/ 260502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9" h="13716000">
                <a:moveTo>
                  <a:pt x="0" y="0"/>
                </a:moveTo>
                <a:lnTo>
                  <a:pt x="12193589" y="0"/>
                </a:lnTo>
                <a:lnTo>
                  <a:pt x="12193589" y="13716000"/>
                </a:lnTo>
                <a:lnTo>
                  <a:pt x="0" y="13716000"/>
                </a:lnTo>
                <a:lnTo>
                  <a:pt x="0" y="11026124"/>
                </a:lnTo>
                <a:lnTo>
                  <a:pt x="176583" y="10887357"/>
                </a:lnTo>
                <a:cubicBezTo>
                  <a:pt x="1349323" y="9919526"/>
                  <a:pt x="2096825" y="8454843"/>
                  <a:pt x="2096825" y="6815574"/>
                </a:cubicBezTo>
                <a:cubicBezTo>
                  <a:pt x="2096825" y="5176301"/>
                  <a:pt x="1349323" y="3711618"/>
                  <a:pt x="176583" y="2743788"/>
                </a:cubicBezTo>
                <a:lnTo>
                  <a:pt x="0" y="2605020"/>
                </a:lnTo>
                <a:close/>
              </a:path>
            </a:pathLst>
          </a:custGeom>
          <a:pattFill prst="wdUpDiag">
            <a:fgClr>
              <a:srgbClr val="FADFD8"/>
            </a:fgClr>
            <a:bgClr>
              <a:schemeClr val="bg1"/>
            </a:bgClr>
          </a:pattFill>
        </p:spPr>
        <p:txBody>
          <a:bodyPr wrap="square" lIns="2926080" anchor="ctr"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Drag and drop image here</a:t>
            </a:r>
          </a:p>
          <a:p>
            <a:endParaRPr lang="en-US"/>
          </a:p>
        </p:txBody>
      </p:sp>
      <p:sp>
        <p:nvSpPr>
          <p:cNvPr id="10" name="Folded Corner 9">
            <a:extLst>
              <a:ext uri="{FF2B5EF4-FFF2-40B4-BE49-F238E27FC236}">
                <a16:creationId xmlns:a16="http://schemas.microsoft.com/office/drawing/2014/main" id="{0639DA8C-7446-4E48-84BC-003B51F55E2B}"/>
              </a:ext>
              <a:ext uri="{C183D7F6-B498-43B3-948B-1728B52AA6E4}">
                <adec:decorative xmlns:adec="http://schemas.microsoft.com/office/drawing/2017/decorative" val="1"/>
              </a:ext>
            </a:extLst>
          </p:cNvPr>
          <p:cNvSpPr/>
          <p:nvPr userDrawn="1"/>
        </p:nvSpPr>
        <p:spPr>
          <a:xfrm>
            <a:off x="-1" y="-1371600"/>
            <a:ext cx="9831387" cy="9629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For titles on the left with half page image, flush right.</a:t>
            </a:r>
          </a:p>
          <a:p>
            <a:endParaRPr lang="en-US" sz="2400">
              <a:solidFill>
                <a:schemeClr val="tx1"/>
              </a:solidFill>
              <a:latin typeface="Source Sans Pro" charset="0"/>
              <a:ea typeface="Source Sans Pro" charset="0"/>
              <a:cs typeface="Source Sans Pro" charset="0"/>
            </a:endParaRPr>
          </a:p>
        </p:txBody>
      </p:sp>
      <p:pic>
        <p:nvPicPr>
          <p:cNvPr id="12" name="Logo">
            <a:extLst>
              <a:ext uri="{FF2B5EF4-FFF2-40B4-BE49-F238E27FC236}">
                <a16:creationId xmlns:a16="http://schemas.microsoft.com/office/drawing/2014/main" id="{DEABEF61-632D-1543-AC55-E448E0EB2B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588" y="1524000"/>
            <a:ext cx="2182620" cy="552276"/>
          </a:xfrm>
          <a:prstGeom prst="rect">
            <a:avLst/>
          </a:prstGeom>
        </p:spPr>
      </p:pic>
    </p:spTree>
    <p:extLst>
      <p:ext uri="{BB962C8B-B14F-4D97-AF65-F5344CB8AC3E}">
        <p14:creationId xmlns:p14="http://schemas.microsoft.com/office/powerpoint/2010/main" val="3637413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en_title and imag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BA42-C87D-3741-B592-6C397A46829C}"/>
              </a:ext>
            </a:extLst>
          </p:cNvPr>
          <p:cNvSpPr>
            <a:spLocks noGrp="1"/>
          </p:cNvSpPr>
          <p:nvPr>
            <p:ph type="title" hasCustomPrompt="1"/>
          </p:nvPr>
        </p:nvSpPr>
        <p:spPr>
          <a:xfrm>
            <a:off x="15089187" y="4691855"/>
            <a:ext cx="7696201" cy="2560952"/>
          </a:xfrm>
          <a:noFill/>
        </p:spPr>
        <p:txBody>
          <a:bodyPr vert="horz" lIns="0" tIns="45720" rIns="0" bIns="45720" rtlCol="0" anchor="b" anchorCtr="0">
            <a:noAutofit/>
          </a:bodyPr>
          <a:lstStyle>
            <a:lvl1pPr>
              <a:defRPr lang="en-US" sz="9600" dirty="0">
                <a:solidFill>
                  <a:schemeClr val="accent1"/>
                </a:solidFill>
                <a:ea typeface="+mn-ea"/>
                <a:cs typeface="+mn-cs"/>
              </a:defRPr>
            </a:lvl1pPr>
          </a:lstStyle>
          <a:p>
            <a:pPr lvl="0"/>
            <a:r>
              <a:rPr lang="en-US"/>
              <a:t>Enter slide title here in two lines</a:t>
            </a:r>
          </a:p>
        </p:txBody>
      </p:sp>
      <p:sp>
        <p:nvSpPr>
          <p:cNvPr id="11" name="Text Placeholder 30">
            <a:extLst>
              <a:ext uri="{FF2B5EF4-FFF2-40B4-BE49-F238E27FC236}">
                <a16:creationId xmlns:a16="http://schemas.microsoft.com/office/drawing/2014/main" id="{7998D24E-EFB1-FB40-BCC7-D224F14611E9}"/>
              </a:ext>
            </a:extLst>
          </p:cNvPr>
          <p:cNvSpPr>
            <a:spLocks noGrp="1"/>
          </p:cNvSpPr>
          <p:nvPr>
            <p:ph type="body" sz="quarter" idx="12" hasCustomPrompt="1"/>
          </p:nvPr>
        </p:nvSpPr>
        <p:spPr>
          <a:xfrm>
            <a:off x="15099324" y="7430079"/>
            <a:ext cx="7250365" cy="1502393"/>
          </a:xfrm>
        </p:spPr>
        <p:txBody>
          <a:bodyPr>
            <a:noAutofit/>
          </a:bodyPr>
          <a:lstStyle>
            <a:lvl1pPr marL="0" indent="0">
              <a:lnSpc>
                <a:spcPts val="6480"/>
              </a:lnSpc>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6" name="Picture Placeholder 5">
            <a:extLst>
              <a:ext uri="{FF2B5EF4-FFF2-40B4-BE49-F238E27FC236}">
                <a16:creationId xmlns:a16="http://schemas.microsoft.com/office/drawing/2014/main" id="{CE605FF5-BAD4-C64B-985B-205C7CF950E0}"/>
              </a:ext>
              <a:ext uri="{C183D7F6-B498-43B3-948B-1728B52AA6E4}">
                <adec:decorative xmlns:adec="http://schemas.microsoft.com/office/drawing/2017/decorative" val="1"/>
              </a:ext>
            </a:extLst>
          </p:cNvPr>
          <p:cNvSpPr>
            <a:spLocks noGrp="1"/>
          </p:cNvSpPr>
          <p:nvPr>
            <p:ph type="pic" sz="quarter" idx="11" hasCustomPrompt="1"/>
          </p:nvPr>
        </p:nvSpPr>
        <p:spPr>
          <a:xfrm>
            <a:off x="3776004" y="1499236"/>
            <a:ext cx="9140953" cy="10607484"/>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4400">
                <a:solidFill>
                  <a:schemeClr val="accent6"/>
                </a:solidFill>
              </a:defRPr>
            </a:lvl1pPr>
          </a:lstStyle>
          <a:p>
            <a:r>
              <a:rPr lang="en-US"/>
              <a:t>Drag and drop image here</a:t>
            </a:r>
          </a:p>
        </p:txBody>
      </p:sp>
      <p:sp>
        <p:nvSpPr>
          <p:cNvPr id="3" name="Rectangle 2">
            <a:extLst>
              <a:ext uri="{FF2B5EF4-FFF2-40B4-BE49-F238E27FC236}">
                <a16:creationId xmlns:a16="http://schemas.microsoft.com/office/drawing/2014/main" id="{A1A5C6DE-F9F4-1649-835A-C324FD106E78}"/>
              </a:ext>
              <a:ext uri="{C183D7F6-B498-43B3-948B-1728B52AA6E4}">
                <adec:decorative xmlns:adec="http://schemas.microsoft.com/office/drawing/2017/decorative" val="1"/>
              </a:ext>
            </a:extLst>
          </p:cNvPr>
          <p:cNvSpPr/>
          <p:nvPr/>
        </p:nvSpPr>
        <p:spPr>
          <a:xfrm>
            <a:off x="9236" y="0"/>
            <a:ext cx="3759200" cy="13715999"/>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4" name="Freeform 3">
            <a:extLst>
              <a:ext uri="{FF2B5EF4-FFF2-40B4-BE49-F238E27FC236}">
                <a16:creationId xmlns:a16="http://schemas.microsoft.com/office/drawing/2014/main" id="{F5DA3B3F-0943-E742-9F1E-47111894EFFB}"/>
              </a:ext>
              <a:ext uri="{C183D7F6-B498-43B3-948B-1728B52AA6E4}">
                <adec:decorative xmlns:adec="http://schemas.microsoft.com/office/drawing/2017/decorative" val="1"/>
              </a:ext>
            </a:extLst>
          </p:cNvPr>
          <p:cNvSpPr/>
          <p:nvPr/>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8" name="Folded Corner 17">
            <a:extLst>
              <a:ext uri="{FF2B5EF4-FFF2-40B4-BE49-F238E27FC236}">
                <a16:creationId xmlns:a16="http://schemas.microsoft.com/office/drawing/2014/main" id="{2CC4BE9A-781A-C94D-A0F6-D3B6CDB83606}"/>
              </a:ext>
              <a:ext uri="{C183D7F6-B498-43B3-948B-1728B52AA6E4}">
                <adec:decorative xmlns:adec="http://schemas.microsoft.com/office/drawing/2017/decorative" val="1"/>
              </a:ext>
            </a:extLst>
          </p:cNvPr>
          <p:cNvSpPr/>
          <p:nvPr userDrawn="1"/>
        </p:nvSpPr>
        <p:spPr>
          <a:xfrm>
            <a:off x="-1" y="-1447800"/>
            <a:ext cx="112029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To highlight image with intersection on left and titles on right.</a:t>
            </a:r>
          </a:p>
          <a:p>
            <a:endParaRPr lang="en-US" sz="2400">
              <a:solidFill>
                <a:schemeClr val="tx1"/>
              </a:solidFill>
              <a:latin typeface="Source Sans Pro" charset="0"/>
              <a:ea typeface="Source Sans Pro" charset="0"/>
              <a:cs typeface="Source Sans Pro" charset="0"/>
            </a:endParaRPr>
          </a:p>
        </p:txBody>
      </p:sp>
      <p:pic>
        <p:nvPicPr>
          <p:cNvPr id="8" name="Logo">
            <a:extLst>
              <a:ext uri="{FF2B5EF4-FFF2-40B4-BE49-F238E27FC236}">
                <a16:creationId xmlns:a16="http://schemas.microsoft.com/office/drawing/2014/main" id="{D0367FBD-BD0E-1147-AD0E-03F0D0ABE19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Tree>
    <p:extLst>
      <p:ext uri="{BB962C8B-B14F-4D97-AF65-F5344CB8AC3E}">
        <p14:creationId xmlns:p14="http://schemas.microsoft.com/office/powerpoint/2010/main" val="926985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mber_title and image 6">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960D60D-5618-4E4E-A92D-EB7FCF5A0B21}"/>
              </a:ext>
            </a:extLst>
          </p:cNvPr>
          <p:cNvSpPr>
            <a:spLocks noGrp="1"/>
          </p:cNvSpPr>
          <p:nvPr>
            <p:ph type="title" hasCustomPrompt="1"/>
          </p:nvPr>
        </p:nvSpPr>
        <p:spPr>
          <a:xfrm>
            <a:off x="15089187" y="4691855"/>
            <a:ext cx="7696201" cy="2560952"/>
          </a:xfrm>
          <a:noFill/>
        </p:spPr>
        <p:txBody>
          <a:bodyPr vert="horz" lIns="0" tIns="45720" rIns="0" bIns="45720" rtlCol="0" anchor="b" anchorCtr="0">
            <a:noAutofit/>
          </a:bodyPr>
          <a:lstStyle>
            <a:lvl1pPr>
              <a:defRPr lang="en-US" sz="9600" dirty="0">
                <a:solidFill>
                  <a:schemeClr val="accent2"/>
                </a:solidFill>
                <a:ea typeface="+mn-ea"/>
                <a:cs typeface="+mn-cs"/>
              </a:defRPr>
            </a:lvl1pPr>
          </a:lstStyle>
          <a:p>
            <a:pPr lvl="0"/>
            <a:r>
              <a:rPr lang="en-US"/>
              <a:t>Enter slide title here in two lines</a:t>
            </a:r>
          </a:p>
        </p:txBody>
      </p:sp>
      <p:sp>
        <p:nvSpPr>
          <p:cNvPr id="13" name="Text Placeholder 30">
            <a:extLst>
              <a:ext uri="{FF2B5EF4-FFF2-40B4-BE49-F238E27FC236}">
                <a16:creationId xmlns:a16="http://schemas.microsoft.com/office/drawing/2014/main" id="{D63A9B05-23F3-A743-AC66-858267790C1B}"/>
              </a:ext>
            </a:extLst>
          </p:cNvPr>
          <p:cNvSpPr>
            <a:spLocks noGrp="1"/>
          </p:cNvSpPr>
          <p:nvPr>
            <p:ph type="body" sz="quarter" idx="12" hasCustomPrompt="1"/>
          </p:nvPr>
        </p:nvSpPr>
        <p:spPr>
          <a:xfrm>
            <a:off x="15099324" y="7430079"/>
            <a:ext cx="7250365" cy="1502393"/>
          </a:xfrm>
        </p:spPr>
        <p:txBody>
          <a:bodyPr>
            <a:noAutofit/>
          </a:bodyPr>
          <a:lstStyle>
            <a:lvl1pPr marL="0" indent="0">
              <a:lnSpc>
                <a:spcPts val="6480"/>
              </a:lnSpc>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14" name="Picture Placeholder 5">
            <a:extLst>
              <a:ext uri="{FF2B5EF4-FFF2-40B4-BE49-F238E27FC236}">
                <a16:creationId xmlns:a16="http://schemas.microsoft.com/office/drawing/2014/main" id="{91B50DDA-7AD5-8A40-A1C6-09B656798FF5}"/>
              </a:ext>
              <a:ext uri="{C183D7F6-B498-43B3-948B-1728B52AA6E4}">
                <adec:decorative xmlns:adec="http://schemas.microsoft.com/office/drawing/2017/decorative" val="1"/>
              </a:ext>
            </a:extLst>
          </p:cNvPr>
          <p:cNvSpPr>
            <a:spLocks noGrp="1"/>
          </p:cNvSpPr>
          <p:nvPr>
            <p:ph type="pic" sz="quarter" idx="11" hasCustomPrompt="1"/>
          </p:nvPr>
        </p:nvSpPr>
        <p:spPr>
          <a:xfrm>
            <a:off x="3776004" y="1499236"/>
            <a:ext cx="9140953" cy="10607484"/>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4400">
                <a:solidFill>
                  <a:schemeClr val="accent6"/>
                </a:solidFill>
              </a:defRPr>
            </a:lvl1pPr>
          </a:lstStyle>
          <a:p>
            <a:r>
              <a:rPr lang="en-US"/>
              <a:t>Drag and drop image here</a:t>
            </a:r>
          </a:p>
        </p:txBody>
      </p:sp>
      <p:sp>
        <p:nvSpPr>
          <p:cNvPr id="15" name="Rectangle 14">
            <a:extLst>
              <a:ext uri="{FF2B5EF4-FFF2-40B4-BE49-F238E27FC236}">
                <a16:creationId xmlns:a16="http://schemas.microsoft.com/office/drawing/2014/main" id="{3DE4CE64-F9A6-204D-90A7-5BC66D2363E4}"/>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6" name="Freeform 15">
            <a:extLst>
              <a:ext uri="{FF2B5EF4-FFF2-40B4-BE49-F238E27FC236}">
                <a16:creationId xmlns:a16="http://schemas.microsoft.com/office/drawing/2014/main" id="{7DCD677E-E946-A546-BC4C-2BF12CA47C27}"/>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8" name="Logo">
            <a:extLst>
              <a:ext uri="{FF2B5EF4-FFF2-40B4-BE49-F238E27FC236}">
                <a16:creationId xmlns:a16="http://schemas.microsoft.com/office/drawing/2014/main" id="{0D7A75D1-FFAB-3047-806C-F0D3AE0C81C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9" name="Folded Corner 8">
            <a:extLst>
              <a:ext uri="{FF2B5EF4-FFF2-40B4-BE49-F238E27FC236}">
                <a16:creationId xmlns:a16="http://schemas.microsoft.com/office/drawing/2014/main" id="{2E90E6CE-05A2-864B-8A57-07AEBBEDF4EF}"/>
              </a:ext>
              <a:ext uri="{C183D7F6-B498-43B3-948B-1728B52AA6E4}">
                <adec:decorative xmlns:adec="http://schemas.microsoft.com/office/drawing/2017/decorative" val="1"/>
              </a:ext>
            </a:extLst>
          </p:cNvPr>
          <p:cNvSpPr/>
          <p:nvPr userDrawn="1"/>
        </p:nvSpPr>
        <p:spPr>
          <a:xfrm>
            <a:off x="-1" y="-1447800"/>
            <a:ext cx="112029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To highlight image with intersection on left and titles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765319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_title and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D24E4BC-8571-B046-B11F-B048CC65B85C}"/>
              </a:ext>
            </a:extLst>
          </p:cNvPr>
          <p:cNvSpPr>
            <a:spLocks noGrp="1"/>
          </p:cNvSpPr>
          <p:nvPr>
            <p:ph type="title" hasCustomPrompt="1"/>
          </p:nvPr>
        </p:nvSpPr>
        <p:spPr>
          <a:xfrm>
            <a:off x="15089187" y="4691855"/>
            <a:ext cx="7696201" cy="2560952"/>
          </a:xfrm>
          <a:noFill/>
        </p:spPr>
        <p:txBody>
          <a:bodyPr vert="horz" lIns="0" tIns="45720" rIns="0" bIns="45720" rtlCol="0" anchor="b" anchorCtr="0">
            <a:noAutofit/>
          </a:bodyPr>
          <a:lstStyle>
            <a:lvl1pPr>
              <a:defRPr lang="en-US" sz="9600" dirty="0">
                <a:solidFill>
                  <a:schemeClr val="tx2"/>
                </a:solidFill>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6AF6CDC9-A38B-D44B-B1C1-1275FA6D4047}"/>
              </a:ext>
            </a:extLst>
          </p:cNvPr>
          <p:cNvSpPr>
            <a:spLocks noGrp="1"/>
          </p:cNvSpPr>
          <p:nvPr>
            <p:ph type="body" sz="quarter" idx="12" hasCustomPrompt="1"/>
          </p:nvPr>
        </p:nvSpPr>
        <p:spPr>
          <a:xfrm>
            <a:off x="15099324" y="7430079"/>
            <a:ext cx="7250365" cy="1502393"/>
          </a:xfrm>
        </p:spPr>
        <p:txBody>
          <a:bodyPr>
            <a:noAutofit/>
          </a:bodyPr>
          <a:lstStyle>
            <a:lvl1pPr marL="0" indent="0">
              <a:lnSpc>
                <a:spcPts val="6480"/>
              </a:lnSpc>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13" name="Picture Placeholder 5">
            <a:extLst>
              <a:ext uri="{FF2B5EF4-FFF2-40B4-BE49-F238E27FC236}">
                <a16:creationId xmlns:a16="http://schemas.microsoft.com/office/drawing/2014/main" id="{4E8C09E2-288E-5946-8B2F-B17B744D5A7E}"/>
              </a:ext>
              <a:ext uri="{C183D7F6-B498-43B3-948B-1728B52AA6E4}">
                <adec:decorative xmlns:adec="http://schemas.microsoft.com/office/drawing/2017/decorative" val="1"/>
              </a:ext>
            </a:extLst>
          </p:cNvPr>
          <p:cNvSpPr>
            <a:spLocks noGrp="1"/>
          </p:cNvSpPr>
          <p:nvPr>
            <p:ph type="pic" sz="quarter" idx="11" hasCustomPrompt="1"/>
          </p:nvPr>
        </p:nvSpPr>
        <p:spPr>
          <a:xfrm>
            <a:off x="3776004" y="1499236"/>
            <a:ext cx="9140953" cy="10607484"/>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4400">
                <a:solidFill>
                  <a:schemeClr val="accent6"/>
                </a:solidFill>
              </a:defRPr>
            </a:lvl1pPr>
          </a:lstStyle>
          <a:p>
            <a:r>
              <a:rPr lang="en-US"/>
              <a:t>Drag and drop image here</a:t>
            </a:r>
          </a:p>
        </p:txBody>
      </p:sp>
      <p:sp>
        <p:nvSpPr>
          <p:cNvPr id="14" name="Rectangle 13">
            <a:extLst>
              <a:ext uri="{FF2B5EF4-FFF2-40B4-BE49-F238E27FC236}">
                <a16:creationId xmlns:a16="http://schemas.microsoft.com/office/drawing/2014/main" id="{892BFD76-0212-BA4A-B5F5-1C86E3BDBFC6}"/>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5" name="Freeform 14">
            <a:extLst>
              <a:ext uri="{FF2B5EF4-FFF2-40B4-BE49-F238E27FC236}">
                <a16:creationId xmlns:a16="http://schemas.microsoft.com/office/drawing/2014/main" id="{336850EB-4283-6F49-98D3-81371BF658B1}"/>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8" name="Logo">
            <a:extLst>
              <a:ext uri="{FF2B5EF4-FFF2-40B4-BE49-F238E27FC236}">
                <a16:creationId xmlns:a16="http://schemas.microsoft.com/office/drawing/2014/main" id="{2EB21CC1-136D-DF4C-A89B-71E43EBDDF7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9" name="Folded Corner 8">
            <a:extLst>
              <a:ext uri="{FF2B5EF4-FFF2-40B4-BE49-F238E27FC236}">
                <a16:creationId xmlns:a16="http://schemas.microsoft.com/office/drawing/2014/main" id="{65E2124C-3DBC-DE43-A56A-A351C7F0D155}"/>
              </a:ext>
              <a:ext uri="{C183D7F6-B498-43B3-948B-1728B52AA6E4}">
                <adec:decorative xmlns:adec="http://schemas.microsoft.com/office/drawing/2017/decorative" val="1"/>
              </a:ext>
            </a:extLst>
          </p:cNvPr>
          <p:cNvSpPr/>
          <p:nvPr userDrawn="1"/>
        </p:nvSpPr>
        <p:spPr>
          <a:xfrm>
            <a:off x="-1" y="-1447800"/>
            <a:ext cx="112029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To highlight image with intersection on left and titles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430577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_title and image 6">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26FB61C-1AAD-E045-9F94-123C298F4B32}"/>
              </a:ext>
            </a:extLst>
          </p:cNvPr>
          <p:cNvSpPr>
            <a:spLocks noGrp="1"/>
          </p:cNvSpPr>
          <p:nvPr>
            <p:ph type="title" hasCustomPrompt="1"/>
          </p:nvPr>
        </p:nvSpPr>
        <p:spPr>
          <a:xfrm>
            <a:off x="15089187" y="4691855"/>
            <a:ext cx="7696201" cy="2560952"/>
          </a:xfrm>
          <a:noFill/>
        </p:spPr>
        <p:txBody>
          <a:bodyPr vert="horz" lIns="0" tIns="45720" rIns="0" bIns="45720" rtlCol="0" anchor="b" anchorCtr="0">
            <a:noAutofit/>
          </a:bodyPr>
          <a:lstStyle>
            <a:lvl1pPr>
              <a:defRPr lang="en-US" sz="9600" dirty="0">
                <a:solidFill>
                  <a:schemeClr val="bg2"/>
                </a:solidFill>
                <a:ea typeface="+mn-ea"/>
                <a:cs typeface="+mn-cs"/>
              </a:defRPr>
            </a:lvl1pPr>
          </a:lstStyle>
          <a:p>
            <a:pPr lvl="0"/>
            <a:r>
              <a:rPr lang="en-US"/>
              <a:t>Enter slide title here in two lines</a:t>
            </a:r>
          </a:p>
        </p:txBody>
      </p:sp>
      <p:sp>
        <p:nvSpPr>
          <p:cNvPr id="13" name="Text Placeholder 30">
            <a:extLst>
              <a:ext uri="{FF2B5EF4-FFF2-40B4-BE49-F238E27FC236}">
                <a16:creationId xmlns:a16="http://schemas.microsoft.com/office/drawing/2014/main" id="{DEE159FA-08D0-6448-B4D4-A3E65D30A315}"/>
              </a:ext>
            </a:extLst>
          </p:cNvPr>
          <p:cNvSpPr>
            <a:spLocks noGrp="1"/>
          </p:cNvSpPr>
          <p:nvPr>
            <p:ph type="body" sz="quarter" idx="12" hasCustomPrompt="1"/>
          </p:nvPr>
        </p:nvSpPr>
        <p:spPr>
          <a:xfrm>
            <a:off x="15099324" y="7430079"/>
            <a:ext cx="7250365" cy="1502393"/>
          </a:xfrm>
        </p:spPr>
        <p:txBody>
          <a:bodyPr>
            <a:noAutofit/>
          </a:bodyPr>
          <a:lstStyle>
            <a:lvl1pPr marL="0" indent="0">
              <a:lnSpc>
                <a:spcPts val="6480"/>
              </a:lnSpc>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14" name="Picture Placeholder 5">
            <a:extLst>
              <a:ext uri="{FF2B5EF4-FFF2-40B4-BE49-F238E27FC236}">
                <a16:creationId xmlns:a16="http://schemas.microsoft.com/office/drawing/2014/main" id="{FBF6D181-AD32-274F-87C2-22634D9D3930}"/>
              </a:ext>
              <a:ext uri="{C183D7F6-B498-43B3-948B-1728B52AA6E4}">
                <adec:decorative xmlns:adec="http://schemas.microsoft.com/office/drawing/2017/decorative" val="1"/>
              </a:ext>
            </a:extLst>
          </p:cNvPr>
          <p:cNvSpPr>
            <a:spLocks noGrp="1"/>
          </p:cNvSpPr>
          <p:nvPr>
            <p:ph type="pic" sz="quarter" idx="11" hasCustomPrompt="1"/>
          </p:nvPr>
        </p:nvSpPr>
        <p:spPr>
          <a:xfrm>
            <a:off x="3776004" y="1499236"/>
            <a:ext cx="9140953" cy="10607484"/>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4400">
                <a:solidFill>
                  <a:schemeClr val="accent6"/>
                </a:solidFill>
              </a:defRPr>
            </a:lvl1pPr>
          </a:lstStyle>
          <a:p>
            <a:r>
              <a:rPr lang="en-US"/>
              <a:t>Drag and drop image here</a:t>
            </a:r>
          </a:p>
        </p:txBody>
      </p:sp>
      <p:sp>
        <p:nvSpPr>
          <p:cNvPr id="15" name="Rectangle 14">
            <a:extLst>
              <a:ext uri="{FF2B5EF4-FFF2-40B4-BE49-F238E27FC236}">
                <a16:creationId xmlns:a16="http://schemas.microsoft.com/office/drawing/2014/main" id="{1F625EF2-65DF-8D4E-946C-828125337E8B}"/>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6" name="Freeform 15">
            <a:extLst>
              <a:ext uri="{FF2B5EF4-FFF2-40B4-BE49-F238E27FC236}">
                <a16:creationId xmlns:a16="http://schemas.microsoft.com/office/drawing/2014/main" id="{2B694B65-96BB-0E40-B07B-3C6741EABA65}"/>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8" name="Logo">
            <a:extLst>
              <a:ext uri="{FF2B5EF4-FFF2-40B4-BE49-F238E27FC236}">
                <a16:creationId xmlns:a16="http://schemas.microsoft.com/office/drawing/2014/main" id="{D86510FE-608E-FE43-88E1-9161D8D77D0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9" name="Folded Corner 8">
            <a:extLst>
              <a:ext uri="{FF2B5EF4-FFF2-40B4-BE49-F238E27FC236}">
                <a16:creationId xmlns:a16="http://schemas.microsoft.com/office/drawing/2014/main" id="{A13CA8E8-1770-484A-91D4-CAC94E608DE7}"/>
              </a:ext>
              <a:ext uri="{C183D7F6-B498-43B3-948B-1728B52AA6E4}">
                <adec:decorative xmlns:adec="http://schemas.microsoft.com/office/drawing/2017/decorative" val="1"/>
              </a:ext>
            </a:extLst>
          </p:cNvPr>
          <p:cNvSpPr/>
          <p:nvPr userDrawn="1"/>
        </p:nvSpPr>
        <p:spPr>
          <a:xfrm>
            <a:off x="-1" y="-1447800"/>
            <a:ext cx="112029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To highlight image with intersection on left and titles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10974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_title 1">
    <p:bg>
      <p:bgPr>
        <a:solidFill>
          <a:srgbClr val="FDFAF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2594138" y="-1792136"/>
            <a:ext cx="26981312" cy="15508135"/>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879" y="1524000"/>
            <a:ext cx="2182620" cy="552276"/>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1902960" y="3962400"/>
            <a:ext cx="13605327" cy="3352800"/>
          </a:xfrm>
        </p:spPr>
        <p:txBody>
          <a:bodyPr anchor="b" anchorCtr="0">
            <a:noAutofit/>
          </a:bodyPr>
          <a:lstStyle>
            <a:lvl1pPr>
              <a:defRPr sz="11500">
                <a:solidFill>
                  <a:schemeClr val="bg2"/>
                </a:solidFill>
              </a:defRPr>
            </a:lvl1pPr>
          </a:lstStyle>
          <a:p>
            <a:r>
              <a:rPr lang="en-US"/>
              <a:t>Enter slide title here,</a:t>
            </a:r>
            <a:br>
              <a:rPr lang="en-US"/>
            </a:br>
            <a:r>
              <a:rPr lang="en-US"/>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1902961" y="7933764"/>
            <a:ext cx="6194790" cy="1260475"/>
          </a:xfrm>
        </p:spPr>
        <p:txBody>
          <a:bodyPr lIns="0">
            <a:noAutofit/>
          </a:bodyPr>
          <a:lstStyle>
            <a:lvl1pPr marL="0" indent="0">
              <a:buNone/>
              <a:defRPr sz="3600"/>
            </a:lvl1pPr>
          </a:lstStyle>
          <a:p>
            <a:pPr lvl="0"/>
            <a:r>
              <a:rPr lang="en-US"/>
              <a:t>Enter speaker name</a:t>
            </a:r>
          </a:p>
          <a:p>
            <a:pPr lvl="0"/>
            <a:r>
              <a:rPr lang="en-US"/>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1902961" y="10770110"/>
            <a:ext cx="6224770" cy="443221"/>
          </a:xfrm>
        </p:spPr>
        <p:txBody>
          <a:bodyPr lIns="0">
            <a:noAutofit/>
          </a:bodyPr>
          <a:lstStyle>
            <a:lvl1pPr marL="0" indent="0">
              <a:buNone/>
              <a:defRPr sz="2800">
                <a:solidFill>
                  <a:schemeClr val="bg1"/>
                </a:solidFill>
              </a:defRPr>
            </a:lvl1pPr>
            <a:lvl2pPr>
              <a:defRPr sz="2800"/>
            </a:lvl2pPr>
            <a:lvl3pPr>
              <a:defRPr sz="2800"/>
            </a:lvl3pPr>
            <a:lvl4pPr>
              <a:defRPr sz="2800"/>
            </a:lvl4pPr>
            <a:lvl5pPr>
              <a:defRPr sz="2800"/>
            </a:lvl5pPr>
          </a:lstStyle>
          <a:p>
            <a:pPr lvl="0"/>
            <a:r>
              <a:rPr lang="en-US"/>
              <a:t>Month ##, 2019</a:t>
            </a:r>
          </a:p>
        </p:txBody>
      </p:sp>
      <p:sp>
        <p:nvSpPr>
          <p:cNvPr id="15" name="Folded Corner 14">
            <a:extLst>
              <a:ext uri="{FF2B5EF4-FFF2-40B4-BE49-F238E27FC236}">
                <a16:creationId xmlns:a16="http://schemas.microsoft.com/office/drawing/2014/main" id="{44312C5B-4D32-6149-BC1E-D5AE44B20CB5}"/>
              </a:ext>
              <a:ext uri="{C183D7F6-B498-43B3-948B-1728B52AA6E4}">
                <adec:decorative xmlns:adec="http://schemas.microsoft.com/office/drawing/2017/decorative" val="1"/>
              </a:ext>
            </a:extLst>
          </p:cNvPr>
          <p:cNvSpPr/>
          <p:nvPr userDrawn="1"/>
        </p:nvSpPr>
        <p:spPr>
          <a:xfrm>
            <a:off x="0" y="-2636006"/>
            <a:ext cx="8203474" cy="213359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Title slide with speaker details and date</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replace text placeholder with your own copy.</a:t>
            </a:r>
          </a:p>
          <a:p>
            <a:pPr rtl="0"/>
            <a:r>
              <a:rPr lang="es-ES"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685324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rkamber_title and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A9536DB-88B1-F348-B486-CB74E9E566D4}"/>
              </a:ext>
            </a:extLst>
          </p:cNvPr>
          <p:cNvSpPr>
            <a:spLocks noGrp="1"/>
          </p:cNvSpPr>
          <p:nvPr>
            <p:ph type="title" hasCustomPrompt="1"/>
          </p:nvPr>
        </p:nvSpPr>
        <p:spPr>
          <a:xfrm>
            <a:off x="15089187" y="4691855"/>
            <a:ext cx="7696201" cy="2560952"/>
          </a:xfrm>
          <a:noFill/>
        </p:spPr>
        <p:txBody>
          <a:bodyPr vert="horz" lIns="0" tIns="45720" rIns="0" bIns="45720" rtlCol="0" anchor="b" anchorCtr="0">
            <a:noAutofit/>
          </a:bodyPr>
          <a:lstStyle>
            <a:lvl1pPr>
              <a:defRPr lang="en-US" sz="9600" dirty="0">
                <a:solidFill>
                  <a:schemeClr val="accent2"/>
                </a:solidFill>
                <a:ea typeface="+mn-ea"/>
                <a:cs typeface="+mn-cs"/>
              </a:defRPr>
            </a:lvl1pPr>
          </a:lstStyle>
          <a:p>
            <a:pPr lvl="0"/>
            <a:r>
              <a:rPr lang="en-US"/>
              <a:t>Enter slide title here in two lines</a:t>
            </a:r>
          </a:p>
        </p:txBody>
      </p:sp>
      <p:sp>
        <p:nvSpPr>
          <p:cNvPr id="12" name="Text Placeholder 30">
            <a:extLst>
              <a:ext uri="{FF2B5EF4-FFF2-40B4-BE49-F238E27FC236}">
                <a16:creationId xmlns:a16="http://schemas.microsoft.com/office/drawing/2014/main" id="{DCEB6271-98C3-2C40-977D-F60CDC872799}"/>
              </a:ext>
            </a:extLst>
          </p:cNvPr>
          <p:cNvSpPr>
            <a:spLocks noGrp="1"/>
          </p:cNvSpPr>
          <p:nvPr>
            <p:ph type="body" sz="quarter" idx="12" hasCustomPrompt="1"/>
          </p:nvPr>
        </p:nvSpPr>
        <p:spPr>
          <a:xfrm>
            <a:off x="15099324" y="7430079"/>
            <a:ext cx="7250365" cy="1502393"/>
          </a:xfrm>
        </p:spPr>
        <p:txBody>
          <a:bodyPr>
            <a:noAutofit/>
          </a:bodyPr>
          <a:lstStyle>
            <a:lvl1pPr marL="0" indent="0">
              <a:lnSpc>
                <a:spcPts val="6480"/>
              </a:lnSpc>
              <a:buFontTx/>
              <a:buNone/>
              <a:defRPr sz="5400">
                <a:solidFill>
                  <a:srgbClr val="5B696B"/>
                </a:solidFill>
              </a:defRPr>
            </a:lvl1pPr>
            <a:lvl2pPr marL="914400" indent="0">
              <a:buFontTx/>
              <a:buNone/>
              <a:defRPr sz="3600"/>
            </a:lvl2pPr>
            <a:lvl3pPr marL="1828800" indent="0">
              <a:buFontTx/>
              <a:buNone/>
              <a:defRPr sz="3600"/>
            </a:lvl3pPr>
            <a:lvl4pPr marL="2743200" indent="0">
              <a:buFontTx/>
              <a:buNone/>
              <a:defRPr sz="3600"/>
            </a:lvl4pPr>
            <a:lvl5pPr marL="3657600" indent="0">
              <a:buFontTx/>
              <a:buNone/>
              <a:defRPr sz="3600"/>
            </a:lvl5pPr>
          </a:lstStyle>
          <a:p>
            <a:pPr lvl="0"/>
            <a:r>
              <a:rPr lang="en-US"/>
              <a:t>Enter your subtitle here,</a:t>
            </a:r>
            <a:br>
              <a:rPr lang="en-US"/>
            </a:br>
            <a:r>
              <a:rPr lang="en-US"/>
              <a:t>no more than two lines.</a:t>
            </a:r>
          </a:p>
        </p:txBody>
      </p:sp>
      <p:sp>
        <p:nvSpPr>
          <p:cNvPr id="13" name="Picture Placeholder 5">
            <a:extLst>
              <a:ext uri="{FF2B5EF4-FFF2-40B4-BE49-F238E27FC236}">
                <a16:creationId xmlns:a16="http://schemas.microsoft.com/office/drawing/2014/main" id="{5969E544-1FEC-CA4F-9166-A7512F43A88E}"/>
              </a:ext>
              <a:ext uri="{C183D7F6-B498-43B3-948B-1728B52AA6E4}">
                <adec:decorative xmlns:adec="http://schemas.microsoft.com/office/drawing/2017/decorative" val="1"/>
              </a:ext>
            </a:extLst>
          </p:cNvPr>
          <p:cNvSpPr>
            <a:spLocks noGrp="1"/>
          </p:cNvSpPr>
          <p:nvPr>
            <p:ph type="pic" sz="quarter" idx="11" hasCustomPrompt="1"/>
          </p:nvPr>
        </p:nvSpPr>
        <p:spPr>
          <a:xfrm>
            <a:off x="3776004" y="1499236"/>
            <a:ext cx="9140953" cy="10607484"/>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anchor="ctr">
            <a:noAutofit/>
          </a:bodyPr>
          <a:lstStyle>
            <a:lvl1pPr marL="0" indent="0" algn="ctr">
              <a:buFontTx/>
              <a:buNone/>
              <a:defRPr sz="4400">
                <a:solidFill>
                  <a:schemeClr val="accent6"/>
                </a:solidFill>
              </a:defRPr>
            </a:lvl1pPr>
          </a:lstStyle>
          <a:p>
            <a:r>
              <a:rPr lang="en-US"/>
              <a:t>Drag and drop image here</a:t>
            </a:r>
          </a:p>
        </p:txBody>
      </p:sp>
      <p:sp>
        <p:nvSpPr>
          <p:cNvPr id="14" name="Rectangle 13">
            <a:extLst>
              <a:ext uri="{FF2B5EF4-FFF2-40B4-BE49-F238E27FC236}">
                <a16:creationId xmlns:a16="http://schemas.microsoft.com/office/drawing/2014/main" id="{F87E43C3-5AA7-684E-9C70-9114C1379213}"/>
              </a:ext>
              <a:ext uri="{C183D7F6-B498-43B3-948B-1728B52AA6E4}">
                <adec:decorative xmlns:adec="http://schemas.microsoft.com/office/drawing/2017/decorative" val="1"/>
              </a:ext>
            </a:extLst>
          </p:cNvPr>
          <p:cNvSpPr/>
          <p:nvPr userDrawn="1"/>
        </p:nvSpPr>
        <p:spPr>
          <a:xfrm>
            <a:off x="9236" y="0"/>
            <a:ext cx="3759200"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5" name="Freeform 14">
            <a:extLst>
              <a:ext uri="{FF2B5EF4-FFF2-40B4-BE49-F238E27FC236}">
                <a16:creationId xmlns:a16="http://schemas.microsoft.com/office/drawing/2014/main" id="{54C37A0E-2763-6640-83E5-70884E9E1E09}"/>
              </a:ext>
              <a:ext uri="{C183D7F6-B498-43B3-948B-1728B52AA6E4}">
                <adec:decorative xmlns:adec="http://schemas.microsoft.com/office/drawing/2017/decorative" val="1"/>
              </a:ext>
            </a:extLst>
          </p:cNvPr>
          <p:cNvSpPr/>
          <p:nvPr userDrawn="1"/>
        </p:nvSpPr>
        <p:spPr>
          <a:xfrm>
            <a:off x="2267961"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8" name="Logo">
            <a:extLst>
              <a:ext uri="{FF2B5EF4-FFF2-40B4-BE49-F238E27FC236}">
                <a16:creationId xmlns:a16="http://schemas.microsoft.com/office/drawing/2014/main" id="{5618B28A-35BB-5D4F-AC96-12330323DF1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9" name="Folded Corner 8">
            <a:extLst>
              <a:ext uri="{FF2B5EF4-FFF2-40B4-BE49-F238E27FC236}">
                <a16:creationId xmlns:a16="http://schemas.microsoft.com/office/drawing/2014/main" id="{233EC068-4002-A847-8D8A-66E873345119}"/>
              </a:ext>
              <a:ext uri="{C183D7F6-B498-43B3-948B-1728B52AA6E4}">
                <adec:decorative xmlns:adec="http://schemas.microsoft.com/office/drawing/2017/decorative" val="1"/>
              </a:ext>
            </a:extLst>
          </p:cNvPr>
          <p:cNvSpPr/>
          <p:nvPr userDrawn="1"/>
        </p:nvSpPr>
        <p:spPr>
          <a:xfrm>
            <a:off x="-1" y="-1447800"/>
            <a:ext cx="112029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To highlight image with intersection on left and titles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109618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een_title list image 6">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8159D64C-5DC1-A349-A3C7-97B93EDBB69D}"/>
              </a:ext>
            </a:extLst>
          </p:cNvPr>
          <p:cNvSpPr>
            <a:spLocks noGrp="1"/>
          </p:cNvSpPr>
          <p:nvPr>
            <p:ph type="title" hasCustomPrompt="1"/>
          </p:nvPr>
        </p:nvSpPr>
        <p:spPr>
          <a:xfrm>
            <a:off x="1525588" y="1524000"/>
            <a:ext cx="19113726" cy="917134"/>
          </a:xfrm>
        </p:spPr>
        <p:txBody>
          <a:bodyPr tIns="0" bIns="0"/>
          <a:lstStyle/>
          <a:p>
            <a:r>
              <a:rPr lang="en-US"/>
              <a:t>Enter slide title here</a:t>
            </a:r>
          </a:p>
        </p:txBody>
      </p:sp>
      <p:sp>
        <p:nvSpPr>
          <p:cNvPr id="16" name="Text Placeholder 8">
            <a:extLst>
              <a:ext uri="{FF2B5EF4-FFF2-40B4-BE49-F238E27FC236}">
                <a16:creationId xmlns:a16="http://schemas.microsoft.com/office/drawing/2014/main" id="{48D0869C-7FD6-7C4E-B784-D5DEE5E1B180}"/>
              </a:ext>
            </a:extLst>
          </p:cNvPr>
          <p:cNvSpPr>
            <a:spLocks noGrp="1"/>
          </p:cNvSpPr>
          <p:nvPr>
            <p:ph type="body" sz="quarter" idx="17" hasCustomPrompt="1"/>
          </p:nvPr>
        </p:nvSpPr>
        <p:spPr>
          <a:xfrm>
            <a:off x="1525588" y="2429313"/>
            <a:ext cx="10611728" cy="1371600"/>
          </a:xfrm>
        </p:spPr>
        <p:txBody>
          <a:bodyPr lIns="0" tIns="0" b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descriptor here in one line</a:t>
            </a:r>
          </a:p>
        </p:txBody>
      </p:sp>
      <p:sp>
        <p:nvSpPr>
          <p:cNvPr id="13" name="Text Placeholder 2">
            <a:extLst>
              <a:ext uri="{FF2B5EF4-FFF2-40B4-BE49-F238E27FC236}">
                <a16:creationId xmlns:a16="http://schemas.microsoft.com/office/drawing/2014/main" id="{04135711-9D49-904F-9940-12A40616EC6C}"/>
              </a:ext>
            </a:extLst>
          </p:cNvPr>
          <p:cNvSpPr>
            <a:spLocks noGrp="1"/>
          </p:cNvSpPr>
          <p:nvPr>
            <p:ph type="body" sz="quarter" idx="18"/>
          </p:nvPr>
        </p:nvSpPr>
        <p:spPr>
          <a:xfrm>
            <a:off x="1378831" y="5026472"/>
            <a:ext cx="10814756" cy="6661150"/>
          </a:xfrm>
        </p:spPr>
        <p:txBody>
          <a:bodyPr>
            <a:normAutofit/>
          </a:bodyPr>
          <a:lstStyle>
            <a:lvl1pPr marL="571500" indent="-571500">
              <a:buFont typeface="Arial" panose="020B0604020202020204" pitchFamily="34" charset="0"/>
              <a:buChar char="•"/>
              <a:defRPr sz="4400"/>
            </a:lvl1pPr>
            <a:lvl2pPr marL="1485900" indent="-571500">
              <a:buFont typeface="Arial" panose="020B0604020202020204" pitchFamily="34" charset="0"/>
              <a:buChar char="•"/>
              <a:defRPr sz="4400"/>
            </a:lvl2pPr>
            <a:lvl3pPr marL="2400300" indent="-571500">
              <a:buFont typeface="Arial" panose="020B0604020202020204" pitchFamily="34" charset="0"/>
              <a:buChar char="•"/>
              <a:defRPr sz="4400"/>
            </a:lvl3pPr>
            <a:lvl4pPr marL="3314700" indent="-571500">
              <a:buFont typeface="Arial" panose="020B0604020202020204" pitchFamily="34" charset="0"/>
              <a:buChar char="•"/>
              <a:defRPr sz="4400"/>
            </a:lvl4pPr>
            <a:lvl5pPr marL="4229100" indent="-571500">
              <a:buFont typeface="Arial" panose="020B0604020202020204" pitchFamily="34" charset="0"/>
              <a:buChar char="•"/>
              <a:defRPr sz="4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C77D79F-A880-0D4D-B763-133111E011E9}"/>
              </a:ext>
              <a:ext uri="{C183D7F6-B498-43B3-948B-1728B52AA6E4}">
                <adec:decorative xmlns:adec="http://schemas.microsoft.com/office/drawing/2017/decorative" val="1"/>
              </a:ext>
            </a:extLst>
          </p:cNvPr>
          <p:cNvSpPr/>
          <p:nvPr userDrawn="1"/>
        </p:nvSpPr>
        <p:spPr>
          <a:xfrm>
            <a:off x="20607270" y="1"/>
            <a:ext cx="3779905"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7" name="Picture Placeholder 26">
            <a:extLst>
              <a:ext uri="{FF2B5EF4-FFF2-40B4-BE49-F238E27FC236}">
                <a16:creationId xmlns:a16="http://schemas.microsoft.com/office/drawing/2014/main" id="{B1E40070-C3B7-BF4E-9782-F5D9E2B11A4F}"/>
              </a:ext>
              <a:ext uri="{C183D7F6-B498-43B3-948B-1728B52AA6E4}">
                <adec:decorative xmlns:adec="http://schemas.microsoft.com/office/drawing/2017/decorative" val="1"/>
              </a:ext>
            </a:extLst>
          </p:cNvPr>
          <p:cNvSpPr>
            <a:spLocks noGrp="1"/>
          </p:cNvSpPr>
          <p:nvPr>
            <p:ph type="pic" sz="quarter" idx="12" hasCustomPrompt="1"/>
          </p:nvPr>
        </p:nvSpPr>
        <p:spPr>
          <a:xfrm>
            <a:off x="13333068" y="3030614"/>
            <a:ext cx="7274202" cy="8455292"/>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a:t>Drag and drop</a:t>
            </a:r>
          </a:p>
          <a:p>
            <a:r>
              <a:rPr lang="en-US"/>
              <a:t>image here</a:t>
            </a:r>
          </a:p>
        </p:txBody>
      </p:sp>
      <p:sp>
        <p:nvSpPr>
          <p:cNvPr id="12" name="Freeform 11">
            <a:extLst>
              <a:ext uri="{FF2B5EF4-FFF2-40B4-BE49-F238E27FC236}">
                <a16:creationId xmlns:a16="http://schemas.microsoft.com/office/drawing/2014/main" id="{051F3015-36BB-054C-B47F-F4C1BF535199}"/>
              </a:ext>
              <a:ext uri="{C183D7F6-B498-43B3-948B-1728B52AA6E4}">
                <adec:decorative xmlns:adec="http://schemas.microsoft.com/office/drawing/2017/decorative" val="1"/>
              </a:ext>
            </a:extLst>
          </p:cNvPr>
          <p:cNvSpPr/>
          <p:nvPr/>
        </p:nvSpPr>
        <p:spPr>
          <a:xfrm flipH="1">
            <a:off x="20607270" y="4337181"/>
            <a:ext cx="1187206" cy="584114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1" name="Folded Corner 10">
            <a:extLst>
              <a:ext uri="{FF2B5EF4-FFF2-40B4-BE49-F238E27FC236}">
                <a16:creationId xmlns:a16="http://schemas.microsoft.com/office/drawing/2014/main" id="{C3FEC773-B7DA-0C43-B96C-CBB975AEC66D}"/>
              </a:ext>
              <a:ext uri="{C183D7F6-B498-43B3-948B-1728B52AA6E4}">
                <adec:decorative xmlns:adec="http://schemas.microsoft.com/office/drawing/2017/decorative" val="1"/>
              </a:ext>
            </a:extLst>
          </p:cNvPr>
          <p:cNvSpPr/>
          <p:nvPr userDrawn="1"/>
        </p:nvSpPr>
        <p:spPr>
          <a:xfrm>
            <a:off x="-1" y="-2667000"/>
            <a:ext cx="11964987" cy="21898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a:t>
            </a:r>
            <a:r>
              <a:rPr lang="es-ES" sz="2400">
                <a:solidFill>
                  <a:schemeClr val="tx1"/>
                </a:solidFill>
                <a:latin typeface="Source Sans Pro" charset="0"/>
                <a:ea typeface="Source Sans Pro" charset="0"/>
                <a:cs typeface="Source Sans Pro" charset="0"/>
              </a:rPr>
              <a:t>: Circle image with color intersection with titles and cascading bullet points.</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19135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mber_title list image 6">
    <p:spTree>
      <p:nvGrpSpPr>
        <p:cNvPr id="1" name=""/>
        <p:cNvGrpSpPr/>
        <p:nvPr/>
      </p:nvGrpSpPr>
      <p:grpSpPr>
        <a:xfrm>
          <a:off x="0" y="0"/>
          <a:ext cx="0" cy="0"/>
          <a:chOff x="0" y="0"/>
          <a:chExt cx="0" cy="0"/>
        </a:xfrm>
      </p:grpSpPr>
      <p:sp>
        <p:nvSpPr>
          <p:cNvPr id="25" name="Title 7">
            <a:extLst>
              <a:ext uri="{FF2B5EF4-FFF2-40B4-BE49-F238E27FC236}">
                <a16:creationId xmlns:a16="http://schemas.microsoft.com/office/drawing/2014/main" id="{FA6E4567-3F16-6D48-8F25-9E304B4B55B4}"/>
              </a:ext>
            </a:extLst>
          </p:cNvPr>
          <p:cNvSpPr>
            <a:spLocks noGrp="1"/>
          </p:cNvSpPr>
          <p:nvPr>
            <p:ph type="title" hasCustomPrompt="1"/>
          </p:nvPr>
        </p:nvSpPr>
        <p:spPr>
          <a:xfrm>
            <a:off x="1525588" y="1524000"/>
            <a:ext cx="19113726" cy="917134"/>
          </a:xfrm>
        </p:spPr>
        <p:txBody>
          <a:bodyPr tIns="0" bIns="0"/>
          <a:lstStyle>
            <a:lvl1pPr>
              <a:defRPr/>
            </a:lvl1pPr>
          </a:lstStyle>
          <a:p>
            <a:r>
              <a:rPr lang="en-US"/>
              <a:t>Enter slide title here</a:t>
            </a:r>
          </a:p>
        </p:txBody>
      </p:sp>
      <p:sp>
        <p:nvSpPr>
          <p:cNvPr id="26" name="Text Placeholder 8">
            <a:extLst>
              <a:ext uri="{FF2B5EF4-FFF2-40B4-BE49-F238E27FC236}">
                <a16:creationId xmlns:a16="http://schemas.microsoft.com/office/drawing/2014/main" id="{30E36338-15CF-2243-AD95-AD0C85C0D016}"/>
              </a:ext>
            </a:extLst>
          </p:cNvPr>
          <p:cNvSpPr>
            <a:spLocks noGrp="1"/>
          </p:cNvSpPr>
          <p:nvPr>
            <p:ph type="body" sz="quarter" idx="17" hasCustomPrompt="1"/>
          </p:nvPr>
        </p:nvSpPr>
        <p:spPr>
          <a:xfrm>
            <a:off x="1525588" y="2429313"/>
            <a:ext cx="10611728" cy="1371600"/>
          </a:xfrm>
        </p:spPr>
        <p:txBody>
          <a:bodyPr lIns="0" tIns="0" b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descriptor here in one line</a:t>
            </a:r>
          </a:p>
        </p:txBody>
      </p:sp>
      <p:sp>
        <p:nvSpPr>
          <p:cNvPr id="17" name="Text Placeholder 2">
            <a:extLst>
              <a:ext uri="{FF2B5EF4-FFF2-40B4-BE49-F238E27FC236}">
                <a16:creationId xmlns:a16="http://schemas.microsoft.com/office/drawing/2014/main" id="{4A2CAE1A-497A-4242-8345-A8E050B91B2D}"/>
              </a:ext>
            </a:extLst>
          </p:cNvPr>
          <p:cNvSpPr>
            <a:spLocks noGrp="1"/>
          </p:cNvSpPr>
          <p:nvPr>
            <p:ph type="body" sz="quarter" idx="18"/>
          </p:nvPr>
        </p:nvSpPr>
        <p:spPr>
          <a:xfrm>
            <a:off x="1378831" y="5026472"/>
            <a:ext cx="10814756" cy="6661150"/>
          </a:xfrm>
        </p:spPr>
        <p:txBody>
          <a:bodyPr>
            <a:normAutofit/>
          </a:bodyPr>
          <a:lstStyle>
            <a:lvl1pPr marL="571500" indent="-571500">
              <a:buFont typeface="Arial" panose="020B0604020202020204" pitchFamily="34" charset="0"/>
              <a:buChar char="•"/>
              <a:defRPr sz="4400"/>
            </a:lvl1pPr>
            <a:lvl2pPr marL="1485900" indent="-571500">
              <a:buFont typeface="Arial" panose="020B0604020202020204" pitchFamily="34" charset="0"/>
              <a:buChar char="•"/>
              <a:defRPr sz="4400"/>
            </a:lvl2pPr>
            <a:lvl3pPr marL="2400300" indent="-571500">
              <a:buFont typeface="Arial" panose="020B0604020202020204" pitchFamily="34" charset="0"/>
              <a:buChar char="•"/>
              <a:defRPr sz="4400"/>
            </a:lvl3pPr>
            <a:lvl4pPr marL="3314700" indent="-571500">
              <a:buFont typeface="Arial" panose="020B0604020202020204" pitchFamily="34" charset="0"/>
              <a:buChar char="•"/>
              <a:defRPr sz="4400"/>
            </a:lvl4pPr>
            <a:lvl5pPr marL="4229100" indent="-571500">
              <a:buFont typeface="Arial" panose="020B0604020202020204" pitchFamily="34" charset="0"/>
              <a:buChar char="•"/>
              <a:defRPr sz="4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36D42C4A-EB84-7B40-9B34-C41BA463CBDD}"/>
              </a:ext>
              <a:ext uri="{C183D7F6-B498-43B3-948B-1728B52AA6E4}">
                <adec:decorative xmlns:adec="http://schemas.microsoft.com/office/drawing/2017/decorative" val="1"/>
              </a:ext>
            </a:extLst>
          </p:cNvPr>
          <p:cNvSpPr/>
          <p:nvPr userDrawn="1"/>
        </p:nvSpPr>
        <p:spPr>
          <a:xfrm>
            <a:off x="20607270" y="1"/>
            <a:ext cx="3779905"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9" name="Picture Placeholder 26">
            <a:extLst>
              <a:ext uri="{FF2B5EF4-FFF2-40B4-BE49-F238E27FC236}">
                <a16:creationId xmlns:a16="http://schemas.microsoft.com/office/drawing/2014/main" id="{9EFD3F10-2C10-A14D-8DCE-C7296CC90585}"/>
              </a:ext>
              <a:ext uri="{C183D7F6-B498-43B3-948B-1728B52AA6E4}">
                <adec:decorative xmlns:adec="http://schemas.microsoft.com/office/drawing/2017/decorative" val="1"/>
              </a:ext>
            </a:extLst>
          </p:cNvPr>
          <p:cNvSpPr>
            <a:spLocks noGrp="1"/>
          </p:cNvSpPr>
          <p:nvPr>
            <p:ph type="pic" sz="quarter" idx="12" hasCustomPrompt="1"/>
          </p:nvPr>
        </p:nvSpPr>
        <p:spPr>
          <a:xfrm>
            <a:off x="13333068" y="3030614"/>
            <a:ext cx="7274202" cy="8455292"/>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a:t>Drag and drop</a:t>
            </a:r>
          </a:p>
          <a:p>
            <a:r>
              <a:rPr lang="en-US"/>
              <a:t>image here</a:t>
            </a:r>
          </a:p>
        </p:txBody>
      </p:sp>
      <p:sp>
        <p:nvSpPr>
          <p:cNvPr id="20" name="Freeform 19">
            <a:extLst>
              <a:ext uri="{FF2B5EF4-FFF2-40B4-BE49-F238E27FC236}">
                <a16:creationId xmlns:a16="http://schemas.microsoft.com/office/drawing/2014/main" id="{40C60CC5-170E-9842-AE62-3576F2532A4B}"/>
              </a:ext>
              <a:ext uri="{C183D7F6-B498-43B3-948B-1728B52AA6E4}">
                <adec:decorative xmlns:adec="http://schemas.microsoft.com/office/drawing/2017/decorative" val="1"/>
              </a:ext>
            </a:extLst>
          </p:cNvPr>
          <p:cNvSpPr/>
          <p:nvPr userDrawn="1"/>
        </p:nvSpPr>
        <p:spPr>
          <a:xfrm flipH="1">
            <a:off x="20607270" y="4337181"/>
            <a:ext cx="1187206" cy="584114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Folded Corner 8">
            <a:extLst>
              <a:ext uri="{FF2B5EF4-FFF2-40B4-BE49-F238E27FC236}">
                <a16:creationId xmlns:a16="http://schemas.microsoft.com/office/drawing/2014/main" id="{19B453B6-B4FD-D34F-BE43-4A00722D2BB2}"/>
              </a:ext>
              <a:ext uri="{C183D7F6-B498-43B3-948B-1728B52AA6E4}">
                <adec:decorative xmlns:adec="http://schemas.microsoft.com/office/drawing/2017/decorative" val="1"/>
              </a:ext>
            </a:extLst>
          </p:cNvPr>
          <p:cNvSpPr/>
          <p:nvPr userDrawn="1"/>
        </p:nvSpPr>
        <p:spPr>
          <a:xfrm>
            <a:off x="-1" y="-2667000"/>
            <a:ext cx="11964987" cy="21898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a:t>
            </a:r>
            <a:r>
              <a:rPr lang="es-ES" sz="2400">
                <a:solidFill>
                  <a:schemeClr val="tx1"/>
                </a:solidFill>
                <a:latin typeface="Source Sans Pro" charset="0"/>
                <a:ea typeface="Source Sans Pro" charset="0"/>
                <a:cs typeface="Source Sans Pro" charset="0"/>
              </a:rPr>
              <a:t>: Circle image with color intersection with titles and cascading bullet points.</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260370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_title list image 6">
    <p:spTree>
      <p:nvGrpSpPr>
        <p:cNvPr id="1" name=""/>
        <p:cNvGrpSpPr/>
        <p:nvPr/>
      </p:nvGrpSpPr>
      <p:grpSpPr>
        <a:xfrm>
          <a:off x="0" y="0"/>
          <a:ext cx="0" cy="0"/>
          <a:chOff x="0" y="0"/>
          <a:chExt cx="0" cy="0"/>
        </a:xfrm>
      </p:grpSpPr>
      <p:sp>
        <p:nvSpPr>
          <p:cNvPr id="24" name="Title 7">
            <a:extLst>
              <a:ext uri="{FF2B5EF4-FFF2-40B4-BE49-F238E27FC236}">
                <a16:creationId xmlns:a16="http://schemas.microsoft.com/office/drawing/2014/main" id="{B66DECE7-7053-C143-8F52-17FDA0102D89}"/>
              </a:ext>
            </a:extLst>
          </p:cNvPr>
          <p:cNvSpPr>
            <a:spLocks noGrp="1"/>
          </p:cNvSpPr>
          <p:nvPr>
            <p:ph type="title" hasCustomPrompt="1"/>
          </p:nvPr>
        </p:nvSpPr>
        <p:spPr>
          <a:xfrm>
            <a:off x="1525588" y="1524000"/>
            <a:ext cx="19113726" cy="917134"/>
          </a:xfrm>
        </p:spPr>
        <p:txBody>
          <a:bodyPr tIns="0" bIns="0"/>
          <a:lstStyle>
            <a:lvl1pPr>
              <a:defRPr/>
            </a:lvl1pPr>
          </a:lstStyle>
          <a:p>
            <a:r>
              <a:rPr lang="en-US"/>
              <a:t>Enter slide title here</a:t>
            </a:r>
          </a:p>
        </p:txBody>
      </p:sp>
      <p:sp>
        <p:nvSpPr>
          <p:cNvPr id="25" name="Text Placeholder 8">
            <a:extLst>
              <a:ext uri="{FF2B5EF4-FFF2-40B4-BE49-F238E27FC236}">
                <a16:creationId xmlns:a16="http://schemas.microsoft.com/office/drawing/2014/main" id="{FA6425EF-7C2E-9043-8843-241B0C6129D4}"/>
              </a:ext>
            </a:extLst>
          </p:cNvPr>
          <p:cNvSpPr>
            <a:spLocks noGrp="1"/>
          </p:cNvSpPr>
          <p:nvPr>
            <p:ph type="body" sz="quarter" idx="17" hasCustomPrompt="1"/>
          </p:nvPr>
        </p:nvSpPr>
        <p:spPr>
          <a:xfrm>
            <a:off x="1525588" y="2429313"/>
            <a:ext cx="10611728" cy="1371600"/>
          </a:xfrm>
        </p:spPr>
        <p:txBody>
          <a:bodyPr lIns="0" tIns="0" b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descriptor here in one line</a:t>
            </a:r>
          </a:p>
        </p:txBody>
      </p:sp>
      <p:sp>
        <p:nvSpPr>
          <p:cNvPr id="17" name="Text Placeholder 2">
            <a:extLst>
              <a:ext uri="{FF2B5EF4-FFF2-40B4-BE49-F238E27FC236}">
                <a16:creationId xmlns:a16="http://schemas.microsoft.com/office/drawing/2014/main" id="{DB9F134B-BC0D-064C-9E93-1D1B5D33DA70}"/>
              </a:ext>
            </a:extLst>
          </p:cNvPr>
          <p:cNvSpPr>
            <a:spLocks noGrp="1"/>
          </p:cNvSpPr>
          <p:nvPr>
            <p:ph type="body" sz="quarter" idx="18"/>
          </p:nvPr>
        </p:nvSpPr>
        <p:spPr>
          <a:xfrm>
            <a:off x="1378831" y="5026472"/>
            <a:ext cx="10814756" cy="6661150"/>
          </a:xfrm>
        </p:spPr>
        <p:txBody>
          <a:bodyPr>
            <a:normAutofit/>
          </a:bodyPr>
          <a:lstStyle>
            <a:lvl1pPr marL="571500" indent="-571500">
              <a:buFont typeface="Arial" panose="020B0604020202020204" pitchFamily="34" charset="0"/>
              <a:buChar char="•"/>
              <a:defRPr sz="4400"/>
            </a:lvl1pPr>
            <a:lvl2pPr marL="1485900" indent="-571500">
              <a:buFont typeface="Arial" panose="020B0604020202020204" pitchFamily="34" charset="0"/>
              <a:buChar char="•"/>
              <a:defRPr sz="4400"/>
            </a:lvl2pPr>
            <a:lvl3pPr marL="2400300" indent="-571500">
              <a:buFont typeface="Arial" panose="020B0604020202020204" pitchFamily="34" charset="0"/>
              <a:buChar char="•"/>
              <a:defRPr sz="4400"/>
            </a:lvl3pPr>
            <a:lvl4pPr marL="3314700" indent="-571500">
              <a:buFont typeface="Arial" panose="020B0604020202020204" pitchFamily="34" charset="0"/>
              <a:buChar char="•"/>
              <a:defRPr sz="4400"/>
            </a:lvl4pPr>
            <a:lvl5pPr marL="4229100" indent="-571500">
              <a:buFont typeface="Arial" panose="020B0604020202020204" pitchFamily="34" charset="0"/>
              <a:buChar char="•"/>
              <a:defRPr sz="4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C88B28D3-03DA-F748-8FE1-59FB37AF9009}"/>
              </a:ext>
              <a:ext uri="{C183D7F6-B498-43B3-948B-1728B52AA6E4}">
                <adec:decorative xmlns:adec="http://schemas.microsoft.com/office/drawing/2017/decorative" val="1"/>
              </a:ext>
            </a:extLst>
          </p:cNvPr>
          <p:cNvSpPr/>
          <p:nvPr userDrawn="1"/>
        </p:nvSpPr>
        <p:spPr>
          <a:xfrm>
            <a:off x="20607270" y="1"/>
            <a:ext cx="3779905"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9" name="Picture Placeholder 26">
            <a:extLst>
              <a:ext uri="{FF2B5EF4-FFF2-40B4-BE49-F238E27FC236}">
                <a16:creationId xmlns:a16="http://schemas.microsoft.com/office/drawing/2014/main" id="{87AADB0A-0110-2F44-A82E-6BCF0A1EE982}"/>
              </a:ext>
              <a:ext uri="{C183D7F6-B498-43B3-948B-1728B52AA6E4}">
                <adec:decorative xmlns:adec="http://schemas.microsoft.com/office/drawing/2017/decorative" val="1"/>
              </a:ext>
            </a:extLst>
          </p:cNvPr>
          <p:cNvSpPr>
            <a:spLocks noGrp="1"/>
          </p:cNvSpPr>
          <p:nvPr>
            <p:ph type="pic" sz="quarter" idx="12" hasCustomPrompt="1"/>
          </p:nvPr>
        </p:nvSpPr>
        <p:spPr>
          <a:xfrm>
            <a:off x="13333068" y="3030614"/>
            <a:ext cx="7274202" cy="8455292"/>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a:t>Drag and drop</a:t>
            </a:r>
          </a:p>
          <a:p>
            <a:r>
              <a:rPr lang="en-US"/>
              <a:t>image here</a:t>
            </a:r>
          </a:p>
        </p:txBody>
      </p:sp>
      <p:sp>
        <p:nvSpPr>
          <p:cNvPr id="20" name="Freeform 19">
            <a:extLst>
              <a:ext uri="{FF2B5EF4-FFF2-40B4-BE49-F238E27FC236}">
                <a16:creationId xmlns:a16="http://schemas.microsoft.com/office/drawing/2014/main" id="{3A83BE1F-C3EE-7446-8751-7B12A2FEC0DD}"/>
              </a:ext>
              <a:ext uri="{C183D7F6-B498-43B3-948B-1728B52AA6E4}">
                <adec:decorative xmlns:adec="http://schemas.microsoft.com/office/drawing/2017/decorative" val="1"/>
              </a:ext>
            </a:extLst>
          </p:cNvPr>
          <p:cNvSpPr/>
          <p:nvPr userDrawn="1"/>
        </p:nvSpPr>
        <p:spPr>
          <a:xfrm flipH="1">
            <a:off x="20607270" y="4337181"/>
            <a:ext cx="1187206" cy="584114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Folded Corner 8">
            <a:extLst>
              <a:ext uri="{FF2B5EF4-FFF2-40B4-BE49-F238E27FC236}">
                <a16:creationId xmlns:a16="http://schemas.microsoft.com/office/drawing/2014/main" id="{13D9136B-278C-DB49-83A7-A867008B8FAB}"/>
              </a:ext>
              <a:ext uri="{C183D7F6-B498-43B3-948B-1728B52AA6E4}">
                <adec:decorative xmlns:adec="http://schemas.microsoft.com/office/drawing/2017/decorative" val="1"/>
              </a:ext>
            </a:extLst>
          </p:cNvPr>
          <p:cNvSpPr/>
          <p:nvPr userDrawn="1"/>
        </p:nvSpPr>
        <p:spPr>
          <a:xfrm>
            <a:off x="-1" y="-2667000"/>
            <a:ext cx="11964987" cy="21898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a:t>
            </a:r>
            <a:r>
              <a:rPr lang="es-ES" sz="2400">
                <a:solidFill>
                  <a:schemeClr val="tx1"/>
                </a:solidFill>
                <a:latin typeface="Source Sans Pro" charset="0"/>
                <a:ea typeface="Source Sans Pro" charset="0"/>
                <a:cs typeface="Source Sans Pro" charset="0"/>
              </a:rPr>
              <a:t>: Circle image with color intersection with titles and cascading bullet points.</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368335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_title list image 6">
    <p:spTree>
      <p:nvGrpSpPr>
        <p:cNvPr id="1" name=""/>
        <p:cNvGrpSpPr/>
        <p:nvPr/>
      </p:nvGrpSpPr>
      <p:grpSpPr>
        <a:xfrm>
          <a:off x="0" y="0"/>
          <a:ext cx="0" cy="0"/>
          <a:chOff x="0" y="0"/>
          <a:chExt cx="0" cy="0"/>
        </a:xfrm>
      </p:grpSpPr>
      <p:sp>
        <p:nvSpPr>
          <p:cNvPr id="32" name="Title 7">
            <a:extLst>
              <a:ext uri="{FF2B5EF4-FFF2-40B4-BE49-F238E27FC236}">
                <a16:creationId xmlns:a16="http://schemas.microsoft.com/office/drawing/2014/main" id="{2C1A955A-48F9-0F4C-A69D-BCB6B603401E}"/>
              </a:ext>
            </a:extLst>
          </p:cNvPr>
          <p:cNvSpPr>
            <a:spLocks noGrp="1"/>
          </p:cNvSpPr>
          <p:nvPr>
            <p:ph type="title" hasCustomPrompt="1"/>
          </p:nvPr>
        </p:nvSpPr>
        <p:spPr>
          <a:xfrm>
            <a:off x="1525588" y="1524000"/>
            <a:ext cx="19113726" cy="917134"/>
          </a:xfrm>
        </p:spPr>
        <p:txBody>
          <a:bodyPr tIns="0" bIns="0"/>
          <a:lstStyle>
            <a:lvl1pPr>
              <a:defRPr/>
            </a:lvl1pPr>
          </a:lstStyle>
          <a:p>
            <a:r>
              <a:rPr lang="en-US"/>
              <a:t>Enter slide title here</a:t>
            </a:r>
          </a:p>
        </p:txBody>
      </p:sp>
      <p:sp>
        <p:nvSpPr>
          <p:cNvPr id="33" name="Text Placeholder 8">
            <a:extLst>
              <a:ext uri="{FF2B5EF4-FFF2-40B4-BE49-F238E27FC236}">
                <a16:creationId xmlns:a16="http://schemas.microsoft.com/office/drawing/2014/main" id="{60188175-EF50-E446-9901-8DB6319EE265}"/>
              </a:ext>
            </a:extLst>
          </p:cNvPr>
          <p:cNvSpPr>
            <a:spLocks noGrp="1"/>
          </p:cNvSpPr>
          <p:nvPr>
            <p:ph type="body" sz="quarter" idx="17" hasCustomPrompt="1"/>
          </p:nvPr>
        </p:nvSpPr>
        <p:spPr>
          <a:xfrm>
            <a:off x="1525588" y="2429313"/>
            <a:ext cx="10611728" cy="1371600"/>
          </a:xfrm>
        </p:spPr>
        <p:txBody>
          <a:bodyPr lIns="0" tIns="0" b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descriptor here in one line</a:t>
            </a:r>
          </a:p>
        </p:txBody>
      </p:sp>
      <p:sp>
        <p:nvSpPr>
          <p:cNvPr id="24" name="Text Placeholder 2">
            <a:extLst>
              <a:ext uri="{FF2B5EF4-FFF2-40B4-BE49-F238E27FC236}">
                <a16:creationId xmlns:a16="http://schemas.microsoft.com/office/drawing/2014/main" id="{BC9F2F16-4509-ED48-8C61-EBDC251AA4F7}"/>
              </a:ext>
            </a:extLst>
          </p:cNvPr>
          <p:cNvSpPr>
            <a:spLocks noGrp="1"/>
          </p:cNvSpPr>
          <p:nvPr>
            <p:ph type="body" sz="quarter" idx="18"/>
          </p:nvPr>
        </p:nvSpPr>
        <p:spPr>
          <a:xfrm>
            <a:off x="1378831" y="5026472"/>
            <a:ext cx="10814756" cy="6661150"/>
          </a:xfrm>
        </p:spPr>
        <p:txBody>
          <a:bodyPr>
            <a:normAutofit/>
          </a:bodyPr>
          <a:lstStyle>
            <a:lvl1pPr marL="571500" indent="-571500">
              <a:buFont typeface="Arial" panose="020B0604020202020204" pitchFamily="34" charset="0"/>
              <a:buChar char="•"/>
              <a:defRPr sz="4400"/>
            </a:lvl1pPr>
            <a:lvl2pPr marL="1485900" indent="-571500">
              <a:buFont typeface="Arial" panose="020B0604020202020204" pitchFamily="34" charset="0"/>
              <a:buChar char="•"/>
              <a:defRPr sz="4400"/>
            </a:lvl2pPr>
            <a:lvl3pPr marL="2400300" indent="-571500">
              <a:buFont typeface="Arial" panose="020B0604020202020204" pitchFamily="34" charset="0"/>
              <a:buChar char="•"/>
              <a:defRPr sz="4400"/>
            </a:lvl3pPr>
            <a:lvl4pPr marL="3314700" indent="-571500">
              <a:buFont typeface="Arial" panose="020B0604020202020204" pitchFamily="34" charset="0"/>
              <a:buChar char="•"/>
              <a:defRPr sz="4400"/>
            </a:lvl4pPr>
            <a:lvl5pPr marL="4229100" indent="-571500">
              <a:buFont typeface="Arial" panose="020B0604020202020204" pitchFamily="34" charset="0"/>
              <a:buChar char="•"/>
              <a:defRPr sz="4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24">
            <a:extLst>
              <a:ext uri="{FF2B5EF4-FFF2-40B4-BE49-F238E27FC236}">
                <a16:creationId xmlns:a16="http://schemas.microsoft.com/office/drawing/2014/main" id="{39654772-54B1-FB47-A783-D25188856F42}"/>
              </a:ext>
              <a:ext uri="{C183D7F6-B498-43B3-948B-1728B52AA6E4}">
                <adec:decorative xmlns:adec="http://schemas.microsoft.com/office/drawing/2017/decorative" val="1"/>
              </a:ext>
            </a:extLst>
          </p:cNvPr>
          <p:cNvSpPr/>
          <p:nvPr userDrawn="1"/>
        </p:nvSpPr>
        <p:spPr>
          <a:xfrm>
            <a:off x="20607270" y="1"/>
            <a:ext cx="3779905" cy="13715999"/>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6" name="Picture Placeholder 26">
            <a:extLst>
              <a:ext uri="{FF2B5EF4-FFF2-40B4-BE49-F238E27FC236}">
                <a16:creationId xmlns:a16="http://schemas.microsoft.com/office/drawing/2014/main" id="{381E5142-FB8A-5147-BC6F-464D7C63398B}"/>
              </a:ext>
              <a:ext uri="{C183D7F6-B498-43B3-948B-1728B52AA6E4}">
                <adec:decorative xmlns:adec="http://schemas.microsoft.com/office/drawing/2017/decorative" val="1"/>
              </a:ext>
            </a:extLst>
          </p:cNvPr>
          <p:cNvSpPr>
            <a:spLocks noGrp="1"/>
          </p:cNvSpPr>
          <p:nvPr>
            <p:ph type="pic" sz="quarter" idx="12" hasCustomPrompt="1"/>
          </p:nvPr>
        </p:nvSpPr>
        <p:spPr>
          <a:xfrm>
            <a:off x="13333068" y="3030614"/>
            <a:ext cx="7274202" cy="8455292"/>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a:t>Drag and drop</a:t>
            </a:r>
          </a:p>
          <a:p>
            <a:r>
              <a:rPr lang="en-US"/>
              <a:t>image here</a:t>
            </a:r>
          </a:p>
        </p:txBody>
      </p:sp>
      <p:sp>
        <p:nvSpPr>
          <p:cNvPr id="27" name="Freeform 26">
            <a:extLst>
              <a:ext uri="{FF2B5EF4-FFF2-40B4-BE49-F238E27FC236}">
                <a16:creationId xmlns:a16="http://schemas.microsoft.com/office/drawing/2014/main" id="{84E093B5-C0ED-4149-8C93-8F845C0CD35F}"/>
              </a:ext>
              <a:ext uri="{C183D7F6-B498-43B3-948B-1728B52AA6E4}">
                <adec:decorative xmlns:adec="http://schemas.microsoft.com/office/drawing/2017/decorative" val="1"/>
              </a:ext>
            </a:extLst>
          </p:cNvPr>
          <p:cNvSpPr/>
          <p:nvPr userDrawn="1"/>
        </p:nvSpPr>
        <p:spPr>
          <a:xfrm flipH="1">
            <a:off x="20607270" y="4337181"/>
            <a:ext cx="1187206" cy="584114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Folded Corner 8">
            <a:extLst>
              <a:ext uri="{FF2B5EF4-FFF2-40B4-BE49-F238E27FC236}">
                <a16:creationId xmlns:a16="http://schemas.microsoft.com/office/drawing/2014/main" id="{A9EA0D3E-1EB5-6C47-B6A5-01141846A691}"/>
              </a:ext>
              <a:ext uri="{C183D7F6-B498-43B3-948B-1728B52AA6E4}">
                <adec:decorative xmlns:adec="http://schemas.microsoft.com/office/drawing/2017/decorative" val="1"/>
              </a:ext>
            </a:extLst>
          </p:cNvPr>
          <p:cNvSpPr/>
          <p:nvPr userDrawn="1"/>
        </p:nvSpPr>
        <p:spPr>
          <a:xfrm>
            <a:off x="-1" y="-2667000"/>
            <a:ext cx="11964987" cy="21898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a:t>
            </a:r>
            <a:r>
              <a:rPr lang="es-ES" sz="2400">
                <a:solidFill>
                  <a:schemeClr val="tx1"/>
                </a:solidFill>
                <a:latin typeface="Source Sans Pro" charset="0"/>
                <a:ea typeface="Source Sans Pro" charset="0"/>
                <a:cs typeface="Source Sans Pro" charset="0"/>
              </a:rPr>
              <a:t>: Circle image with color intersection with titles and cascading bullet points.</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472485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rkamber_title list image 6">
    <p:spTree>
      <p:nvGrpSpPr>
        <p:cNvPr id="1" name=""/>
        <p:cNvGrpSpPr/>
        <p:nvPr/>
      </p:nvGrpSpPr>
      <p:grpSpPr>
        <a:xfrm>
          <a:off x="0" y="0"/>
          <a:ext cx="0" cy="0"/>
          <a:chOff x="0" y="0"/>
          <a:chExt cx="0" cy="0"/>
        </a:xfrm>
      </p:grpSpPr>
      <p:sp>
        <p:nvSpPr>
          <p:cNvPr id="21" name="Title 7">
            <a:extLst>
              <a:ext uri="{FF2B5EF4-FFF2-40B4-BE49-F238E27FC236}">
                <a16:creationId xmlns:a16="http://schemas.microsoft.com/office/drawing/2014/main" id="{21F55FC5-6EC0-1D44-89F3-CAA881BA464D}"/>
              </a:ext>
            </a:extLst>
          </p:cNvPr>
          <p:cNvSpPr>
            <a:spLocks noGrp="1"/>
          </p:cNvSpPr>
          <p:nvPr>
            <p:ph type="title" hasCustomPrompt="1"/>
          </p:nvPr>
        </p:nvSpPr>
        <p:spPr>
          <a:xfrm>
            <a:off x="1525588" y="1524000"/>
            <a:ext cx="19113726" cy="917134"/>
          </a:xfrm>
        </p:spPr>
        <p:txBody>
          <a:bodyPr tIns="0" bIns="0"/>
          <a:lstStyle>
            <a:lvl1pPr>
              <a:defRPr/>
            </a:lvl1pPr>
          </a:lstStyle>
          <a:p>
            <a:r>
              <a:rPr lang="en-US"/>
              <a:t>Enter slide title here</a:t>
            </a:r>
          </a:p>
        </p:txBody>
      </p:sp>
      <p:sp>
        <p:nvSpPr>
          <p:cNvPr id="22" name="Text Placeholder 8">
            <a:extLst>
              <a:ext uri="{FF2B5EF4-FFF2-40B4-BE49-F238E27FC236}">
                <a16:creationId xmlns:a16="http://schemas.microsoft.com/office/drawing/2014/main" id="{2E41EC47-AF0E-C548-8733-0D8C1F949CD7}"/>
              </a:ext>
            </a:extLst>
          </p:cNvPr>
          <p:cNvSpPr>
            <a:spLocks noGrp="1"/>
          </p:cNvSpPr>
          <p:nvPr>
            <p:ph type="body" sz="quarter" idx="17" hasCustomPrompt="1"/>
          </p:nvPr>
        </p:nvSpPr>
        <p:spPr>
          <a:xfrm>
            <a:off x="1525588" y="2429313"/>
            <a:ext cx="10611728" cy="1371600"/>
          </a:xfrm>
        </p:spPr>
        <p:txBody>
          <a:bodyPr lIns="0" tIns="0" bIns="0"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subtitle or descriptor here in one line</a:t>
            </a:r>
          </a:p>
        </p:txBody>
      </p:sp>
      <p:sp>
        <p:nvSpPr>
          <p:cNvPr id="14" name="Text Placeholder 2">
            <a:extLst>
              <a:ext uri="{FF2B5EF4-FFF2-40B4-BE49-F238E27FC236}">
                <a16:creationId xmlns:a16="http://schemas.microsoft.com/office/drawing/2014/main" id="{FC64057B-2E1A-5F4B-B628-7CAB8090789C}"/>
              </a:ext>
            </a:extLst>
          </p:cNvPr>
          <p:cNvSpPr>
            <a:spLocks noGrp="1"/>
          </p:cNvSpPr>
          <p:nvPr>
            <p:ph type="body" sz="quarter" idx="18"/>
          </p:nvPr>
        </p:nvSpPr>
        <p:spPr>
          <a:xfrm>
            <a:off x="1378831" y="5026472"/>
            <a:ext cx="10814756" cy="6661150"/>
          </a:xfrm>
        </p:spPr>
        <p:txBody>
          <a:bodyPr>
            <a:normAutofit/>
          </a:bodyPr>
          <a:lstStyle>
            <a:lvl1pPr marL="571500" indent="-571500">
              <a:buFont typeface="Arial" panose="020B0604020202020204" pitchFamily="34" charset="0"/>
              <a:buChar char="•"/>
              <a:defRPr sz="4400"/>
            </a:lvl1pPr>
            <a:lvl2pPr marL="1485900" indent="-571500">
              <a:buFont typeface="Arial" panose="020B0604020202020204" pitchFamily="34" charset="0"/>
              <a:buChar char="•"/>
              <a:defRPr sz="4400"/>
            </a:lvl2pPr>
            <a:lvl3pPr marL="2400300" indent="-571500">
              <a:buFont typeface="Arial" panose="020B0604020202020204" pitchFamily="34" charset="0"/>
              <a:buChar char="•"/>
              <a:defRPr sz="4400"/>
            </a:lvl3pPr>
            <a:lvl4pPr marL="3314700" indent="-571500">
              <a:buFont typeface="Arial" panose="020B0604020202020204" pitchFamily="34" charset="0"/>
              <a:buChar char="•"/>
              <a:defRPr sz="4400"/>
            </a:lvl4pPr>
            <a:lvl5pPr marL="4229100" indent="-571500">
              <a:buFont typeface="Arial" panose="020B0604020202020204" pitchFamily="34" charset="0"/>
              <a:buChar char="•"/>
              <a:defRPr sz="4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CCCD532-0346-9C43-A536-9B4E1A88F018}"/>
              </a:ext>
              <a:ext uri="{C183D7F6-B498-43B3-948B-1728B52AA6E4}">
                <adec:decorative xmlns:adec="http://schemas.microsoft.com/office/drawing/2017/decorative" val="1"/>
              </a:ext>
            </a:extLst>
          </p:cNvPr>
          <p:cNvSpPr/>
          <p:nvPr userDrawn="1"/>
        </p:nvSpPr>
        <p:spPr>
          <a:xfrm>
            <a:off x="20607270" y="1"/>
            <a:ext cx="3779905" cy="13715999"/>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6" name="Picture Placeholder 26">
            <a:extLst>
              <a:ext uri="{FF2B5EF4-FFF2-40B4-BE49-F238E27FC236}">
                <a16:creationId xmlns:a16="http://schemas.microsoft.com/office/drawing/2014/main" id="{2C388734-53C0-4F4F-B5A3-998DC17B4390}"/>
              </a:ext>
              <a:ext uri="{C183D7F6-B498-43B3-948B-1728B52AA6E4}">
                <adec:decorative xmlns:adec="http://schemas.microsoft.com/office/drawing/2017/decorative" val="1"/>
              </a:ext>
            </a:extLst>
          </p:cNvPr>
          <p:cNvSpPr>
            <a:spLocks noGrp="1"/>
          </p:cNvSpPr>
          <p:nvPr>
            <p:ph type="pic" sz="quarter" idx="12" hasCustomPrompt="1"/>
          </p:nvPr>
        </p:nvSpPr>
        <p:spPr>
          <a:xfrm>
            <a:off x="13333068" y="3030614"/>
            <a:ext cx="7274202" cy="8455292"/>
          </a:xfrm>
          <a:custGeom>
            <a:avLst/>
            <a:gdLst>
              <a:gd name="connsiteX0" fmla="*/ 4227646 w 7274202"/>
              <a:gd name="connsiteY0" fmla="*/ 0 h 8455292"/>
              <a:gd name="connsiteX1" fmla="*/ 7217043 w 7274202"/>
              <a:gd name="connsiteY1" fmla="*/ 1238249 h 8455292"/>
              <a:gd name="connsiteX2" fmla="*/ 7274202 w 7274202"/>
              <a:gd name="connsiteY2" fmla="*/ 1301140 h 8455292"/>
              <a:gd name="connsiteX3" fmla="*/ 7274202 w 7274202"/>
              <a:gd name="connsiteY3" fmla="*/ 7154152 h 8455292"/>
              <a:gd name="connsiteX4" fmla="*/ 7217043 w 7274202"/>
              <a:gd name="connsiteY4" fmla="*/ 7217043 h 8455292"/>
              <a:gd name="connsiteX5" fmla="*/ 4227646 w 7274202"/>
              <a:gd name="connsiteY5" fmla="*/ 8455292 h 8455292"/>
              <a:gd name="connsiteX6" fmla="*/ 0 w 7274202"/>
              <a:gd name="connsiteY6" fmla="*/ 4227646 h 8455292"/>
              <a:gd name="connsiteX7" fmla="*/ 4227646 w 7274202"/>
              <a:gd name="connsiteY7" fmla="*/ 0 h 845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4202" h="8455292">
                <a:moveTo>
                  <a:pt x="4227646" y="0"/>
                </a:moveTo>
                <a:cubicBezTo>
                  <a:pt x="5395078" y="0"/>
                  <a:pt x="6451990" y="473196"/>
                  <a:pt x="7217043" y="1238249"/>
                </a:cubicBezTo>
                <a:lnTo>
                  <a:pt x="7274202" y="1301140"/>
                </a:lnTo>
                <a:lnTo>
                  <a:pt x="7274202" y="7154152"/>
                </a:lnTo>
                <a:lnTo>
                  <a:pt x="7217043" y="7217043"/>
                </a:lnTo>
                <a:cubicBezTo>
                  <a:pt x="6451990" y="7982097"/>
                  <a:pt x="5395078" y="8455292"/>
                  <a:pt x="4227646" y="8455292"/>
                </a:cubicBezTo>
                <a:cubicBezTo>
                  <a:pt x="1892782" y="8455292"/>
                  <a:pt x="0" y="6562510"/>
                  <a:pt x="0" y="4227646"/>
                </a:cubicBezTo>
                <a:cubicBezTo>
                  <a:pt x="0" y="1892782"/>
                  <a:pt x="1892782" y="0"/>
                  <a:pt x="4227646" y="0"/>
                </a:cubicBezTo>
                <a:close/>
              </a:path>
            </a:pathLst>
          </a:custGeom>
          <a:pattFill prst="wdUpDiag">
            <a:fgClr>
              <a:srgbClr val="FADFD9"/>
            </a:fgClr>
            <a:bgClr>
              <a:schemeClr val="bg1"/>
            </a:bgClr>
          </a:pattFill>
        </p:spPr>
        <p:txBody>
          <a:bodyPr wrap="square" lIns="1828800" anchor="ctr" anchorCtr="0">
            <a:noAutofit/>
          </a:bodyPr>
          <a:lstStyle>
            <a:lvl1pPr marL="0" indent="0" algn="l">
              <a:buFontTx/>
              <a:buNone/>
              <a:defRPr>
                <a:solidFill>
                  <a:schemeClr val="tx1"/>
                </a:solidFill>
              </a:defRPr>
            </a:lvl1pPr>
          </a:lstStyle>
          <a:p>
            <a:r>
              <a:rPr lang="en-US"/>
              <a:t>Drag and drop</a:t>
            </a:r>
          </a:p>
          <a:p>
            <a:r>
              <a:rPr lang="en-US"/>
              <a:t>image here</a:t>
            </a:r>
          </a:p>
        </p:txBody>
      </p:sp>
      <p:sp>
        <p:nvSpPr>
          <p:cNvPr id="17" name="Freeform 16">
            <a:extLst>
              <a:ext uri="{FF2B5EF4-FFF2-40B4-BE49-F238E27FC236}">
                <a16:creationId xmlns:a16="http://schemas.microsoft.com/office/drawing/2014/main" id="{FB5CF599-82DF-0F45-8AD9-F5B69DFB013F}"/>
              </a:ext>
              <a:ext uri="{C183D7F6-B498-43B3-948B-1728B52AA6E4}">
                <adec:decorative xmlns:adec="http://schemas.microsoft.com/office/drawing/2017/decorative" val="1"/>
              </a:ext>
            </a:extLst>
          </p:cNvPr>
          <p:cNvSpPr/>
          <p:nvPr userDrawn="1"/>
        </p:nvSpPr>
        <p:spPr>
          <a:xfrm flipH="1">
            <a:off x="20607270" y="4337181"/>
            <a:ext cx="1187206" cy="5841140"/>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9" name="Folded Corner 8">
            <a:extLst>
              <a:ext uri="{FF2B5EF4-FFF2-40B4-BE49-F238E27FC236}">
                <a16:creationId xmlns:a16="http://schemas.microsoft.com/office/drawing/2014/main" id="{F6E2EAB5-EFCC-C544-9287-42417CB632B3}"/>
              </a:ext>
              <a:ext uri="{C183D7F6-B498-43B3-948B-1728B52AA6E4}">
                <adec:decorative xmlns:adec="http://schemas.microsoft.com/office/drawing/2017/decorative" val="1"/>
              </a:ext>
            </a:extLst>
          </p:cNvPr>
          <p:cNvSpPr/>
          <p:nvPr userDrawn="1"/>
        </p:nvSpPr>
        <p:spPr>
          <a:xfrm>
            <a:off x="-1" y="-2667000"/>
            <a:ext cx="11964987" cy="2189846"/>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a:t>
            </a:r>
            <a:r>
              <a:rPr lang="es-ES" sz="2400">
                <a:solidFill>
                  <a:schemeClr val="tx1"/>
                </a:solidFill>
                <a:latin typeface="Source Sans Pro" charset="0"/>
                <a:ea typeface="Source Sans Pro" charset="0"/>
                <a:cs typeface="Source Sans Pro" charset="0"/>
              </a:rPr>
              <a:t>: Circle image with color intersection with titles and cascading bullet points.</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Crop and move as needed. Replace text placeholder with your own words.</a:t>
            </a: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76962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een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9090027" cy="13716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1"/>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763744" y="2076448"/>
            <a:ext cx="7887456" cy="9854914"/>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accent1"/>
                </a:solidFill>
                <a:ea typeface="+mn-ea"/>
                <a:cs typeface="+mn-cs"/>
              </a:defRPr>
            </a:lvl1pPr>
          </a:lstStyle>
          <a:p>
            <a:pPr lvl="0"/>
            <a:r>
              <a:rPr lang="en-US"/>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10502434" y="7814582"/>
            <a:ext cx="5633398" cy="1260475"/>
          </a:xfrm>
        </p:spPr>
        <p:txBody>
          <a:bodyPr>
            <a:noAutofit/>
          </a:bodyPr>
          <a:lstStyle>
            <a:lvl1pPr marL="0" indent="0">
              <a:buNone/>
              <a:defRPr sz="4400"/>
            </a:lvl1pPr>
          </a:lstStyle>
          <a:p>
            <a:pPr lvl="0"/>
            <a:r>
              <a:rPr lang="en-US"/>
              <a:t>Enter speaker name</a:t>
            </a:r>
          </a:p>
          <a:p>
            <a:pPr lvl="0"/>
            <a:r>
              <a:rPr lang="en-US"/>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a:t>Month ##, 2019</a:t>
            </a:r>
          </a:p>
        </p:txBody>
      </p:sp>
      <p:sp>
        <p:nvSpPr>
          <p:cNvPr id="10" name="Folded Corner 9">
            <a:extLst>
              <a:ext uri="{FF2B5EF4-FFF2-40B4-BE49-F238E27FC236}">
                <a16:creationId xmlns:a16="http://schemas.microsoft.com/office/drawing/2014/main" id="{4792C46B-1223-8343-9E11-EE5B9C9A2C1C}"/>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Circle cropped image left with placeholder text descriptor on right.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pic>
        <p:nvPicPr>
          <p:cNvPr id="11" name="Logo">
            <a:extLst>
              <a:ext uri="{FF2B5EF4-FFF2-40B4-BE49-F238E27FC236}">
                <a16:creationId xmlns:a16="http://schemas.microsoft.com/office/drawing/2014/main" id="{AF26F92A-740C-0D42-8A25-EBA14C916ED9}"/>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Tree>
    <p:extLst>
      <p:ext uri="{BB962C8B-B14F-4D97-AF65-F5344CB8AC3E}">
        <p14:creationId xmlns:p14="http://schemas.microsoft.com/office/powerpoint/2010/main" val="2654813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mber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9090027" cy="13716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4"/>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763744" y="2076448"/>
            <a:ext cx="7887456" cy="9854914"/>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accent2"/>
                </a:solidFill>
                <a:ea typeface="+mn-ea"/>
                <a:cs typeface="+mn-cs"/>
              </a:defRPr>
            </a:lvl1pPr>
          </a:lstStyle>
          <a:p>
            <a:pPr lvl="0"/>
            <a:r>
              <a:rPr lang="en-US"/>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10502434" y="7814582"/>
            <a:ext cx="5633398" cy="1260475"/>
          </a:xfrm>
        </p:spPr>
        <p:txBody>
          <a:bodyPr>
            <a:noAutofit/>
          </a:bodyPr>
          <a:lstStyle>
            <a:lvl1pPr marL="0" indent="0">
              <a:buNone/>
              <a:defRPr sz="4400"/>
            </a:lvl1pPr>
          </a:lstStyle>
          <a:p>
            <a:pPr lvl="0"/>
            <a:r>
              <a:rPr lang="en-US"/>
              <a:t>Enter speaker name</a:t>
            </a:r>
          </a:p>
          <a:p>
            <a:pPr lvl="0"/>
            <a:r>
              <a:rPr lang="en-US"/>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a:t>Month ##, 2019</a:t>
            </a:r>
          </a:p>
        </p:txBody>
      </p:sp>
      <p:pic>
        <p:nvPicPr>
          <p:cNvPr id="11" name="Logo">
            <a:extLst>
              <a:ext uri="{FF2B5EF4-FFF2-40B4-BE49-F238E27FC236}">
                <a16:creationId xmlns:a16="http://schemas.microsoft.com/office/drawing/2014/main" id="{DF69DC90-8552-0D4A-A3E8-4D9AFE77A0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12" name="Folded Corner 11">
            <a:extLst>
              <a:ext uri="{FF2B5EF4-FFF2-40B4-BE49-F238E27FC236}">
                <a16:creationId xmlns:a16="http://schemas.microsoft.com/office/drawing/2014/main" id="{F6AF007B-4D89-614C-B39C-E507B0339923}"/>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Circle cropped image left with placeholder text descriptor on right.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1111535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d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9090027" cy="13716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tx2"/>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763744" y="2076448"/>
            <a:ext cx="7887456" cy="9854914"/>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tx2"/>
                </a:solidFill>
                <a:ea typeface="+mn-ea"/>
                <a:cs typeface="+mn-cs"/>
              </a:defRPr>
            </a:lvl1pPr>
          </a:lstStyle>
          <a:p>
            <a:pPr lvl="0"/>
            <a:r>
              <a:rPr lang="en-US"/>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10502434" y="7814582"/>
            <a:ext cx="5633398" cy="1260475"/>
          </a:xfrm>
        </p:spPr>
        <p:txBody>
          <a:bodyPr>
            <a:noAutofit/>
          </a:bodyPr>
          <a:lstStyle>
            <a:lvl1pPr marL="0" indent="0">
              <a:buNone/>
              <a:defRPr sz="4400"/>
            </a:lvl1pPr>
          </a:lstStyle>
          <a:p>
            <a:pPr lvl="0"/>
            <a:r>
              <a:rPr lang="en-US"/>
              <a:t>Enter speaker name</a:t>
            </a:r>
          </a:p>
          <a:p>
            <a:pPr lvl="0"/>
            <a:r>
              <a:rPr lang="en-US"/>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a:t>Month ##, 2019</a:t>
            </a:r>
          </a:p>
        </p:txBody>
      </p:sp>
      <p:sp>
        <p:nvSpPr>
          <p:cNvPr id="12" name="Folded Corner 11">
            <a:extLst>
              <a:ext uri="{FF2B5EF4-FFF2-40B4-BE49-F238E27FC236}">
                <a16:creationId xmlns:a16="http://schemas.microsoft.com/office/drawing/2014/main" id="{B245956C-2C43-5A4E-9B7C-0CEF635019A9}"/>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Circle cropped image left with placeholder text descriptor on right.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3795148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_image title speaker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2382CE0-F98A-AE45-AB92-2D4CBA180350}"/>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F336BE8-F6BF-A04D-931E-6FB088D00268}"/>
              </a:ext>
              <a:ext uri="{C183D7F6-B498-43B3-948B-1728B52AA6E4}">
                <adec:decorative xmlns:adec="http://schemas.microsoft.com/office/drawing/2017/decorative" val="1"/>
              </a:ext>
            </a:extLst>
          </p:cNvPr>
          <p:cNvGrpSpPr/>
          <p:nvPr userDrawn="1"/>
        </p:nvGrpSpPr>
        <p:grpSpPr>
          <a:xfrm>
            <a:off x="7123711" y="0"/>
            <a:ext cx="17263464" cy="13716000"/>
            <a:chOff x="7123711" y="0"/>
            <a:chExt cx="17263464" cy="13716000"/>
          </a:xfrm>
        </p:grpSpPr>
        <p:sp>
          <p:nvSpPr>
            <p:cNvPr id="12" name="Rectangle 11">
              <a:extLst>
                <a:ext uri="{FF2B5EF4-FFF2-40B4-BE49-F238E27FC236}">
                  <a16:creationId xmlns:a16="http://schemas.microsoft.com/office/drawing/2014/main" id="{C541979C-D28F-D849-9BA0-9F6FC55BFF2C}"/>
                </a:ext>
                <a:ext uri="{C183D7F6-B498-43B3-948B-1728B52AA6E4}">
                  <adec:decorative xmlns:adec="http://schemas.microsoft.com/office/drawing/2017/decorative" val="1"/>
                </a:ext>
              </a:extLst>
            </p:cNvPr>
            <p:cNvSpPr/>
            <p:nvPr userDrawn="1"/>
          </p:nvSpPr>
          <p:spPr>
            <a:xfrm>
              <a:off x="7123711" y="0"/>
              <a:ext cx="17263464" cy="13716000"/>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2">
              <a:extLst>
                <a:ext uri="{FF2B5EF4-FFF2-40B4-BE49-F238E27FC236}">
                  <a16:creationId xmlns:a16="http://schemas.microsoft.com/office/drawing/2014/main" id="{66A76532-FF72-8A41-A56E-8CCA723A7F98}"/>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bg2"/>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a:p>
          </p:txBody>
        </p:sp>
      </p:grpSp>
      <p:sp>
        <p:nvSpPr>
          <p:cNvPr id="14" name="Picture Placeholder 35">
            <a:extLst>
              <a:ext uri="{FF2B5EF4-FFF2-40B4-BE49-F238E27FC236}">
                <a16:creationId xmlns:a16="http://schemas.microsoft.com/office/drawing/2014/main" id="{63AB216A-9892-9148-8DE6-B34271142667}"/>
              </a:ext>
              <a:ext uri="{C183D7F6-B498-43B3-948B-1728B52AA6E4}">
                <adec:decorative xmlns:adec="http://schemas.microsoft.com/office/drawing/2017/decorative" val="1"/>
              </a:ext>
            </a:extLst>
          </p:cNvPr>
          <p:cNvSpPr>
            <a:spLocks noGrp="1"/>
          </p:cNvSpPr>
          <p:nvPr>
            <p:ph type="pic" sz="quarter" idx="16"/>
          </p:nvPr>
        </p:nvSpPr>
        <p:spPr>
          <a:xfrm>
            <a:off x="-763744" y="2076448"/>
            <a:ext cx="7887456" cy="9854914"/>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a:t>Click icon to add picture</a:t>
            </a:r>
          </a:p>
        </p:txBody>
      </p:sp>
      <p:sp>
        <p:nvSpPr>
          <p:cNvPr id="15" name="Title 6">
            <a:extLst>
              <a:ext uri="{FF2B5EF4-FFF2-40B4-BE49-F238E27FC236}">
                <a16:creationId xmlns:a16="http://schemas.microsoft.com/office/drawing/2014/main" id="{B7BCA3D9-481A-C441-8324-00CC24BFC097}"/>
              </a:ext>
            </a:extLst>
          </p:cNvPr>
          <p:cNvSpPr>
            <a:spLocks noGrp="1"/>
          </p:cNvSpPr>
          <p:nvPr>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bg2"/>
                </a:solidFill>
                <a:ea typeface="+mn-ea"/>
                <a:cs typeface="+mn-cs"/>
              </a:defRPr>
            </a:lvl1pPr>
          </a:lstStyle>
          <a:p>
            <a:pPr lvl="0"/>
            <a:r>
              <a:rPr lang="en-US"/>
              <a:t>Enter slide title here, no longer than three lines.</a:t>
            </a:r>
          </a:p>
        </p:txBody>
      </p:sp>
      <p:sp>
        <p:nvSpPr>
          <p:cNvPr id="16" name="Text Placeholder 5">
            <a:extLst>
              <a:ext uri="{FF2B5EF4-FFF2-40B4-BE49-F238E27FC236}">
                <a16:creationId xmlns:a16="http://schemas.microsoft.com/office/drawing/2014/main" id="{A803E129-C7EB-6947-B27A-F12FEB08977A}"/>
              </a:ext>
            </a:extLst>
          </p:cNvPr>
          <p:cNvSpPr>
            <a:spLocks noGrp="1"/>
          </p:cNvSpPr>
          <p:nvPr>
            <p:ph type="body" sz="quarter" idx="12" hasCustomPrompt="1"/>
          </p:nvPr>
        </p:nvSpPr>
        <p:spPr>
          <a:xfrm>
            <a:off x="10502434" y="7814582"/>
            <a:ext cx="5633398" cy="1260475"/>
          </a:xfrm>
        </p:spPr>
        <p:txBody>
          <a:bodyPr>
            <a:noAutofit/>
          </a:bodyPr>
          <a:lstStyle>
            <a:lvl1pPr marL="0" indent="0">
              <a:buNone/>
              <a:defRPr sz="4400"/>
            </a:lvl1pPr>
          </a:lstStyle>
          <a:p>
            <a:pPr lvl="0"/>
            <a:r>
              <a:rPr lang="en-US"/>
              <a:t>Enter speaker name</a:t>
            </a:r>
          </a:p>
          <a:p>
            <a:pPr lvl="0"/>
            <a:r>
              <a:rPr lang="en-US"/>
              <a:t>Enter speaker title</a:t>
            </a:r>
          </a:p>
        </p:txBody>
      </p:sp>
      <p:sp>
        <p:nvSpPr>
          <p:cNvPr id="17" name="Text Placeholder 5">
            <a:extLst>
              <a:ext uri="{FF2B5EF4-FFF2-40B4-BE49-F238E27FC236}">
                <a16:creationId xmlns:a16="http://schemas.microsoft.com/office/drawing/2014/main" id="{FB59EA05-0C38-4F4A-911D-35D6FDB5FE8C}"/>
              </a:ext>
            </a:extLst>
          </p:cNvPr>
          <p:cNvSpPr>
            <a:spLocks noGrp="1"/>
          </p:cNvSpPr>
          <p:nvPr>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a:t>Month ##, 2019</a:t>
            </a:r>
          </a:p>
        </p:txBody>
      </p:sp>
      <p:sp>
        <p:nvSpPr>
          <p:cNvPr id="2" name="TextBox 1">
            <a:extLst>
              <a:ext uri="{FF2B5EF4-FFF2-40B4-BE49-F238E27FC236}">
                <a16:creationId xmlns:a16="http://schemas.microsoft.com/office/drawing/2014/main" id="{1B9A6E06-44BD-BE43-8E63-6101F308A93E}"/>
              </a:ext>
            </a:extLst>
          </p:cNvPr>
          <p:cNvSpPr txBox="1"/>
          <p:nvPr userDrawn="1"/>
        </p:nvSpPr>
        <p:spPr>
          <a:xfrm>
            <a:off x="2165684" y="1275347"/>
            <a:ext cx="0" cy="0"/>
          </a:xfrm>
          <a:prstGeom prst="rect">
            <a:avLst/>
          </a:prstGeom>
          <a:noFill/>
        </p:spPr>
        <p:txBody>
          <a:bodyPr wrap="none" lIns="0" tIns="0" rIns="0" bIns="0" rtlCol="0">
            <a:noAutofit/>
          </a:bodyPr>
          <a:lstStyle/>
          <a:p>
            <a:pPr algn="l"/>
            <a:endParaRPr lang="en-US">
              <a:latin typeface="LKN Sans" panose="02000503040000020003" pitchFamily="2" charset="0"/>
            </a:endParaRPr>
          </a:p>
        </p:txBody>
      </p:sp>
      <p:pic>
        <p:nvPicPr>
          <p:cNvPr id="19" name="Logo">
            <a:extLst>
              <a:ext uri="{FF2B5EF4-FFF2-40B4-BE49-F238E27FC236}">
                <a16:creationId xmlns:a16="http://schemas.microsoft.com/office/drawing/2014/main" id="{B964DD16-CBBF-214E-8C5B-5F1A01ADA1D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20" name="Folded Corner 19">
            <a:extLst>
              <a:ext uri="{FF2B5EF4-FFF2-40B4-BE49-F238E27FC236}">
                <a16:creationId xmlns:a16="http://schemas.microsoft.com/office/drawing/2014/main" id="{C189F51A-C8AF-1C42-8C18-063E7EBDCBEB}"/>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Circle cropped image left with placeholder text descriptor on right.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60206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amber_title 1">
    <p:bg>
      <p:bgPr>
        <a:solidFill>
          <a:srgbClr val="FDFAF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F9B1B2-6E0A-B341-A562-9FD5E6A89B86}"/>
              </a:ext>
              <a:ext uri="{C183D7F6-B498-43B3-948B-1728B52AA6E4}">
                <adec:decorative xmlns:adec="http://schemas.microsoft.com/office/drawing/2017/decorative" val="1"/>
              </a:ext>
            </a:extLst>
          </p:cNvPr>
          <p:cNvGrpSpPr/>
          <p:nvPr userDrawn="1"/>
        </p:nvGrpSpPr>
        <p:grpSpPr>
          <a:xfrm>
            <a:off x="-2594138" y="-1792136"/>
            <a:ext cx="26981312" cy="15508135"/>
            <a:chOff x="-2594138" y="-1792136"/>
            <a:chExt cx="26981312" cy="15508135"/>
          </a:xfrm>
        </p:grpSpPr>
        <p:sp>
          <p:nvSpPr>
            <p:cNvPr id="9" name="Rectangle 8">
              <a:extLst>
                <a:ext uri="{FF2B5EF4-FFF2-40B4-BE49-F238E27FC236}">
                  <a16:creationId xmlns:a16="http://schemas.microsoft.com/office/drawing/2014/main" id="{D85B7763-1851-EC4A-A2DB-032EE49FF8AA}"/>
                </a:ext>
                <a:ext uri="{C183D7F6-B498-43B3-948B-1728B52AA6E4}">
                  <adec:decorative xmlns:adec="http://schemas.microsoft.com/office/drawing/2017/decorative" val="1"/>
                </a:ext>
              </a:extLst>
            </p:cNvPr>
            <p:cNvSpPr/>
            <p:nvPr/>
          </p:nvSpPr>
          <p:spPr>
            <a:xfrm>
              <a:off x="-1" y="9956800"/>
              <a:ext cx="24387175" cy="37591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488EC26-8C51-5941-A990-C73F8C13FDA1}"/>
                </a:ext>
              </a:extLst>
            </p:cNvPr>
            <p:cNvGrpSpPr/>
            <p:nvPr userDrawn="1"/>
          </p:nvGrpSpPr>
          <p:grpSpPr>
            <a:xfrm rot="16200000">
              <a:off x="-2594138" y="-1792136"/>
              <a:ext cx="14664266" cy="14664266"/>
              <a:chOff x="6061747" y="1538838"/>
              <a:chExt cx="10553467" cy="10553467"/>
            </a:xfrm>
          </p:grpSpPr>
          <p:sp>
            <p:nvSpPr>
              <p:cNvPr id="11" name="Oval 10">
                <a:extLst>
                  <a:ext uri="{FF2B5EF4-FFF2-40B4-BE49-F238E27FC236}">
                    <a16:creationId xmlns:a16="http://schemas.microsoft.com/office/drawing/2014/main" id="{8492E875-5B3A-0F4D-872B-1663F7303954}"/>
                  </a:ext>
                  <a:ext uri="{C183D7F6-B498-43B3-948B-1728B52AA6E4}">
                    <adec:decorative xmlns:adec="http://schemas.microsoft.com/office/drawing/2017/decorative" val="1"/>
                  </a:ext>
                </a:extLst>
              </p:cNvPr>
              <p:cNvSpPr/>
              <p:nvPr/>
            </p:nvSpPr>
            <p:spPr>
              <a:xfrm>
                <a:off x="6061747" y="1538838"/>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EC58509-246D-054A-994D-BE8A49011C28}"/>
                  </a:ext>
                  <a:ext uri="{C183D7F6-B498-43B3-948B-1728B52AA6E4}">
                    <adec:decorative xmlns:adec="http://schemas.microsoft.com/office/drawing/2017/decorative" val="1"/>
                  </a:ext>
                </a:extLst>
              </p:cNvPr>
              <p:cNvSpPr/>
              <p:nvPr/>
            </p:nvSpPr>
            <p:spPr>
              <a:xfrm>
                <a:off x="6061747" y="2605020"/>
                <a:ext cx="2096825" cy="8421104"/>
              </a:xfrm>
              <a:custGeom>
                <a:avLst/>
                <a:gdLst>
                  <a:gd name="connsiteX0" fmla="*/ 2096825 w 2096825"/>
                  <a:gd name="connsiteY0" fmla="*/ 0 h 8421104"/>
                  <a:gd name="connsiteX1" fmla="*/ 2096825 w 2096825"/>
                  <a:gd name="connsiteY1" fmla="*/ 8421104 h 8421104"/>
                  <a:gd name="connsiteX2" fmla="*/ 1920242 w 2096825"/>
                  <a:gd name="connsiteY2" fmla="*/ 8282337 h 8421104"/>
                  <a:gd name="connsiteX3" fmla="*/ 0 w 2096825"/>
                  <a:gd name="connsiteY3" fmla="*/ 4210553 h 8421104"/>
                  <a:gd name="connsiteX4" fmla="*/ 1920242 w 2096825"/>
                  <a:gd name="connsiteY4" fmla="*/ 138768 h 842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825" h="8421104">
                    <a:moveTo>
                      <a:pt x="2096825" y="0"/>
                    </a:moveTo>
                    <a:lnTo>
                      <a:pt x="2096825" y="8421104"/>
                    </a:lnTo>
                    <a:lnTo>
                      <a:pt x="1920242" y="8282337"/>
                    </a:lnTo>
                    <a:cubicBezTo>
                      <a:pt x="747502" y="7314506"/>
                      <a:pt x="0" y="5849823"/>
                      <a:pt x="0" y="4210553"/>
                    </a:cubicBezTo>
                    <a:cubicBezTo>
                      <a:pt x="0" y="2571281"/>
                      <a:pt x="747502" y="1106598"/>
                      <a:pt x="1920242" y="1387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Logo">
            <a:extLst>
              <a:ext uri="{FF2B5EF4-FFF2-40B4-BE49-F238E27FC236}">
                <a16:creationId xmlns:a16="http://schemas.microsoft.com/office/drawing/2014/main" id="{19A00492-11BC-6540-B647-455438B4C38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1879" y="1524000"/>
            <a:ext cx="2182620" cy="552276"/>
          </a:xfrm>
          <a:prstGeom prst="rect">
            <a:avLst/>
          </a:prstGeom>
        </p:spPr>
      </p:pic>
      <p:sp>
        <p:nvSpPr>
          <p:cNvPr id="14" name="Title 13">
            <a:extLst>
              <a:ext uri="{FF2B5EF4-FFF2-40B4-BE49-F238E27FC236}">
                <a16:creationId xmlns:a16="http://schemas.microsoft.com/office/drawing/2014/main" id="{A826F2C3-7FC0-8146-A5B5-EC34E99CF1CC}"/>
              </a:ext>
            </a:extLst>
          </p:cNvPr>
          <p:cNvSpPr>
            <a:spLocks noGrp="1"/>
          </p:cNvSpPr>
          <p:nvPr>
            <p:ph type="title" hasCustomPrompt="1"/>
          </p:nvPr>
        </p:nvSpPr>
        <p:spPr>
          <a:xfrm>
            <a:off x="1902960" y="3962400"/>
            <a:ext cx="13605327" cy="3352800"/>
          </a:xfrm>
        </p:spPr>
        <p:txBody>
          <a:bodyPr anchor="b" anchorCtr="0">
            <a:noAutofit/>
          </a:bodyPr>
          <a:lstStyle>
            <a:lvl1pPr>
              <a:defRPr sz="11500">
                <a:solidFill>
                  <a:schemeClr val="accent2"/>
                </a:solidFill>
              </a:defRPr>
            </a:lvl1pPr>
          </a:lstStyle>
          <a:p>
            <a:r>
              <a:rPr lang="en-US"/>
              <a:t>Enter slide title here,</a:t>
            </a:r>
            <a:br>
              <a:rPr lang="en-US"/>
            </a:br>
            <a:r>
              <a:rPr lang="en-US"/>
              <a:t>in two lines or less</a:t>
            </a:r>
          </a:p>
        </p:txBody>
      </p:sp>
      <p:sp>
        <p:nvSpPr>
          <p:cNvPr id="23" name="Text Placeholder 5">
            <a:extLst>
              <a:ext uri="{FF2B5EF4-FFF2-40B4-BE49-F238E27FC236}">
                <a16:creationId xmlns:a16="http://schemas.microsoft.com/office/drawing/2014/main" id="{1C42D50D-C530-F54C-9136-DCA02267799E}"/>
              </a:ext>
            </a:extLst>
          </p:cNvPr>
          <p:cNvSpPr>
            <a:spLocks noGrp="1"/>
          </p:cNvSpPr>
          <p:nvPr>
            <p:ph type="body" sz="quarter" idx="11" hasCustomPrompt="1"/>
          </p:nvPr>
        </p:nvSpPr>
        <p:spPr>
          <a:xfrm>
            <a:off x="1902961" y="7933764"/>
            <a:ext cx="6194790" cy="1260475"/>
          </a:xfrm>
        </p:spPr>
        <p:txBody>
          <a:bodyPr lIns="0">
            <a:noAutofit/>
          </a:bodyPr>
          <a:lstStyle>
            <a:lvl1pPr marL="0" indent="0">
              <a:buNone/>
              <a:defRPr sz="3600"/>
            </a:lvl1pPr>
          </a:lstStyle>
          <a:p>
            <a:pPr lvl="0"/>
            <a:r>
              <a:rPr lang="en-US"/>
              <a:t>Enter speaker name</a:t>
            </a:r>
          </a:p>
          <a:p>
            <a:pPr lvl="0"/>
            <a:r>
              <a:rPr lang="en-US"/>
              <a:t>Enter speaker title</a:t>
            </a:r>
          </a:p>
        </p:txBody>
      </p:sp>
      <p:sp>
        <p:nvSpPr>
          <p:cNvPr id="24" name="Text Placeholder 5">
            <a:extLst>
              <a:ext uri="{FF2B5EF4-FFF2-40B4-BE49-F238E27FC236}">
                <a16:creationId xmlns:a16="http://schemas.microsoft.com/office/drawing/2014/main" id="{DFBE7EAF-C631-154E-8415-FBFC5D56B8AD}"/>
              </a:ext>
            </a:extLst>
          </p:cNvPr>
          <p:cNvSpPr>
            <a:spLocks noGrp="1"/>
          </p:cNvSpPr>
          <p:nvPr>
            <p:ph type="body" sz="quarter" idx="12" hasCustomPrompt="1"/>
          </p:nvPr>
        </p:nvSpPr>
        <p:spPr>
          <a:xfrm>
            <a:off x="1902961" y="10770110"/>
            <a:ext cx="6224770" cy="443221"/>
          </a:xfrm>
        </p:spPr>
        <p:txBody>
          <a:bodyPr lIns="0">
            <a:noAutofit/>
          </a:bodyPr>
          <a:lstStyle>
            <a:lvl1pPr marL="0" indent="0">
              <a:buNone/>
              <a:defRPr sz="2800">
                <a:solidFill>
                  <a:schemeClr val="bg1"/>
                </a:solidFill>
              </a:defRPr>
            </a:lvl1pPr>
            <a:lvl2pPr>
              <a:defRPr sz="2800"/>
            </a:lvl2pPr>
            <a:lvl3pPr>
              <a:defRPr sz="2800"/>
            </a:lvl3pPr>
            <a:lvl4pPr>
              <a:defRPr sz="2800"/>
            </a:lvl4pPr>
            <a:lvl5pPr>
              <a:defRPr sz="2800"/>
            </a:lvl5pPr>
          </a:lstStyle>
          <a:p>
            <a:pPr lvl="0"/>
            <a:r>
              <a:rPr lang="en-US"/>
              <a:t>Month ##, 2019</a:t>
            </a:r>
          </a:p>
        </p:txBody>
      </p:sp>
      <p:sp>
        <p:nvSpPr>
          <p:cNvPr id="15" name="Folded Corner 14">
            <a:extLst>
              <a:ext uri="{FF2B5EF4-FFF2-40B4-BE49-F238E27FC236}">
                <a16:creationId xmlns:a16="http://schemas.microsoft.com/office/drawing/2014/main" id="{1D20AE84-AA54-C849-B569-25660399ECA1}"/>
              </a:ext>
              <a:ext uri="{C183D7F6-B498-43B3-948B-1728B52AA6E4}">
                <adec:decorative xmlns:adec="http://schemas.microsoft.com/office/drawing/2017/decorative" val="1"/>
              </a:ext>
            </a:extLst>
          </p:cNvPr>
          <p:cNvSpPr/>
          <p:nvPr userDrawn="1"/>
        </p:nvSpPr>
        <p:spPr>
          <a:xfrm>
            <a:off x="0" y="-2636006"/>
            <a:ext cx="8203474" cy="2133599"/>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Title slide with speaker details and date</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replace text placeholder with your own copy.</a:t>
            </a:r>
          </a:p>
          <a:p>
            <a:pPr rtl="0"/>
            <a:r>
              <a:rPr lang="es-ES"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942273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rkamber_image title speaker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C06F719-C7E3-F84E-9E05-136DF19CD9BF}"/>
              </a:ext>
              <a:ext uri="{C183D7F6-B498-43B3-948B-1728B52AA6E4}">
                <adec:decorative xmlns:adec="http://schemas.microsoft.com/office/drawing/2017/decorative" val="1"/>
              </a:ext>
            </a:extLst>
          </p:cNvPr>
          <p:cNvGrpSpPr/>
          <p:nvPr userDrawn="1"/>
        </p:nvGrpSpPr>
        <p:grpSpPr>
          <a:xfrm>
            <a:off x="0" y="0"/>
            <a:ext cx="9090027" cy="13716000"/>
            <a:chOff x="0" y="0"/>
            <a:chExt cx="9090027" cy="13716000"/>
          </a:xfrm>
        </p:grpSpPr>
        <p:sp>
          <p:nvSpPr>
            <p:cNvPr id="30" name="Rectangle 29">
              <a:extLst>
                <a:ext uri="{FF2B5EF4-FFF2-40B4-BE49-F238E27FC236}">
                  <a16:creationId xmlns:a16="http://schemas.microsoft.com/office/drawing/2014/main" id="{24F9C3AB-1DFD-7D41-9FC6-CC22D0F500FF}"/>
                </a:ext>
                <a:ext uri="{C183D7F6-B498-43B3-948B-1728B52AA6E4}">
                  <adec:decorative xmlns:adec="http://schemas.microsoft.com/office/drawing/2017/decorative" val="1"/>
                </a:ext>
              </a:extLst>
            </p:cNvPr>
            <p:cNvSpPr/>
            <p:nvPr userDrawn="1"/>
          </p:nvSpPr>
          <p:spPr>
            <a:xfrm>
              <a:off x="0" y="0"/>
              <a:ext cx="7123712"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40FDB804-AA08-0740-A4E3-1558FF51ADBA}"/>
                </a:ext>
                <a:ext uri="{C183D7F6-B498-43B3-948B-1728B52AA6E4}">
                  <adec:decorative xmlns:adec="http://schemas.microsoft.com/office/drawing/2017/decorative" val="1"/>
                </a:ext>
              </a:extLst>
            </p:cNvPr>
            <p:cNvSpPr txBox="1">
              <a:spLocks/>
            </p:cNvSpPr>
            <p:nvPr/>
          </p:nvSpPr>
          <p:spPr>
            <a:xfrm>
              <a:off x="7123712" y="3065279"/>
              <a:ext cx="1966315" cy="7877254"/>
            </a:xfrm>
            <a:custGeom>
              <a:avLst/>
              <a:gdLst>
                <a:gd name="connsiteX0" fmla="*/ 0 w 1966315"/>
                <a:gd name="connsiteY0" fmla="*/ 0 h 7877254"/>
                <a:gd name="connsiteX1" fmla="*/ 173492 w 1966315"/>
                <a:gd name="connsiteY1" fmla="*/ 136362 h 7877254"/>
                <a:gd name="connsiteX2" fmla="*/ 1966315 w 1966315"/>
                <a:gd name="connsiteY2" fmla="*/ 3938627 h 7877254"/>
                <a:gd name="connsiteX3" fmla="*/ 173492 w 1966315"/>
                <a:gd name="connsiteY3" fmla="*/ 7740892 h 7877254"/>
                <a:gd name="connsiteX4" fmla="*/ 0 w 1966315"/>
                <a:gd name="connsiteY4" fmla="*/ 7877254 h 7877254"/>
                <a:gd name="connsiteX5" fmla="*/ 0 w 1966315"/>
                <a:gd name="connsiteY5" fmla="*/ 0 h 787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315" h="7877254">
                  <a:moveTo>
                    <a:pt x="0" y="0"/>
                  </a:moveTo>
                  <a:lnTo>
                    <a:pt x="173492" y="136362"/>
                  </a:lnTo>
                  <a:cubicBezTo>
                    <a:pt x="1268414" y="1040130"/>
                    <a:pt x="1966315" y="2407863"/>
                    <a:pt x="1966315" y="3938627"/>
                  </a:cubicBezTo>
                  <a:cubicBezTo>
                    <a:pt x="1966315" y="5469391"/>
                    <a:pt x="1268414" y="6837124"/>
                    <a:pt x="173492" y="7740892"/>
                  </a:cubicBezTo>
                  <a:lnTo>
                    <a:pt x="0" y="7877254"/>
                  </a:lnTo>
                  <a:lnTo>
                    <a:pt x="0" y="0"/>
                  </a:lnTo>
                  <a:close/>
                </a:path>
              </a:pathLst>
            </a:custGeom>
            <a:solidFill>
              <a:schemeClr val="accent2"/>
            </a:solidFill>
          </p:spPr>
          <p:txBody>
            <a:bodyPr vert="horz" wrap="square" lIns="0" tIns="45720" rIns="0" bIns="45720" rtlCol="0">
              <a:noAutofit/>
            </a:bodyPr>
            <a:lst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a:p>
          </p:txBody>
        </p:sp>
      </p:grpSp>
      <p:sp>
        <p:nvSpPr>
          <p:cNvPr id="9" name="Picture Placeholder 35">
            <a:extLst>
              <a:ext uri="{FF2B5EF4-FFF2-40B4-BE49-F238E27FC236}">
                <a16:creationId xmlns:a16="http://schemas.microsoft.com/office/drawing/2014/main" id="{699FC468-CAD5-FA41-BFFD-42B39432D5B5}"/>
              </a:ext>
              <a:ext uri="{C183D7F6-B498-43B3-948B-1728B52AA6E4}">
                <adec:decorative xmlns:adec="http://schemas.microsoft.com/office/drawing/2017/decorative" val="1"/>
              </a:ext>
            </a:extLst>
          </p:cNvPr>
          <p:cNvSpPr>
            <a:spLocks noGrp="1"/>
          </p:cNvSpPr>
          <p:nvPr userDrawn="1">
            <p:ph type="pic" sz="quarter" idx="16"/>
          </p:nvPr>
        </p:nvSpPr>
        <p:spPr>
          <a:xfrm>
            <a:off x="-763744" y="2076448"/>
            <a:ext cx="7887456" cy="9854914"/>
          </a:xfrm>
          <a:custGeom>
            <a:avLst/>
            <a:gdLst>
              <a:gd name="connsiteX0" fmla="*/ 4926597 w 7887456"/>
              <a:gd name="connsiteY0" fmla="*/ 0 h 9854914"/>
              <a:gd name="connsiteX1" fmla="*/ 7874258 w 7887456"/>
              <a:gd name="connsiteY1" fmla="*/ 978911 h 9854914"/>
              <a:gd name="connsiteX2" fmla="*/ 7887456 w 7887456"/>
              <a:gd name="connsiteY2" fmla="*/ 989285 h 9854914"/>
              <a:gd name="connsiteX3" fmla="*/ 7887456 w 7887456"/>
              <a:gd name="connsiteY3" fmla="*/ 8865629 h 9854914"/>
              <a:gd name="connsiteX4" fmla="*/ 7874258 w 7887456"/>
              <a:gd name="connsiteY4" fmla="*/ 8876003 h 9854914"/>
              <a:gd name="connsiteX5" fmla="*/ 4926597 w 7887456"/>
              <a:gd name="connsiteY5" fmla="*/ 9854914 h 9854914"/>
              <a:gd name="connsiteX6" fmla="*/ 0 w 7887456"/>
              <a:gd name="connsiteY6" fmla="*/ 4927457 h 9854914"/>
              <a:gd name="connsiteX7" fmla="*/ 4926597 w 7887456"/>
              <a:gd name="connsiteY7" fmla="*/ 0 h 98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7456" h="9854914">
                <a:moveTo>
                  <a:pt x="4926597" y="0"/>
                </a:moveTo>
                <a:cubicBezTo>
                  <a:pt x="6031956" y="0"/>
                  <a:pt x="7052291" y="364093"/>
                  <a:pt x="7874258" y="978911"/>
                </a:cubicBezTo>
                <a:lnTo>
                  <a:pt x="7887456" y="989285"/>
                </a:lnTo>
                <a:lnTo>
                  <a:pt x="7887456" y="8865629"/>
                </a:lnTo>
                <a:lnTo>
                  <a:pt x="7874258" y="8876003"/>
                </a:lnTo>
                <a:cubicBezTo>
                  <a:pt x="7052291" y="9490822"/>
                  <a:pt x="6031956" y="9854914"/>
                  <a:pt x="4926597" y="9854914"/>
                </a:cubicBezTo>
                <a:cubicBezTo>
                  <a:pt x="2205713" y="9854914"/>
                  <a:pt x="0" y="7648816"/>
                  <a:pt x="0" y="4927457"/>
                </a:cubicBezTo>
                <a:cubicBezTo>
                  <a:pt x="0" y="2206098"/>
                  <a:pt x="2205713" y="0"/>
                  <a:pt x="4926597" y="0"/>
                </a:cubicBezTo>
                <a:close/>
              </a:path>
            </a:pathLst>
          </a:custGeom>
          <a:pattFill prst="wdUpDiag">
            <a:fgClr>
              <a:srgbClr val="FADFD8"/>
            </a:fgClr>
            <a:bgClr>
              <a:schemeClr val="bg1"/>
            </a:bgClr>
          </a:pattFill>
        </p:spPr>
        <p:txBody>
          <a:bodyPr wrap="square" lIns="2560320">
            <a:noAutofit/>
          </a:bodyPr>
          <a:lstStyle>
            <a:lvl1pPr>
              <a:defRPr>
                <a:solidFill>
                  <a:schemeClr val="tx1"/>
                </a:solidFill>
              </a:defRPr>
            </a:lvl1pPr>
          </a:lstStyle>
          <a:p>
            <a:r>
              <a:rPr lang="en-US"/>
              <a:t>Click icon to add picture</a:t>
            </a:r>
          </a:p>
        </p:txBody>
      </p:sp>
      <p:sp>
        <p:nvSpPr>
          <p:cNvPr id="7" name="Title 6">
            <a:extLst>
              <a:ext uri="{FF2B5EF4-FFF2-40B4-BE49-F238E27FC236}">
                <a16:creationId xmlns:a16="http://schemas.microsoft.com/office/drawing/2014/main" id="{706DB0E3-2F75-3247-9820-5EF0DA02F12D}"/>
              </a:ext>
            </a:extLst>
          </p:cNvPr>
          <p:cNvSpPr>
            <a:spLocks noGrp="1"/>
          </p:cNvSpPr>
          <p:nvPr userDrawn="1">
            <p:ph type="title" hasCustomPrompt="1"/>
          </p:nvPr>
        </p:nvSpPr>
        <p:spPr>
          <a:xfrm>
            <a:off x="10502434" y="3429000"/>
            <a:ext cx="12282954" cy="3869781"/>
          </a:xfrm>
          <a:noFill/>
        </p:spPr>
        <p:txBody>
          <a:bodyPr vert="horz" lIns="0" tIns="45720" rIns="0" bIns="45720" rtlCol="0" anchor="b" anchorCtr="0">
            <a:normAutofit/>
          </a:bodyPr>
          <a:lstStyle>
            <a:lvl1pPr>
              <a:defRPr lang="en-US" sz="8800">
                <a:solidFill>
                  <a:schemeClr val="accent2"/>
                </a:solidFill>
                <a:ea typeface="+mn-ea"/>
                <a:cs typeface="+mn-cs"/>
              </a:defRPr>
            </a:lvl1pPr>
          </a:lstStyle>
          <a:p>
            <a:pPr lvl="0"/>
            <a:r>
              <a:rPr lang="en-US"/>
              <a:t>Enter slide title here, no longer than three lines.</a:t>
            </a:r>
          </a:p>
        </p:txBody>
      </p:sp>
      <p:sp>
        <p:nvSpPr>
          <p:cNvPr id="20" name="Text Placeholder 5">
            <a:extLst>
              <a:ext uri="{FF2B5EF4-FFF2-40B4-BE49-F238E27FC236}">
                <a16:creationId xmlns:a16="http://schemas.microsoft.com/office/drawing/2014/main" id="{84090792-F622-C948-98FC-533158E52E25}"/>
              </a:ext>
            </a:extLst>
          </p:cNvPr>
          <p:cNvSpPr>
            <a:spLocks noGrp="1"/>
          </p:cNvSpPr>
          <p:nvPr userDrawn="1">
            <p:ph type="body" sz="quarter" idx="12" hasCustomPrompt="1"/>
          </p:nvPr>
        </p:nvSpPr>
        <p:spPr>
          <a:xfrm>
            <a:off x="10502434" y="7814582"/>
            <a:ext cx="5633398" cy="1260475"/>
          </a:xfrm>
        </p:spPr>
        <p:txBody>
          <a:bodyPr>
            <a:noAutofit/>
          </a:bodyPr>
          <a:lstStyle>
            <a:lvl1pPr marL="0" indent="0">
              <a:buNone/>
              <a:defRPr sz="4400"/>
            </a:lvl1pPr>
          </a:lstStyle>
          <a:p>
            <a:pPr lvl="0"/>
            <a:r>
              <a:rPr lang="en-US"/>
              <a:t>Enter speaker name</a:t>
            </a:r>
          </a:p>
          <a:p>
            <a:pPr lvl="0"/>
            <a:r>
              <a:rPr lang="en-US"/>
              <a:t>Enter speaker title</a:t>
            </a:r>
          </a:p>
        </p:txBody>
      </p:sp>
      <p:sp>
        <p:nvSpPr>
          <p:cNvPr id="22" name="Text Placeholder 5">
            <a:extLst>
              <a:ext uri="{FF2B5EF4-FFF2-40B4-BE49-F238E27FC236}">
                <a16:creationId xmlns:a16="http://schemas.microsoft.com/office/drawing/2014/main" id="{C6943AC9-160A-9645-8D02-458E45162749}"/>
              </a:ext>
            </a:extLst>
          </p:cNvPr>
          <p:cNvSpPr>
            <a:spLocks noGrp="1"/>
          </p:cNvSpPr>
          <p:nvPr userDrawn="1">
            <p:ph type="body" sz="quarter" idx="13" hasCustomPrompt="1"/>
          </p:nvPr>
        </p:nvSpPr>
        <p:spPr>
          <a:xfrm>
            <a:off x="10472454" y="10019080"/>
            <a:ext cx="5660661" cy="443221"/>
          </a:xfrm>
        </p:spPr>
        <p:txBody>
          <a:bodyPr>
            <a:noAutofit/>
          </a:bodyPr>
          <a:lstStyle>
            <a:lvl1pPr marL="0" indent="0">
              <a:buNone/>
              <a:defRPr sz="3600">
                <a:solidFill>
                  <a:schemeClr val="accent6"/>
                </a:solidFill>
              </a:defRPr>
            </a:lvl1pPr>
            <a:lvl2pPr>
              <a:defRPr sz="2800"/>
            </a:lvl2pPr>
            <a:lvl3pPr>
              <a:defRPr sz="2800"/>
            </a:lvl3pPr>
            <a:lvl4pPr>
              <a:defRPr sz="2800"/>
            </a:lvl4pPr>
            <a:lvl5pPr>
              <a:defRPr sz="2800"/>
            </a:lvl5pPr>
          </a:lstStyle>
          <a:p>
            <a:pPr lvl="0"/>
            <a:r>
              <a:rPr lang="en-US"/>
              <a:t>Month ##, 2019</a:t>
            </a:r>
          </a:p>
        </p:txBody>
      </p:sp>
      <p:pic>
        <p:nvPicPr>
          <p:cNvPr id="11" name="Logo">
            <a:extLst>
              <a:ext uri="{FF2B5EF4-FFF2-40B4-BE49-F238E27FC236}">
                <a16:creationId xmlns:a16="http://schemas.microsoft.com/office/drawing/2014/main" id="{DDE22F9A-B4D4-C44D-A5E6-3FB5E55E460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
        <p:nvSpPr>
          <p:cNvPr id="12" name="Folded Corner 11">
            <a:extLst>
              <a:ext uri="{FF2B5EF4-FFF2-40B4-BE49-F238E27FC236}">
                <a16:creationId xmlns:a16="http://schemas.microsoft.com/office/drawing/2014/main" id="{35492DEA-7481-3442-9F18-7B6D51EFF1F6}"/>
              </a:ext>
              <a:ext uri="{C183D7F6-B498-43B3-948B-1728B52AA6E4}">
                <adec:decorative xmlns:adec="http://schemas.microsoft.com/office/drawing/2017/decorative" val="1"/>
              </a:ext>
            </a:extLst>
          </p:cNvPr>
          <p:cNvSpPr/>
          <p:nvPr userDrawn="1"/>
        </p:nvSpPr>
        <p:spPr>
          <a:xfrm>
            <a:off x="0" y="-2590801"/>
            <a:ext cx="11202988" cy="20502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Circle cropped image left with placeholder text descriptor on right.</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p:txBody>
      </p:sp>
    </p:spTree>
    <p:extLst>
      <p:ext uri="{BB962C8B-B14F-4D97-AF65-F5344CB8AC3E}">
        <p14:creationId xmlns:p14="http://schemas.microsoft.com/office/powerpoint/2010/main" val="1428069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een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2" y="-2819400"/>
            <a:ext cx="24387178" cy="16548847"/>
            <a:chOff x="-2" y="-2819400"/>
            <a:chExt cx="24387178" cy="165488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D7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AE9E"/>
                </a:solidFill>
              </a:endParaRPr>
            </a:p>
          </p:txBody>
        </p:sp>
        <p:sp>
          <p:nvSpPr>
            <p:cNvPr id="18" name="Folded Corner 17">
              <a:extLst>
                <a:ext uri="{FF2B5EF4-FFF2-40B4-BE49-F238E27FC236}">
                  <a16:creationId xmlns:a16="http://schemas.microsoft.com/office/drawing/2014/main" id="{41838FF1-B4BD-FD46-A8E1-E5B0CCB78867}"/>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2400">
                <a:solidFill>
                  <a:schemeClr val="tx1"/>
                </a:solidFill>
                <a:latin typeface="Source Sans Pro" charset="0"/>
                <a:ea typeface="Source Sans Pro" charset="0"/>
                <a:cs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5115697" y="1359243"/>
            <a:ext cx="14160844" cy="5881815"/>
          </a:xfrm>
          <a:noFill/>
        </p:spPr>
        <p:txBody>
          <a:bodyPr vert="horz" lIns="0" tIns="45720" rIns="0" bIns="45720" rtlCol="0" anchor="ctr" anchorCtr="0">
            <a:noAutofit/>
          </a:bodyPr>
          <a:lstStyle>
            <a:lvl1pPr algn="ctr">
              <a:defRPr lang="en-US" sz="9600">
                <a:solidFill>
                  <a:schemeClr val="accent1"/>
                </a:solidFill>
                <a:ea typeface="+mn-ea"/>
                <a:cs typeface="+mn-cs"/>
              </a:defRPr>
            </a:lvl1pPr>
          </a:lstStyle>
          <a:p>
            <a:pPr lvl="0"/>
            <a:r>
              <a:rPr lang="en-US"/>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5178915" y="8214834"/>
            <a:ext cx="14104300" cy="958999"/>
          </a:xfrm>
        </p:spPr>
        <p:txBody>
          <a:bodyPr anchor="t" anchorCtr="0">
            <a:noAutofit/>
          </a:bodyPr>
          <a:lstStyle>
            <a:lvl1pPr marL="0" indent="0" algn="ctr">
              <a:buNone/>
              <a:defRPr sz="5400" b="1" i="0">
                <a:solidFill>
                  <a:schemeClr val="accent6"/>
                </a:solidFill>
                <a:latin typeface="Community Semibold" panose="02000303040000020003" pitchFamily="2" charset="0"/>
              </a:defRPr>
            </a:lvl1pPr>
            <a:lvl2pPr marL="914400" indent="0">
              <a:buNone/>
              <a:defRPr sz="13800">
                <a:solidFill>
                  <a:schemeClr val="accent2"/>
                </a:solidFill>
              </a:defRPr>
            </a:lvl2pPr>
            <a:lvl3pPr marL="1828800" indent="0">
              <a:buNone/>
              <a:defRPr sz="13800">
                <a:solidFill>
                  <a:schemeClr val="accent2"/>
                </a:solidFill>
              </a:defRPr>
            </a:lvl3pPr>
            <a:lvl4pPr marL="2743200" indent="0">
              <a:buNone/>
              <a:defRPr sz="13800">
                <a:solidFill>
                  <a:schemeClr val="accent2"/>
                </a:solidFill>
              </a:defRPr>
            </a:lvl4pPr>
            <a:lvl5pPr marL="3657600" indent="0">
              <a:buNone/>
              <a:defRPr sz="13800">
                <a:solidFill>
                  <a:schemeClr val="accent2"/>
                </a:solidFill>
              </a:defRPr>
            </a:lvl5pPr>
          </a:lstStyle>
          <a:p>
            <a:pPr lvl="0"/>
            <a:r>
              <a:rPr lang="en-US"/>
              <a:t>Enter name</a:t>
            </a:r>
          </a:p>
        </p:txBody>
      </p:sp>
    </p:spTree>
    <p:extLst>
      <p:ext uri="{BB962C8B-B14F-4D97-AF65-F5344CB8AC3E}">
        <p14:creationId xmlns:p14="http://schemas.microsoft.com/office/powerpoint/2010/main" val="3733171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mber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2" y="0"/>
            <a:ext cx="24387178" cy="13729447"/>
            <a:chOff x="-2" y="0"/>
            <a:chExt cx="24387178" cy="137294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AE9E"/>
                </a:solidFill>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5115697" y="1359243"/>
            <a:ext cx="14160844" cy="5881815"/>
          </a:xfrm>
          <a:noFill/>
        </p:spPr>
        <p:txBody>
          <a:bodyPr vert="horz" lIns="0" tIns="45720" rIns="0" bIns="45720" rtlCol="0" anchor="ctr" anchorCtr="0">
            <a:noAutofit/>
          </a:bodyPr>
          <a:lstStyle>
            <a:lvl1pPr algn="ctr">
              <a:defRPr lang="en-US" sz="9600">
                <a:solidFill>
                  <a:schemeClr val="accent2"/>
                </a:solidFill>
                <a:ea typeface="+mn-ea"/>
                <a:cs typeface="+mn-cs"/>
              </a:defRPr>
            </a:lvl1pPr>
          </a:lstStyle>
          <a:p>
            <a:pPr lvl="0"/>
            <a:r>
              <a:rPr lang="en-US"/>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5178915" y="8214834"/>
            <a:ext cx="14104300" cy="958999"/>
          </a:xfrm>
        </p:spPr>
        <p:txBody>
          <a:bodyPr anchor="t" anchorCtr="0">
            <a:noAutofit/>
          </a:bodyPr>
          <a:lstStyle>
            <a:lvl1pPr marL="0" indent="0" algn="ctr">
              <a:buNone/>
              <a:defRPr sz="5400" b="1" i="0">
                <a:solidFill>
                  <a:schemeClr val="accent6"/>
                </a:solidFill>
                <a:latin typeface="Community Semibold" panose="02000303040000020003" pitchFamily="2" charset="0"/>
              </a:defRPr>
            </a:lvl1pPr>
            <a:lvl2pPr marL="914400" indent="0">
              <a:buNone/>
              <a:defRPr sz="13800">
                <a:solidFill>
                  <a:schemeClr val="accent2"/>
                </a:solidFill>
              </a:defRPr>
            </a:lvl2pPr>
            <a:lvl3pPr marL="1828800" indent="0">
              <a:buNone/>
              <a:defRPr sz="13800">
                <a:solidFill>
                  <a:schemeClr val="accent2"/>
                </a:solidFill>
              </a:defRPr>
            </a:lvl3pPr>
            <a:lvl4pPr marL="2743200" indent="0">
              <a:buNone/>
              <a:defRPr sz="13800">
                <a:solidFill>
                  <a:schemeClr val="accent2"/>
                </a:solidFill>
              </a:defRPr>
            </a:lvl4pPr>
            <a:lvl5pPr marL="3657600" indent="0">
              <a:buNone/>
              <a:defRPr sz="13800">
                <a:solidFill>
                  <a:schemeClr val="accent2"/>
                </a:solidFill>
              </a:defRPr>
            </a:lvl5pPr>
          </a:lstStyle>
          <a:p>
            <a:pPr lvl="0"/>
            <a:r>
              <a:rPr lang="en-US"/>
              <a:t>Enter name</a:t>
            </a:r>
          </a:p>
        </p:txBody>
      </p:sp>
      <p:sp>
        <p:nvSpPr>
          <p:cNvPr id="13" name="Folded Corner 12">
            <a:extLst>
              <a:ext uri="{FF2B5EF4-FFF2-40B4-BE49-F238E27FC236}">
                <a16:creationId xmlns:a16="http://schemas.microsoft.com/office/drawing/2014/main" id="{BC84E5C4-8612-1247-BD39-77C4545A6E34}"/>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2400">
              <a:solidFill>
                <a:schemeClr val="tx1"/>
              </a:solidFill>
              <a:latin typeface="Source Sans Pro" charset="0"/>
              <a:ea typeface="Source Sans Pro" charset="0"/>
              <a:cs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983670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2" y="0"/>
            <a:ext cx="24387178" cy="13729447"/>
            <a:chOff x="-2" y="0"/>
            <a:chExt cx="24387178" cy="137294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AE9E"/>
                </a:solidFill>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5115697" y="1359243"/>
            <a:ext cx="14160844" cy="5881815"/>
          </a:xfrm>
          <a:noFill/>
        </p:spPr>
        <p:txBody>
          <a:bodyPr vert="horz" lIns="0" tIns="45720" rIns="0" bIns="45720" rtlCol="0" anchor="ctr" anchorCtr="0">
            <a:noAutofit/>
          </a:bodyPr>
          <a:lstStyle>
            <a:lvl1pPr algn="ctr">
              <a:defRPr lang="en-US" sz="9600">
                <a:solidFill>
                  <a:schemeClr val="tx2"/>
                </a:solidFill>
                <a:ea typeface="+mn-ea"/>
                <a:cs typeface="+mn-cs"/>
              </a:defRPr>
            </a:lvl1pPr>
          </a:lstStyle>
          <a:p>
            <a:pPr lvl="0"/>
            <a:r>
              <a:rPr lang="en-US"/>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5178915" y="8214834"/>
            <a:ext cx="14104300" cy="958999"/>
          </a:xfrm>
        </p:spPr>
        <p:txBody>
          <a:bodyPr anchor="t" anchorCtr="0">
            <a:noAutofit/>
          </a:bodyPr>
          <a:lstStyle>
            <a:lvl1pPr marL="0" indent="0" algn="ctr">
              <a:buNone/>
              <a:defRPr sz="5400" b="1" i="0">
                <a:solidFill>
                  <a:schemeClr val="accent6"/>
                </a:solidFill>
                <a:latin typeface="Community Semibold" panose="02000303040000020003" pitchFamily="2" charset="0"/>
              </a:defRPr>
            </a:lvl1pPr>
            <a:lvl2pPr marL="914400" indent="0">
              <a:buNone/>
              <a:defRPr sz="13800">
                <a:solidFill>
                  <a:schemeClr val="accent2"/>
                </a:solidFill>
              </a:defRPr>
            </a:lvl2pPr>
            <a:lvl3pPr marL="1828800" indent="0">
              <a:buNone/>
              <a:defRPr sz="13800">
                <a:solidFill>
                  <a:schemeClr val="accent2"/>
                </a:solidFill>
              </a:defRPr>
            </a:lvl3pPr>
            <a:lvl4pPr marL="2743200" indent="0">
              <a:buNone/>
              <a:defRPr sz="13800">
                <a:solidFill>
                  <a:schemeClr val="accent2"/>
                </a:solidFill>
              </a:defRPr>
            </a:lvl4pPr>
            <a:lvl5pPr marL="3657600" indent="0">
              <a:buNone/>
              <a:defRPr sz="13800">
                <a:solidFill>
                  <a:schemeClr val="accent2"/>
                </a:solidFill>
              </a:defRPr>
            </a:lvl5pPr>
          </a:lstStyle>
          <a:p>
            <a:pPr lvl="0"/>
            <a:r>
              <a:rPr lang="en-US"/>
              <a:t>Enter name</a:t>
            </a:r>
          </a:p>
        </p:txBody>
      </p:sp>
      <p:sp>
        <p:nvSpPr>
          <p:cNvPr id="13" name="Folded Corner 12">
            <a:extLst>
              <a:ext uri="{FF2B5EF4-FFF2-40B4-BE49-F238E27FC236}">
                <a16:creationId xmlns:a16="http://schemas.microsoft.com/office/drawing/2014/main" id="{A98B2E77-59DC-3F43-917E-D2B0055EE9C9}"/>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2400">
              <a:solidFill>
                <a:schemeClr val="tx1"/>
              </a:solidFill>
              <a:latin typeface="Source Sans Pro" charset="0"/>
              <a:ea typeface="Source Sans Pro" charset="0"/>
              <a:cs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921020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ue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2" y="0"/>
            <a:ext cx="24387178" cy="13729447"/>
            <a:chOff x="-2" y="0"/>
            <a:chExt cx="24387178" cy="137294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AE9E"/>
                </a:solidFill>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5115697" y="1359243"/>
            <a:ext cx="14160844" cy="5881815"/>
          </a:xfrm>
          <a:noFill/>
        </p:spPr>
        <p:txBody>
          <a:bodyPr vert="horz" lIns="0" tIns="45720" rIns="0" bIns="45720" rtlCol="0" anchor="ctr" anchorCtr="0">
            <a:noAutofit/>
          </a:bodyPr>
          <a:lstStyle>
            <a:lvl1pPr algn="ctr">
              <a:defRPr lang="en-US" sz="9600">
                <a:solidFill>
                  <a:schemeClr val="bg2"/>
                </a:solidFill>
                <a:ea typeface="+mn-ea"/>
                <a:cs typeface="+mn-cs"/>
              </a:defRPr>
            </a:lvl1pPr>
          </a:lstStyle>
          <a:p>
            <a:pPr lvl="0"/>
            <a:r>
              <a:rPr lang="en-US"/>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5178915" y="8214834"/>
            <a:ext cx="14104300" cy="958999"/>
          </a:xfrm>
        </p:spPr>
        <p:txBody>
          <a:bodyPr anchor="t" anchorCtr="0">
            <a:noAutofit/>
          </a:bodyPr>
          <a:lstStyle>
            <a:lvl1pPr marL="0" indent="0" algn="ctr">
              <a:buNone/>
              <a:defRPr sz="5400" b="1" i="0">
                <a:solidFill>
                  <a:schemeClr val="accent6"/>
                </a:solidFill>
                <a:latin typeface="Community Semibold" panose="02000303040000020003" pitchFamily="2" charset="0"/>
              </a:defRPr>
            </a:lvl1pPr>
            <a:lvl2pPr marL="914400" indent="0">
              <a:buNone/>
              <a:defRPr sz="13800">
                <a:solidFill>
                  <a:schemeClr val="accent2"/>
                </a:solidFill>
              </a:defRPr>
            </a:lvl2pPr>
            <a:lvl3pPr marL="1828800" indent="0">
              <a:buNone/>
              <a:defRPr sz="13800">
                <a:solidFill>
                  <a:schemeClr val="accent2"/>
                </a:solidFill>
              </a:defRPr>
            </a:lvl3pPr>
            <a:lvl4pPr marL="2743200" indent="0">
              <a:buNone/>
              <a:defRPr sz="13800">
                <a:solidFill>
                  <a:schemeClr val="accent2"/>
                </a:solidFill>
              </a:defRPr>
            </a:lvl4pPr>
            <a:lvl5pPr marL="3657600" indent="0">
              <a:buNone/>
              <a:defRPr sz="13800">
                <a:solidFill>
                  <a:schemeClr val="accent2"/>
                </a:solidFill>
              </a:defRPr>
            </a:lvl5pPr>
          </a:lstStyle>
          <a:p>
            <a:pPr lvl="0"/>
            <a:r>
              <a:rPr lang="en-US"/>
              <a:t>Enter name</a:t>
            </a:r>
          </a:p>
        </p:txBody>
      </p:sp>
      <p:sp>
        <p:nvSpPr>
          <p:cNvPr id="10" name="Folded Corner 9">
            <a:extLst>
              <a:ext uri="{FF2B5EF4-FFF2-40B4-BE49-F238E27FC236}">
                <a16:creationId xmlns:a16="http://schemas.microsoft.com/office/drawing/2014/main" id="{6E51536E-05D2-BE41-9F99-CFD299053D58}"/>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2400">
              <a:solidFill>
                <a:schemeClr val="tx1"/>
              </a:solidFill>
              <a:latin typeface="Source Sans Pro" charset="0"/>
              <a:ea typeface="Source Sans Pro" charset="0"/>
              <a:cs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0055046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rkamber_big quote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33EA9F-E852-E443-BE7C-76145251FE95}"/>
              </a:ext>
              <a:ext uri="{C183D7F6-B498-43B3-948B-1728B52AA6E4}">
                <adec:decorative xmlns:adec="http://schemas.microsoft.com/office/drawing/2017/decorative" val="1"/>
              </a:ext>
            </a:extLst>
          </p:cNvPr>
          <p:cNvGrpSpPr/>
          <p:nvPr userDrawn="1"/>
        </p:nvGrpSpPr>
        <p:grpSpPr>
          <a:xfrm>
            <a:off x="-2" y="0"/>
            <a:ext cx="24387178" cy="13729447"/>
            <a:chOff x="-2" y="0"/>
            <a:chExt cx="24387178" cy="13729447"/>
          </a:xfrm>
        </p:grpSpPr>
        <p:sp>
          <p:nvSpPr>
            <p:cNvPr id="12" name="Freeform 11">
              <a:extLst>
                <a:ext uri="{FF2B5EF4-FFF2-40B4-BE49-F238E27FC236}">
                  <a16:creationId xmlns:a16="http://schemas.microsoft.com/office/drawing/2014/main" id="{A024477A-BADA-DB4A-B9A3-E9A23A4D9A69}"/>
                </a:ext>
                <a:ext uri="{C183D7F6-B498-43B3-948B-1728B52AA6E4}">
                  <adec:decorative xmlns:adec="http://schemas.microsoft.com/office/drawing/2017/decorative" val="1"/>
                </a:ext>
              </a:extLst>
            </p:cNvPr>
            <p:cNvSpPr/>
            <p:nvPr userDrawn="1"/>
          </p:nvSpPr>
          <p:spPr>
            <a:xfrm rot="10800000">
              <a:off x="0" y="0"/>
              <a:ext cx="24387176" cy="13716000"/>
            </a:xfrm>
            <a:custGeom>
              <a:avLst/>
              <a:gdLst>
                <a:gd name="connsiteX0" fmla="*/ 24387176 w 24387176"/>
                <a:gd name="connsiteY0" fmla="*/ 13716000 h 13716000"/>
                <a:gd name="connsiteX1" fmla="*/ 21569290 w 24387176"/>
                <a:gd name="connsiteY1" fmla="*/ 13716000 h 13716000"/>
                <a:gd name="connsiteX2" fmla="*/ 21702721 w 24387176"/>
                <a:gd name="connsiteY2" fmla="*/ 13246121 h 13716000"/>
                <a:gd name="connsiteX3" fmla="*/ 22016954 w 24387176"/>
                <a:gd name="connsiteY3" fmla="*/ 10751674 h 13716000"/>
                <a:gd name="connsiteX4" fmla="*/ 12035797 w 24387176"/>
                <a:gd name="connsiteY4" fmla="*/ 770517 h 13716000"/>
                <a:gd name="connsiteX5" fmla="*/ 2054640 w 24387176"/>
                <a:gd name="connsiteY5" fmla="*/ 10751674 h 13716000"/>
                <a:gd name="connsiteX6" fmla="*/ 2368872 w 24387176"/>
                <a:gd name="connsiteY6" fmla="*/ 13246121 h 13716000"/>
                <a:gd name="connsiteX7" fmla="*/ 2502304 w 24387176"/>
                <a:gd name="connsiteY7" fmla="*/ 13716000 h 13716000"/>
                <a:gd name="connsiteX8" fmla="*/ 0 w 24387176"/>
                <a:gd name="connsiteY8" fmla="*/ 13716000 h 13716000"/>
                <a:gd name="connsiteX9" fmla="*/ 0 w 24387176"/>
                <a:gd name="connsiteY9" fmla="*/ 0 h 13716000"/>
                <a:gd name="connsiteX10" fmla="*/ 24387176 w 24387176"/>
                <a:gd name="connsiteY10" fmla="*/ 0 h 13716000"/>
                <a:gd name="connsiteX11" fmla="*/ 24387176 w 24387176"/>
                <a:gd name="connsiteY11"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7176" h="13716000">
                  <a:moveTo>
                    <a:pt x="24387176" y="13716000"/>
                  </a:moveTo>
                  <a:lnTo>
                    <a:pt x="21569290" y="13716000"/>
                  </a:lnTo>
                  <a:lnTo>
                    <a:pt x="21702721" y="13246121"/>
                  </a:lnTo>
                  <a:cubicBezTo>
                    <a:pt x="21907855" y="12448830"/>
                    <a:pt x="22016954" y="11612993"/>
                    <a:pt x="22016954" y="10751674"/>
                  </a:cubicBezTo>
                  <a:cubicBezTo>
                    <a:pt x="22016954" y="5239233"/>
                    <a:pt x="17548238" y="770517"/>
                    <a:pt x="12035797" y="770517"/>
                  </a:cubicBezTo>
                  <a:cubicBezTo>
                    <a:pt x="6523356" y="770517"/>
                    <a:pt x="2054640" y="5239233"/>
                    <a:pt x="2054640" y="10751674"/>
                  </a:cubicBezTo>
                  <a:cubicBezTo>
                    <a:pt x="2054640" y="11612993"/>
                    <a:pt x="2163740" y="12448830"/>
                    <a:pt x="2368872" y="13246121"/>
                  </a:cubicBezTo>
                  <a:lnTo>
                    <a:pt x="2502304" y="13716000"/>
                  </a:lnTo>
                  <a:lnTo>
                    <a:pt x="0" y="13716000"/>
                  </a:lnTo>
                  <a:lnTo>
                    <a:pt x="0" y="0"/>
                  </a:lnTo>
                  <a:lnTo>
                    <a:pt x="24387176" y="0"/>
                  </a:lnTo>
                  <a:lnTo>
                    <a:pt x="24387176" y="13716000"/>
                  </a:lnTo>
                  <a:close/>
                </a:path>
              </a:pathLst>
            </a:cu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EFBF5"/>
                </a:solidFill>
              </a:endParaRPr>
            </a:p>
          </p:txBody>
        </p:sp>
        <p:sp>
          <p:nvSpPr>
            <p:cNvPr id="11" name="Rectangle 10">
              <a:extLst>
                <a:ext uri="{FF2B5EF4-FFF2-40B4-BE49-F238E27FC236}">
                  <a16:creationId xmlns:a16="http://schemas.microsoft.com/office/drawing/2014/main" id="{52B3DBCB-CD48-D940-A4C3-B3033421FEDC}"/>
                </a:ext>
                <a:ext uri="{C183D7F6-B498-43B3-948B-1728B52AA6E4}">
                  <adec:decorative xmlns:adec="http://schemas.microsoft.com/office/drawing/2017/decorative" val="1"/>
                </a:ext>
              </a:extLst>
            </p:cNvPr>
            <p:cNvSpPr/>
            <p:nvPr userDrawn="1"/>
          </p:nvSpPr>
          <p:spPr>
            <a:xfrm rot="5400000">
              <a:off x="10421935" y="-235791"/>
              <a:ext cx="3543301" cy="24387175"/>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48F70263-352A-9948-A0F8-6D466363E3C5}"/>
                </a:ext>
                <a:ext uri="{C183D7F6-B498-43B3-948B-1728B52AA6E4}">
                  <adec:decorative xmlns:adec="http://schemas.microsoft.com/office/drawing/2017/decorative" val="1"/>
                </a:ext>
              </a:extLst>
            </p:cNvPr>
            <p:cNvSpPr/>
            <p:nvPr userDrawn="1"/>
          </p:nvSpPr>
          <p:spPr>
            <a:xfrm rot="16200000">
              <a:off x="10963520" y="4657970"/>
              <a:ext cx="2804964" cy="13834424"/>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CCDC9481-7043-EA42-92B6-6AE95894974B}"/>
                </a:ext>
                <a:ext uri="{C183D7F6-B498-43B3-948B-1728B52AA6E4}">
                  <adec:decorative xmlns:adec="http://schemas.microsoft.com/office/drawing/2017/decorative" val="1"/>
                </a:ext>
              </a:extLst>
            </p:cNvPr>
            <p:cNvSpPr/>
            <p:nvPr userDrawn="1"/>
          </p:nvSpPr>
          <p:spPr>
            <a:xfrm>
              <a:off x="11576365" y="7690654"/>
              <a:ext cx="1234440" cy="75463"/>
            </a:xfrm>
            <a:prstGeom prst="rect">
              <a:avLst/>
            </a:prstGeom>
            <a:solidFill>
              <a:srgbClr val="F3A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AE9E"/>
                </a:solidFill>
              </a:endParaRPr>
            </a:p>
          </p:txBody>
        </p:sp>
      </p:grpSp>
      <p:sp>
        <p:nvSpPr>
          <p:cNvPr id="2" name="Title 1">
            <a:extLst>
              <a:ext uri="{FF2B5EF4-FFF2-40B4-BE49-F238E27FC236}">
                <a16:creationId xmlns:a16="http://schemas.microsoft.com/office/drawing/2014/main" id="{CA344CA1-4443-6646-B956-55905A1B4388}"/>
              </a:ext>
            </a:extLst>
          </p:cNvPr>
          <p:cNvSpPr>
            <a:spLocks noGrp="1"/>
          </p:cNvSpPr>
          <p:nvPr>
            <p:ph type="title" hasCustomPrompt="1"/>
          </p:nvPr>
        </p:nvSpPr>
        <p:spPr>
          <a:xfrm>
            <a:off x="5115697" y="1359243"/>
            <a:ext cx="14160844" cy="5881815"/>
          </a:xfrm>
          <a:noFill/>
        </p:spPr>
        <p:txBody>
          <a:bodyPr vert="horz" lIns="0" tIns="45720" rIns="0" bIns="45720" rtlCol="0" anchor="ctr" anchorCtr="0">
            <a:noAutofit/>
          </a:bodyPr>
          <a:lstStyle>
            <a:lvl1pPr algn="ctr">
              <a:defRPr lang="en-US" sz="9600">
                <a:solidFill>
                  <a:schemeClr val="accent2"/>
                </a:solidFill>
                <a:ea typeface="+mn-ea"/>
                <a:cs typeface="+mn-cs"/>
              </a:defRPr>
            </a:lvl1pPr>
          </a:lstStyle>
          <a:p>
            <a:pPr lvl="0"/>
            <a:r>
              <a:rPr lang="en-US"/>
              <a:t>“Enter a big idea or statement here of no more than three lines”</a:t>
            </a:r>
          </a:p>
        </p:txBody>
      </p:sp>
      <p:sp>
        <p:nvSpPr>
          <p:cNvPr id="21" name="Text Placeholder 2">
            <a:extLst>
              <a:ext uri="{FF2B5EF4-FFF2-40B4-BE49-F238E27FC236}">
                <a16:creationId xmlns:a16="http://schemas.microsoft.com/office/drawing/2014/main" id="{1D8B3765-7D82-F549-A036-6DC601400400}"/>
              </a:ext>
            </a:extLst>
          </p:cNvPr>
          <p:cNvSpPr>
            <a:spLocks noGrp="1"/>
          </p:cNvSpPr>
          <p:nvPr>
            <p:ph type="body" sz="quarter" idx="11" hasCustomPrompt="1"/>
          </p:nvPr>
        </p:nvSpPr>
        <p:spPr>
          <a:xfrm>
            <a:off x="5178915" y="8214834"/>
            <a:ext cx="14104300" cy="958999"/>
          </a:xfrm>
        </p:spPr>
        <p:txBody>
          <a:bodyPr anchor="t" anchorCtr="0">
            <a:noAutofit/>
          </a:bodyPr>
          <a:lstStyle>
            <a:lvl1pPr marL="0" indent="0" algn="ctr">
              <a:buNone/>
              <a:defRPr sz="5400" b="1" i="0">
                <a:solidFill>
                  <a:schemeClr val="accent6"/>
                </a:solidFill>
                <a:latin typeface="Community Semibold" panose="02000303040000020003" pitchFamily="2" charset="0"/>
              </a:defRPr>
            </a:lvl1pPr>
            <a:lvl2pPr marL="914400" indent="0">
              <a:buNone/>
              <a:defRPr sz="13800">
                <a:solidFill>
                  <a:schemeClr val="accent2"/>
                </a:solidFill>
              </a:defRPr>
            </a:lvl2pPr>
            <a:lvl3pPr marL="1828800" indent="0">
              <a:buNone/>
              <a:defRPr sz="13800">
                <a:solidFill>
                  <a:schemeClr val="accent2"/>
                </a:solidFill>
              </a:defRPr>
            </a:lvl3pPr>
            <a:lvl4pPr marL="2743200" indent="0">
              <a:buNone/>
              <a:defRPr sz="13800">
                <a:solidFill>
                  <a:schemeClr val="accent2"/>
                </a:solidFill>
              </a:defRPr>
            </a:lvl4pPr>
            <a:lvl5pPr marL="3657600" indent="0">
              <a:buNone/>
              <a:defRPr sz="13800">
                <a:solidFill>
                  <a:schemeClr val="accent2"/>
                </a:solidFill>
              </a:defRPr>
            </a:lvl5pPr>
          </a:lstStyle>
          <a:p>
            <a:pPr lvl="0"/>
            <a:r>
              <a:rPr lang="en-US"/>
              <a:t>Enter name</a:t>
            </a:r>
          </a:p>
        </p:txBody>
      </p:sp>
      <p:sp>
        <p:nvSpPr>
          <p:cNvPr id="10" name="Folded Corner 9">
            <a:extLst>
              <a:ext uri="{FF2B5EF4-FFF2-40B4-BE49-F238E27FC236}">
                <a16:creationId xmlns:a16="http://schemas.microsoft.com/office/drawing/2014/main" id="{D57FC8E1-2F0B-E242-9CDC-C1A5E0A4DF23}"/>
              </a:ext>
              <a:ext uri="{C183D7F6-B498-43B3-948B-1728B52AA6E4}">
                <adec:decorative xmlns:adec="http://schemas.microsoft.com/office/drawing/2017/decorative" val="1"/>
              </a:ext>
            </a:extLst>
          </p:cNvPr>
          <p:cNvSpPr/>
          <p:nvPr userDrawn="1"/>
        </p:nvSpPr>
        <p:spPr>
          <a:xfrm>
            <a:off x="0" y="-2819400"/>
            <a:ext cx="7926388" cy="2142877"/>
          </a:xfrm>
          <a:prstGeom prst="foldedCorner">
            <a:avLst/>
          </a:prstGeom>
          <a:solidFill>
            <a:srgbClr val="FCE3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For inspirational quotes and author. Use the color blue to signify importance or a call to action.</a:t>
            </a:r>
          </a:p>
          <a:p>
            <a:endParaRPr lang="en-US" sz="2400">
              <a:solidFill>
                <a:schemeClr val="tx1"/>
              </a:solidFill>
              <a:latin typeface="Source Sans Pro" charset="0"/>
              <a:ea typeface="Source Sans Pro" charset="0"/>
              <a:cs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713074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een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3176" y="8875059"/>
            <a:ext cx="24380826" cy="4839157"/>
          </a:xfrm>
          <a:prstGeom prst="rect">
            <a:avLst/>
          </a:prstGeom>
          <a:solidFill>
            <a:srgbClr val="D7EBC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6478589" y="1246093"/>
            <a:ext cx="11429998" cy="11429998"/>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E9E5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1"/>
            </a:solidFill>
            <a:ln w="6350" cap="flat" cmpd="sng" algn="ctr">
              <a:noFill/>
              <a:prstDash val="solid"/>
              <a:miter lim="800000"/>
            </a:ln>
            <a:effectLst/>
          </p:spPr>
          <p:txBody>
            <a:bodyPr wrap="square" rtlCol="0" anchor="ctr">
              <a:noAutofit/>
            </a:bodyPr>
            <a:lstStyle/>
            <a:p>
              <a:pPr marL="0" marR="0" lvl="0" indent="0" algn="ctr" defTabSz="18285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9" y="2056885"/>
            <a:ext cx="14387946" cy="5263977"/>
          </a:xfrm>
        </p:spPr>
        <p:txBody>
          <a:bodyPr/>
          <a:lstStyle>
            <a:lvl1pPr>
              <a:defRPr lang="en-US" sz="13800" kern="1200" baseline="0" dirty="0" smtClean="0">
                <a:solidFill>
                  <a:schemeClr val="accent1"/>
                </a:solidFill>
                <a:latin typeface="Community Light" panose="02000303040000020003" pitchFamily="2" charset="0"/>
                <a:ea typeface="+mn-ea"/>
                <a:cs typeface="+mn-cs"/>
              </a:defRPr>
            </a:lvl1pPr>
          </a:lstStyle>
          <a:p>
            <a:pPr lvl="0"/>
            <a:r>
              <a:rPr lang="en-US"/>
              <a:t>Enter a big idea or statement here of no more than 3 lines.</a:t>
            </a:r>
          </a:p>
        </p:txBody>
      </p:sp>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29295" y="-2286000"/>
            <a:ext cx="10030691" cy="1849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3518138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mber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3176" y="8875059"/>
            <a:ext cx="24380826" cy="4839157"/>
          </a:xfrm>
          <a:prstGeom prst="rect">
            <a:avLst/>
          </a:prstGeom>
          <a:solidFill>
            <a:srgbClr val="E9E5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6478589" y="1246093"/>
            <a:ext cx="11429998" cy="11429998"/>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4"/>
            </a:solidFill>
            <a:ln w="6350" cap="flat" cmpd="sng" algn="ctr">
              <a:noFill/>
              <a:prstDash val="solid"/>
              <a:miter lim="800000"/>
            </a:ln>
            <a:effectLst/>
          </p:spPr>
          <p:txBody>
            <a:bodyPr wrap="square" rtlCol="0" anchor="ctr">
              <a:noAutofit/>
            </a:bodyPr>
            <a:lstStyle/>
            <a:p>
              <a:pPr marL="0" marR="0" lvl="0" indent="0" algn="ctr" defTabSz="18285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9" y="2056885"/>
            <a:ext cx="14387946" cy="5263977"/>
          </a:xfrm>
        </p:spPr>
        <p:txBody>
          <a:bodyPr/>
          <a:lstStyle>
            <a:lvl1pPr>
              <a:defRPr lang="en-US" sz="138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of no more than 3 lines.</a:t>
            </a:r>
          </a:p>
        </p:txBody>
      </p:sp>
      <p:sp>
        <p:nvSpPr>
          <p:cNvPr id="8" name="Folded Corner 7">
            <a:extLst>
              <a:ext uri="{FF2B5EF4-FFF2-40B4-BE49-F238E27FC236}">
                <a16:creationId xmlns:a16="http://schemas.microsoft.com/office/drawing/2014/main" id="{CD16017D-1DDA-6E43-AA7D-7A3F44D22667}"/>
              </a:ext>
              <a:ext uri="{C183D7F6-B498-43B3-948B-1728B52AA6E4}">
                <adec:decorative xmlns:adec="http://schemas.microsoft.com/office/drawing/2017/decorative" val="1"/>
              </a:ext>
            </a:extLst>
          </p:cNvPr>
          <p:cNvSpPr/>
          <p:nvPr userDrawn="1"/>
        </p:nvSpPr>
        <p:spPr>
          <a:xfrm>
            <a:off x="29295" y="-2286000"/>
            <a:ext cx="10030691" cy="1849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7114133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userDrawn="1"/>
        </p:nvSpPr>
        <p:spPr>
          <a:xfrm>
            <a:off x="3176" y="8875059"/>
            <a:ext cx="24380826" cy="4839157"/>
          </a:xfrm>
          <a:prstGeom prst="rect">
            <a:avLst/>
          </a:prstGeom>
          <a:solidFill>
            <a:srgbClr val="FBE9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6478589" y="1246093"/>
            <a:ext cx="11429998" cy="11429998"/>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rgbClr val="B24020"/>
            </a:solidFill>
            <a:ln w="6350" cap="flat" cmpd="sng" algn="ctr">
              <a:noFill/>
              <a:prstDash val="solid"/>
              <a:miter lim="800000"/>
            </a:ln>
            <a:effectLst/>
          </p:spPr>
          <p:txBody>
            <a:bodyPr wrap="square" rtlCol="0" anchor="ctr">
              <a:noAutofit/>
            </a:bodyPr>
            <a:lstStyle/>
            <a:p>
              <a:pPr marL="0" marR="0" lvl="0" indent="0" algn="ctr" defTabSz="18285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9" y="2056885"/>
            <a:ext cx="14387946" cy="5263977"/>
          </a:xfrm>
        </p:spPr>
        <p:txBody>
          <a:bodyPr/>
          <a:lstStyle>
            <a:lvl1pPr>
              <a:defRPr lang="en-US" sz="138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of no more than 3 lines.</a:t>
            </a:r>
          </a:p>
        </p:txBody>
      </p:sp>
      <p:sp>
        <p:nvSpPr>
          <p:cNvPr id="8" name="Folded Corner 7">
            <a:extLst>
              <a:ext uri="{FF2B5EF4-FFF2-40B4-BE49-F238E27FC236}">
                <a16:creationId xmlns:a16="http://schemas.microsoft.com/office/drawing/2014/main" id="{6D50BDD2-6E60-6744-8358-089EE8AB31A0}"/>
              </a:ext>
              <a:ext uri="{C183D7F6-B498-43B3-948B-1728B52AA6E4}">
                <adec:decorative xmlns:adec="http://schemas.microsoft.com/office/drawing/2017/decorative" val="1"/>
              </a:ext>
            </a:extLst>
          </p:cNvPr>
          <p:cNvSpPr/>
          <p:nvPr userDrawn="1"/>
        </p:nvSpPr>
        <p:spPr>
          <a:xfrm>
            <a:off x="29295" y="-2286000"/>
            <a:ext cx="10030691" cy="1849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3775362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3176" y="8875059"/>
            <a:ext cx="24380826" cy="4839157"/>
          </a:xfrm>
          <a:prstGeom prst="rect">
            <a:avLst/>
          </a:prstGeom>
          <a:solidFill>
            <a:srgbClr val="DCE6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6478589" y="1246093"/>
            <a:ext cx="11429998" cy="11429998"/>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bg2"/>
            </a:solidFill>
            <a:ln w="6350" cap="flat" cmpd="sng" algn="ctr">
              <a:noFill/>
              <a:prstDash val="solid"/>
              <a:miter lim="800000"/>
            </a:ln>
            <a:effectLst/>
          </p:spPr>
          <p:txBody>
            <a:bodyPr wrap="square" rtlCol="0" anchor="ctr">
              <a:noAutofit/>
            </a:bodyPr>
            <a:lstStyle/>
            <a:p>
              <a:pPr marL="0" marR="0" lvl="0" indent="0" algn="ctr" defTabSz="18285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9" y="2056885"/>
            <a:ext cx="14387946" cy="5263977"/>
          </a:xfrm>
        </p:spPr>
        <p:txBody>
          <a:bodyPr/>
          <a:lstStyle>
            <a:lvl1pPr>
              <a:defRPr lang="en-US" sz="138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of no more than 3 lines.</a:t>
            </a:r>
          </a:p>
        </p:txBody>
      </p:sp>
      <p:sp>
        <p:nvSpPr>
          <p:cNvPr id="8" name="Folded Corner 7">
            <a:extLst>
              <a:ext uri="{FF2B5EF4-FFF2-40B4-BE49-F238E27FC236}">
                <a16:creationId xmlns:a16="http://schemas.microsoft.com/office/drawing/2014/main" id="{2775E3D0-707F-3B4A-813F-B61BE1E68D39}"/>
              </a:ext>
              <a:ext uri="{C183D7F6-B498-43B3-948B-1728B52AA6E4}">
                <adec:decorative xmlns:adec="http://schemas.microsoft.com/office/drawing/2017/decorative" val="1"/>
              </a:ext>
            </a:extLst>
          </p:cNvPr>
          <p:cNvSpPr/>
          <p:nvPr userDrawn="1"/>
        </p:nvSpPr>
        <p:spPr>
          <a:xfrm>
            <a:off x="29295" y="-2286000"/>
            <a:ext cx="10030691" cy="1849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47711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_title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DF42923-C504-794F-BC19-BB851F53A775}"/>
              </a:ext>
              <a:ext uri="{C183D7F6-B498-43B3-948B-1728B52AA6E4}">
                <adec:decorative xmlns:adec="http://schemas.microsoft.com/office/drawing/2017/decorative" val="1"/>
              </a:ext>
            </a:extLst>
          </p:cNvPr>
          <p:cNvSpPr/>
          <p:nvPr userDrawn="1"/>
        </p:nvSpPr>
        <p:spPr>
          <a:xfrm>
            <a:off x="2239654" y="1561784"/>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41A573-57FF-DE4A-B84D-1B61945993B0}"/>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D7E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1" name="Freeform 10">
            <a:extLst>
              <a:ext uri="{FF2B5EF4-FFF2-40B4-BE49-F238E27FC236}">
                <a16:creationId xmlns:a16="http://schemas.microsoft.com/office/drawing/2014/main" id="{5812157B-2B37-7648-BA94-B40686A41E3A}"/>
              </a:ext>
              <a:ext uri="{C183D7F6-B498-43B3-948B-1728B52AA6E4}">
                <adec:decorative xmlns:adec="http://schemas.microsoft.com/office/drawing/2017/decorative" val="1"/>
              </a:ext>
            </a:extLst>
          </p:cNvPr>
          <p:cNvSpPr/>
          <p:nvPr userDrawn="1"/>
        </p:nvSpPr>
        <p:spPr>
          <a:xfrm>
            <a:off x="2258725"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3" name="Title 2">
            <a:extLst>
              <a:ext uri="{FF2B5EF4-FFF2-40B4-BE49-F238E27FC236}">
                <a16:creationId xmlns:a16="http://schemas.microsoft.com/office/drawing/2014/main" id="{706A3B0C-1962-6244-9784-9940F012B43F}"/>
              </a:ext>
            </a:extLst>
          </p:cNvPr>
          <p:cNvSpPr>
            <a:spLocks noGrp="1"/>
          </p:cNvSpPr>
          <p:nvPr userDrawn="1">
            <p:ph type="title" hasCustomPrompt="1"/>
          </p:nvPr>
        </p:nvSpPr>
        <p:spPr>
          <a:xfrm>
            <a:off x="5879134" y="3786872"/>
            <a:ext cx="14390066" cy="3042767"/>
          </a:xfrm>
          <a:noFill/>
        </p:spPr>
        <p:txBody>
          <a:bodyPr vert="horz" lIns="0" tIns="45720" rIns="0" bIns="45720" rtlCol="0" anchor="b" anchorCtr="0">
            <a:noAutofit/>
          </a:bodyPr>
          <a:lstStyle>
            <a:lvl1pPr>
              <a:defRPr lang="en-US" sz="11500">
                <a:solidFill>
                  <a:schemeClr val="accent1"/>
                </a:solidFill>
                <a:ea typeface="+mn-ea"/>
                <a:cs typeface="+mn-cs"/>
              </a:defRPr>
            </a:lvl1pPr>
          </a:lstStyle>
          <a:p>
            <a:pPr marL="0" lvl="0" indent="0">
              <a:spcBef>
                <a:spcPts val="2000"/>
              </a:spcBef>
              <a:buFontTx/>
            </a:pPr>
            <a:r>
              <a:rPr lang="en-US"/>
              <a:t>Enter slide title here</a:t>
            </a:r>
          </a:p>
        </p:txBody>
      </p:sp>
      <p:sp>
        <p:nvSpPr>
          <p:cNvPr id="12" name="Text Placeholder 17">
            <a:extLst>
              <a:ext uri="{FF2B5EF4-FFF2-40B4-BE49-F238E27FC236}">
                <a16:creationId xmlns:a16="http://schemas.microsoft.com/office/drawing/2014/main" id="{46C1F137-3515-9A43-B3CE-FD88E4059128}"/>
              </a:ext>
            </a:extLst>
          </p:cNvPr>
          <p:cNvSpPr>
            <a:spLocks noGrp="1"/>
          </p:cNvSpPr>
          <p:nvPr userDrawn="1">
            <p:ph type="body" sz="quarter" idx="13" hasCustomPrompt="1"/>
          </p:nvPr>
        </p:nvSpPr>
        <p:spPr>
          <a:xfrm>
            <a:off x="5878513" y="6896066"/>
            <a:ext cx="8934767" cy="3042767"/>
          </a:xfrm>
        </p:spPr>
        <p:txBody>
          <a:bodyPr>
            <a:normAutofit/>
          </a:bodyPr>
          <a:lstStyle>
            <a:lvl1pPr marL="0" indent="0">
              <a:lnSpc>
                <a:spcPts val="5760"/>
              </a:lnSpc>
              <a:buFontTx/>
              <a:buNone/>
              <a:defRPr sz="48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two lines or less</a:t>
            </a:r>
          </a:p>
        </p:txBody>
      </p:sp>
      <p:sp>
        <p:nvSpPr>
          <p:cNvPr id="8" name="Folded Corner 7">
            <a:extLst>
              <a:ext uri="{FF2B5EF4-FFF2-40B4-BE49-F238E27FC236}">
                <a16:creationId xmlns:a16="http://schemas.microsoft.com/office/drawing/2014/main" id="{6E734F67-4554-A040-958A-BDE61F94184E}"/>
              </a:ext>
              <a:ext uri="{C183D7F6-B498-43B3-948B-1728B52AA6E4}">
                <adec:decorative xmlns:adec="http://schemas.microsoft.com/office/drawing/2017/decorative" val="1"/>
              </a:ext>
            </a:extLst>
          </p:cNvPr>
          <p:cNvSpPr/>
          <p:nvPr userDrawn="1"/>
        </p:nvSpPr>
        <p:spPr>
          <a:xfrm>
            <a:off x="0" y="-2108200"/>
            <a:ext cx="8763000" cy="1567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Title page with title and subtitle over brand shapes</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 </a:t>
            </a:r>
            <a:r>
              <a:rPr lang="es-ES" sz="2400" b="0">
                <a:solidFill>
                  <a:schemeClr val="tx1"/>
                </a:solidFill>
                <a:latin typeface="Source Sans Pro" charset="0"/>
                <a:ea typeface="Source Sans Pro" charset="0"/>
                <a:cs typeface="Source Sans Pro" charset="0"/>
              </a:rPr>
              <a:t>Use when you need more focus on the title.</a:t>
            </a:r>
          </a:p>
        </p:txBody>
      </p:sp>
      <p:pic>
        <p:nvPicPr>
          <p:cNvPr id="15" name="Logo">
            <a:extLst>
              <a:ext uri="{FF2B5EF4-FFF2-40B4-BE49-F238E27FC236}">
                <a16:creationId xmlns:a16="http://schemas.microsoft.com/office/drawing/2014/main" id="{BDA6AC91-71AE-194E-A3BD-114D5A15093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39724"/>
            <a:ext cx="2182620" cy="552276"/>
          </a:xfrm>
          <a:prstGeom prst="rect">
            <a:avLst/>
          </a:prstGeom>
        </p:spPr>
      </p:pic>
    </p:spTree>
    <p:extLst>
      <p:ext uri="{BB962C8B-B14F-4D97-AF65-F5344CB8AC3E}">
        <p14:creationId xmlns:p14="http://schemas.microsoft.com/office/powerpoint/2010/main" val="23060735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amber_big idea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2C76CE-E5F0-8D41-B032-234266B4241F}"/>
              </a:ext>
            </a:extLst>
          </p:cNvPr>
          <p:cNvSpPr/>
          <p:nvPr/>
        </p:nvSpPr>
        <p:spPr>
          <a:xfrm>
            <a:off x="3176" y="8875059"/>
            <a:ext cx="24380826" cy="4839157"/>
          </a:xfrm>
          <a:prstGeom prst="rect">
            <a:avLst/>
          </a:prstGeom>
          <a:solidFill>
            <a:srgbClr val="E9E5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C333391-1A0A-0F42-8D34-0F8E9D6A9A6D}"/>
              </a:ext>
              <a:ext uri="{C183D7F6-B498-43B3-948B-1728B52AA6E4}">
                <adec:decorative xmlns:adec="http://schemas.microsoft.com/office/drawing/2017/decorative" val="1"/>
              </a:ext>
            </a:extLst>
          </p:cNvPr>
          <p:cNvGrpSpPr/>
          <p:nvPr/>
        </p:nvGrpSpPr>
        <p:grpSpPr>
          <a:xfrm rot="16200000">
            <a:off x="6478589" y="1246093"/>
            <a:ext cx="11429998" cy="11429998"/>
            <a:chOff x="5985246" y="649659"/>
            <a:chExt cx="12416681" cy="12416683"/>
          </a:xfrm>
        </p:grpSpPr>
        <p:sp>
          <p:nvSpPr>
            <p:cNvPr id="21" name="Oval 20">
              <a:extLst>
                <a:ext uri="{FF2B5EF4-FFF2-40B4-BE49-F238E27FC236}">
                  <a16:creationId xmlns:a16="http://schemas.microsoft.com/office/drawing/2014/main" id="{2746924D-1596-134C-8C48-54D1CA5A18CB}"/>
                </a:ext>
                <a:ext uri="{C183D7F6-B498-43B3-948B-1728B52AA6E4}">
                  <adec:decorative xmlns:adec="http://schemas.microsoft.com/office/drawing/2017/decorative" val="1"/>
                </a:ext>
              </a:extLst>
            </p:cNvPr>
            <p:cNvSpPr/>
            <p:nvPr/>
          </p:nvSpPr>
          <p:spPr>
            <a:xfrm>
              <a:off x="5985246" y="649659"/>
              <a:ext cx="12416682" cy="12416682"/>
            </a:xfrm>
            <a:prstGeom prst="ellipse">
              <a:avLst/>
            </a:prstGeom>
            <a:solidFill>
              <a:srgbClr val="FCE2B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EB6DB5FF-905D-0343-99A6-5DBB0D585FB8}"/>
                </a:ext>
                <a:ext uri="{C183D7F6-B498-43B3-948B-1728B52AA6E4}">
                  <adec:decorative xmlns:adec="http://schemas.microsoft.com/office/drawing/2017/decorative" val="1"/>
                </a:ext>
              </a:extLst>
            </p:cNvPr>
            <p:cNvSpPr/>
            <p:nvPr/>
          </p:nvSpPr>
          <p:spPr>
            <a:xfrm>
              <a:off x="5985246" y="1009842"/>
              <a:ext cx="4122581" cy="11696316"/>
            </a:xfrm>
            <a:custGeom>
              <a:avLst/>
              <a:gdLst>
                <a:gd name="connsiteX0" fmla="*/ 4122581 w 4122581"/>
                <a:gd name="connsiteY0" fmla="*/ 0 h 11696316"/>
                <a:gd name="connsiteX1" fmla="*/ 4122581 w 4122581"/>
                <a:gd name="connsiteY1" fmla="*/ 11696316 h 11696316"/>
                <a:gd name="connsiteX2" fmla="*/ 4073706 w 4122581"/>
                <a:gd name="connsiteY2" fmla="*/ 11679778 h 11696316"/>
                <a:gd name="connsiteX3" fmla="*/ 0 w 4122581"/>
                <a:gd name="connsiteY3" fmla="*/ 5848158 h 11696316"/>
                <a:gd name="connsiteX4" fmla="*/ 4073706 w 4122581"/>
                <a:gd name="connsiteY4" fmla="*/ 16538 h 11696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81" h="11696316">
                  <a:moveTo>
                    <a:pt x="4122581" y="0"/>
                  </a:moveTo>
                  <a:lnTo>
                    <a:pt x="4122581" y="11696316"/>
                  </a:lnTo>
                  <a:lnTo>
                    <a:pt x="4073706" y="11679778"/>
                  </a:lnTo>
                  <a:cubicBezTo>
                    <a:pt x="1696515" y="10809372"/>
                    <a:pt x="0" y="8526886"/>
                    <a:pt x="0" y="5848158"/>
                  </a:cubicBezTo>
                  <a:cubicBezTo>
                    <a:pt x="0" y="3169430"/>
                    <a:pt x="1696515" y="886944"/>
                    <a:pt x="4073706" y="16538"/>
                  </a:cubicBezTo>
                  <a:close/>
                </a:path>
              </a:pathLst>
            </a:custGeom>
            <a:solidFill>
              <a:schemeClr val="accent2"/>
            </a:solidFill>
            <a:ln w="6350" cap="flat" cmpd="sng" algn="ctr">
              <a:noFill/>
              <a:prstDash val="solid"/>
              <a:miter lim="800000"/>
            </a:ln>
            <a:effectLst/>
          </p:spPr>
          <p:txBody>
            <a:bodyPr wrap="square" rtlCol="0" anchor="ctr">
              <a:noAutofit/>
            </a:bodyPr>
            <a:lstStyle/>
            <a:p>
              <a:pPr marL="0" marR="0" lvl="0" indent="0" algn="ctr" defTabSz="182852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9" y="2056885"/>
            <a:ext cx="14387946" cy="5263977"/>
          </a:xfrm>
        </p:spPr>
        <p:txBody>
          <a:bodyPr/>
          <a:lstStyle>
            <a:lvl1pPr>
              <a:defRPr lang="en-US" sz="138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of no more than 3 lines.</a:t>
            </a:r>
          </a:p>
        </p:txBody>
      </p:sp>
      <p:sp>
        <p:nvSpPr>
          <p:cNvPr id="8" name="Folded Corner 7">
            <a:extLst>
              <a:ext uri="{FF2B5EF4-FFF2-40B4-BE49-F238E27FC236}">
                <a16:creationId xmlns:a16="http://schemas.microsoft.com/office/drawing/2014/main" id="{F25833F7-23DB-174A-8262-FD59F327E8CF}"/>
              </a:ext>
              <a:ext uri="{C183D7F6-B498-43B3-948B-1728B52AA6E4}">
                <adec:decorative xmlns:adec="http://schemas.microsoft.com/office/drawing/2017/decorative" val="1"/>
              </a:ext>
            </a:extLst>
          </p:cNvPr>
          <p:cNvSpPr/>
          <p:nvPr userDrawn="1"/>
        </p:nvSpPr>
        <p:spPr>
          <a:xfrm>
            <a:off x="29295" y="-2286000"/>
            <a:ext cx="10030691" cy="1849395"/>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7-8 words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305997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een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1404763"/>
            <a:ext cx="24387175" cy="16561784"/>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D7E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1888567" y="2916195"/>
            <a:ext cx="14224643" cy="8452021"/>
          </a:xfrm>
        </p:spPr>
        <p:txBody>
          <a:bodyPr/>
          <a:lstStyle>
            <a:lvl1pPr>
              <a:lnSpc>
                <a:spcPts val="16560"/>
              </a:lnSpc>
              <a:spcBef>
                <a:spcPts val="2000"/>
              </a:spcBef>
              <a:defRPr lang="en-US" sz="13800" kern="1200" baseline="0" dirty="0" smtClean="0">
                <a:solidFill>
                  <a:schemeClr val="accent1"/>
                </a:solidFill>
                <a:latin typeface="Community Light" panose="02000303040000020003" pitchFamily="2" charset="0"/>
                <a:ea typeface="+mn-ea"/>
                <a:cs typeface="+mn-cs"/>
              </a:defRPr>
            </a:lvl1pPr>
          </a:lstStyle>
          <a:p>
            <a:r>
              <a:rPr lang="en-US"/>
              <a:t>Key word</a:t>
            </a:r>
            <a:br>
              <a:rPr lang="en-US"/>
            </a:br>
            <a:r>
              <a:rPr lang="en-US"/>
              <a:t>Key word</a:t>
            </a:r>
            <a:br>
              <a:rPr lang="en-US"/>
            </a:br>
            <a:r>
              <a:rPr lang="en-US"/>
              <a:t>Key word</a:t>
            </a:r>
            <a:br>
              <a:rPr lang="en-US"/>
            </a:br>
            <a:r>
              <a:rPr lang="en-US"/>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2471351"/>
            <a:ext cx="7512908" cy="178555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es-ES" sz="2400">
                <a:solidFill>
                  <a:schemeClr val="tx1"/>
                </a:solidFill>
                <a:latin typeface="Source Sans Pro" charset="0"/>
                <a:ea typeface="Source Sans Pro" charset="0"/>
                <a:cs typeface="Source Sans Pro" charset="0"/>
              </a:rPr>
              <a:t>Used to call out a few key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052801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mber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1404763"/>
            <a:ext cx="24387175" cy="16561784"/>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1888567" y="2916195"/>
            <a:ext cx="14224643" cy="8452021"/>
          </a:xfrm>
        </p:spPr>
        <p:txBody>
          <a:bodyPr/>
          <a:lstStyle>
            <a:lvl1pPr>
              <a:lnSpc>
                <a:spcPts val="16560"/>
              </a:lnSpc>
              <a:spcBef>
                <a:spcPts val="2000"/>
              </a:spcBef>
              <a:defRPr lang="en-US" sz="13800" kern="1200" baseline="0" dirty="0" smtClean="0">
                <a:solidFill>
                  <a:schemeClr val="accent2"/>
                </a:solidFill>
                <a:latin typeface="Community Light" panose="02000303040000020003" pitchFamily="2" charset="0"/>
                <a:ea typeface="+mn-ea"/>
                <a:cs typeface="+mn-cs"/>
              </a:defRPr>
            </a:lvl1pPr>
          </a:lstStyle>
          <a:p>
            <a:r>
              <a:rPr lang="en-US"/>
              <a:t>Key word</a:t>
            </a:r>
            <a:br>
              <a:rPr lang="en-US"/>
            </a:br>
            <a:r>
              <a:rPr lang="en-US"/>
              <a:t>Key word</a:t>
            </a:r>
            <a:br>
              <a:rPr lang="en-US"/>
            </a:br>
            <a:r>
              <a:rPr lang="en-US"/>
              <a:t>Key word</a:t>
            </a:r>
            <a:br>
              <a:rPr lang="en-US"/>
            </a:br>
            <a:r>
              <a:rPr lang="en-US"/>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2471351"/>
            <a:ext cx="7512908" cy="178555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es-ES" sz="2400">
                <a:solidFill>
                  <a:schemeClr val="tx1"/>
                </a:solidFill>
                <a:latin typeface="Source Sans Pro" charset="0"/>
                <a:ea typeface="Source Sans Pro" charset="0"/>
                <a:cs typeface="Source Sans Pro" charset="0"/>
              </a:rPr>
              <a:t>Used to call out a few key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4307650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1404763"/>
            <a:ext cx="24387175" cy="16561784"/>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1888567" y="2916195"/>
            <a:ext cx="14224643" cy="8452021"/>
          </a:xfrm>
        </p:spPr>
        <p:txBody>
          <a:bodyPr/>
          <a:lstStyle>
            <a:lvl1pPr>
              <a:lnSpc>
                <a:spcPts val="16560"/>
              </a:lnSpc>
              <a:spcBef>
                <a:spcPts val="2000"/>
              </a:spcBef>
              <a:defRPr lang="en-US" sz="13800" kern="1200" baseline="0" dirty="0" smtClean="0">
                <a:solidFill>
                  <a:schemeClr val="tx2"/>
                </a:solidFill>
                <a:latin typeface="Community Light" panose="02000303040000020003" pitchFamily="2" charset="0"/>
                <a:ea typeface="+mn-ea"/>
                <a:cs typeface="+mn-cs"/>
              </a:defRPr>
            </a:lvl1pPr>
          </a:lstStyle>
          <a:p>
            <a:r>
              <a:rPr lang="en-US"/>
              <a:t>Key word</a:t>
            </a:r>
            <a:br>
              <a:rPr lang="en-US"/>
            </a:br>
            <a:r>
              <a:rPr lang="en-US"/>
              <a:t>Key word</a:t>
            </a:r>
            <a:br>
              <a:rPr lang="en-US"/>
            </a:br>
            <a:r>
              <a:rPr lang="en-US"/>
              <a:t>Key word</a:t>
            </a:r>
            <a:br>
              <a:rPr lang="en-US"/>
            </a:br>
            <a:r>
              <a:rPr lang="en-US"/>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2471351"/>
            <a:ext cx="7512908" cy="178555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es-ES" sz="2400">
                <a:solidFill>
                  <a:schemeClr val="tx1"/>
                </a:solidFill>
                <a:latin typeface="Source Sans Pro" charset="0"/>
                <a:ea typeface="Source Sans Pro" charset="0"/>
                <a:cs typeface="Source Sans Pro" charset="0"/>
              </a:rPr>
              <a:t>Used to call out a few key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4167677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ue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1404763"/>
            <a:ext cx="24387175" cy="16561784"/>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1888567" y="2916195"/>
            <a:ext cx="14224643" cy="8452021"/>
          </a:xfrm>
        </p:spPr>
        <p:txBody>
          <a:bodyPr/>
          <a:lstStyle>
            <a:lvl1pPr>
              <a:lnSpc>
                <a:spcPts val="16560"/>
              </a:lnSpc>
              <a:spcBef>
                <a:spcPts val="2000"/>
              </a:spcBef>
              <a:defRPr lang="en-US" sz="13800" kern="1200" baseline="0" dirty="0" smtClean="0">
                <a:solidFill>
                  <a:schemeClr val="bg2"/>
                </a:solidFill>
                <a:latin typeface="Community Light" panose="02000303040000020003" pitchFamily="2" charset="0"/>
                <a:ea typeface="+mn-ea"/>
                <a:cs typeface="+mn-cs"/>
              </a:defRPr>
            </a:lvl1pPr>
          </a:lstStyle>
          <a:p>
            <a:r>
              <a:rPr lang="en-US"/>
              <a:t>Key word</a:t>
            </a:r>
            <a:br>
              <a:rPr lang="en-US"/>
            </a:br>
            <a:r>
              <a:rPr lang="en-US"/>
              <a:t>Key word</a:t>
            </a:r>
            <a:br>
              <a:rPr lang="en-US"/>
            </a:br>
            <a:r>
              <a:rPr lang="en-US"/>
              <a:t>Key word</a:t>
            </a:r>
            <a:br>
              <a:rPr lang="en-US"/>
            </a:br>
            <a:r>
              <a:rPr lang="en-US"/>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2471351"/>
            <a:ext cx="7512908" cy="178555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es-ES" sz="2400">
                <a:solidFill>
                  <a:schemeClr val="tx1"/>
                </a:solidFill>
                <a:latin typeface="Source Sans Pro" charset="0"/>
                <a:ea typeface="Source Sans Pro" charset="0"/>
                <a:cs typeface="Source Sans Pro" charset="0"/>
              </a:rPr>
              <a:t>Used to call out a few key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9477950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rkamber_key words 1">
    <p:spTree>
      <p:nvGrpSpPr>
        <p:cNvPr id="1" name=""/>
        <p:cNvGrpSpPr/>
        <p:nvPr/>
      </p:nvGrpSpPr>
      <p:grpSpPr>
        <a:xfrm>
          <a:off x="0" y="0"/>
          <a:ext cx="0" cy="0"/>
          <a:chOff x="0" y="0"/>
          <a:chExt cx="0" cy="0"/>
        </a:xfrm>
      </p:grpSpPr>
      <p:grpSp>
        <p:nvGrpSpPr>
          <p:cNvPr id="3" name="bg">
            <a:extLst>
              <a:ext uri="{FF2B5EF4-FFF2-40B4-BE49-F238E27FC236}">
                <a16:creationId xmlns:a16="http://schemas.microsoft.com/office/drawing/2014/main" id="{C5997229-60AE-9243-B12D-1854393DED16}"/>
              </a:ext>
              <a:ext uri="{C183D7F6-B498-43B3-948B-1728B52AA6E4}">
                <adec:decorative xmlns:adec="http://schemas.microsoft.com/office/drawing/2017/decorative" val="1"/>
              </a:ext>
            </a:extLst>
          </p:cNvPr>
          <p:cNvGrpSpPr/>
          <p:nvPr userDrawn="1"/>
        </p:nvGrpSpPr>
        <p:grpSpPr>
          <a:xfrm>
            <a:off x="0" y="-1404763"/>
            <a:ext cx="24387175" cy="16561784"/>
            <a:chOff x="0" y="-1404763"/>
            <a:chExt cx="24387175" cy="16561784"/>
          </a:xfrm>
        </p:grpSpPr>
        <p:sp>
          <p:nvSpPr>
            <p:cNvPr id="10" name="Rectangle 9">
              <a:extLst>
                <a:ext uri="{FF2B5EF4-FFF2-40B4-BE49-F238E27FC236}">
                  <a16:creationId xmlns:a16="http://schemas.microsoft.com/office/drawing/2014/main" id="{ECF8E1AE-1A5F-E849-976A-C4FDB4513D63}"/>
                </a:ext>
                <a:ext uri="{C183D7F6-B498-43B3-948B-1728B52AA6E4}">
                  <adec:decorative xmlns:adec="http://schemas.microsoft.com/office/drawing/2017/decorative" val="1"/>
                </a:ext>
              </a:extLst>
            </p:cNvPr>
            <p:cNvSpPr/>
            <p:nvPr/>
          </p:nvSpPr>
          <p:spPr>
            <a:xfrm>
              <a:off x="0" y="0"/>
              <a:ext cx="24387175"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BB0492-3A4D-3544-92C1-988EB46D9A65}"/>
                </a:ext>
                <a:ext uri="{C183D7F6-B498-43B3-948B-1728B52AA6E4}">
                  <adec:decorative xmlns:adec="http://schemas.microsoft.com/office/drawing/2017/decorative" val="1"/>
                </a:ext>
              </a:extLst>
            </p:cNvPr>
            <p:cNvSpPr/>
            <p:nvPr/>
          </p:nvSpPr>
          <p:spPr>
            <a:xfrm>
              <a:off x="21799296" y="0"/>
              <a:ext cx="2587879"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83948F-993C-0140-A3A3-ED9F82EA7501}"/>
                </a:ext>
                <a:ext uri="{C183D7F6-B498-43B3-948B-1728B52AA6E4}">
                  <adec:decorative xmlns:adec="http://schemas.microsoft.com/office/drawing/2017/decorative" val="1"/>
                </a:ext>
              </a:extLst>
            </p:cNvPr>
            <p:cNvSpPr/>
            <p:nvPr userDrawn="1"/>
          </p:nvSpPr>
          <p:spPr>
            <a:xfrm>
              <a:off x="4131162" y="-1404763"/>
              <a:ext cx="16561784" cy="16561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3058F53-F763-BF48-9C8E-D885E5B4E505}"/>
              </a:ext>
              <a:ext uri="{C183D7F6-B498-43B3-948B-1728B52AA6E4}">
                <adec:decorative xmlns:adec="http://schemas.microsoft.com/office/drawing/2017/decorative" val="0"/>
              </a:ext>
            </a:extLst>
          </p:cNvPr>
          <p:cNvSpPr>
            <a:spLocks noGrp="1"/>
          </p:cNvSpPr>
          <p:nvPr>
            <p:ph type="title" hasCustomPrompt="1"/>
          </p:nvPr>
        </p:nvSpPr>
        <p:spPr>
          <a:xfrm>
            <a:off x="1888567" y="2916195"/>
            <a:ext cx="14224643" cy="8452021"/>
          </a:xfrm>
        </p:spPr>
        <p:txBody>
          <a:bodyPr/>
          <a:lstStyle>
            <a:lvl1pPr>
              <a:lnSpc>
                <a:spcPts val="16560"/>
              </a:lnSpc>
              <a:spcBef>
                <a:spcPts val="2000"/>
              </a:spcBef>
              <a:defRPr lang="en-US" sz="13800" kern="1200" baseline="0" dirty="0" smtClean="0">
                <a:solidFill>
                  <a:schemeClr val="accent2"/>
                </a:solidFill>
                <a:latin typeface="Community Light" panose="02000303040000020003" pitchFamily="2" charset="0"/>
                <a:ea typeface="+mn-ea"/>
                <a:cs typeface="+mn-cs"/>
              </a:defRPr>
            </a:lvl1pPr>
          </a:lstStyle>
          <a:p>
            <a:r>
              <a:rPr lang="en-US"/>
              <a:t>Key word</a:t>
            </a:r>
            <a:br>
              <a:rPr lang="en-US"/>
            </a:br>
            <a:r>
              <a:rPr lang="en-US"/>
              <a:t>Key word</a:t>
            </a:r>
            <a:br>
              <a:rPr lang="en-US"/>
            </a:br>
            <a:r>
              <a:rPr lang="en-US"/>
              <a:t>Key word</a:t>
            </a:r>
            <a:br>
              <a:rPr lang="en-US"/>
            </a:br>
            <a:r>
              <a:rPr lang="en-US"/>
              <a:t>Key word</a:t>
            </a:r>
          </a:p>
        </p:txBody>
      </p:sp>
      <p:sp>
        <p:nvSpPr>
          <p:cNvPr id="14" name="Folded Corner 13">
            <a:extLst>
              <a:ext uri="{FF2B5EF4-FFF2-40B4-BE49-F238E27FC236}">
                <a16:creationId xmlns:a16="http://schemas.microsoft.com/office/drawing/2014/main" id="{789D5B0B-3D84-7B45-AF5E-8501424ADB27}"/>
              </a:ext>
              <a:ext uri="{C183D7F6-B498-43B3-948B-1728B52AA6E4}">
                <adec:decorative xmlns:adec="http://schemas.microsoft.com/office/drawing/2017/decorative" val="1"/>
              </a:ext>
            </a:extLst>
          </p:cNvPr>
          <p:cNvSpPr/>
          <p:nvPr userDrawn="1"/>
        </p:nvSpPr>
        <p:spPr>
          <a:xfrm>
            <a:off x="0" y="-2471351"/>
            <a:ext cx="7512908" cy="178555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a:t>
            </a:r>
            <a:r>
              <a:rPr lang="es-ES" sz="2400">
                <a:solidFill>
                  <a:schemeClr val="tx1"/>
                </a:solidFill>
                <a:latin typeface="Source Sans Pro" charset="0"/>
                <a:ea typeface="Source Sans Pro" charset="0"/>
                <a:cs typeface="Source Sans Pro" charset="0"/>
              </a:rPr>
              <a:t>Used to call out a few key words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19773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reen_large image title 1">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90F58FE5-91CE-C448-A11E-5E9470106D18}"/>
              </a:ext>
              <a:ext uri="{C183D7F6-B498-43B3-948B-1728B52AA6E4}">
                <adec:decorative xmlns:adec="http://schemas.microsoft.com/office/drawing/2017/decorative" val="1"/>
              </a:ext>
            </a:extLst>
          </p:cNvPr>
          <p:cNvSpPr>
            <a:spLocks noGrp="1"/>
          </p:cNvSpPr>
          <p:nvPr>
            <p:ph type="pic" sz="quarter" idx="11" hasCustomPrompt="1"/>
          </p:nvPr>
        </p:nvSpPr>
        <p:spPr>
          <a:xfrm>
            <a:off x="-5034677" y="-1524484"/>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b="0">
                <a:solidFill>
                  <a:schemeClr val="accent6"/>
                </a:solidFill>
              </a:defRPr>
            </a:lvl1pPr>
          </a:lstStyle>
          <a:p>
            <a:r>
              <a:rPr lang="en-US"/>
              <a:t>Drag and drop</a:t>
            </a:r>
          </a:p>
          <a:p>
            <a:r>
              <a:rPr lang="en-US"/>
              <a:t>image here</a:t>
            </a:r>
          </a:p>
        </p:txBody>
      </p:sp>
      <p:sp>
        <p:nvSpPr>
          <p:cNvPr id="3" name="Title 2">
            <a:extLst>
              <a:ext uri="{FF2B5EF4-FFF2-40B4-BE49-F238E27FC236}">
                <a16:creationId xmlns:a16="http://schemas.microsoft.com/office/drawing/2014/main" id="{DE3303EE-BD42-5149-ACCE-4BD85ABC8690}"/>
              </a:ext>
            </a:extLst>
          </p:cNvPr>
          <p:cNvSpPr>
            <a:spLocks noGrp="1"/>
          </p:cNvSpPr>
          <p:nvPr>
            <p:ph type="title" hasCustomPrompt="1"/>
          </p:nvPr>
        </p:nvSpPr>
        <p:spPr>
          <a:xfrm>
            <a:off x="12498388" y="4158974"/>
            <a:ext cx="8762999" cy="2699025"/>
          </a:xfrm>
          <a:noFill/>
        </p:spPr>
        <p:txBody>
          <a:bodyPr vert="horz" lIns="0" tIns="45720" rIns="0" bIns="45720" rtlCol="0" anchor="b" anchorCtr="0">
            <a:noAutofit/>
          </a:bodyPr>
          <a:lstStyle>
            <a:lvl1pPr>
              <a:defRPr lang="en-US" sz="8800">
                <a:solidFill>
                  <a:schemeClr val="accent1"/>
                </a:solidFill>
                <a:ea typeface="+mn-ea"/>
                <a:cs typeface="+mn-cs"/>
              </a:defRPr>
            </a:lvl1pPr>
          </a:lstStyle>
          <a:p>
            <a:pPr marL="0" lvl="0" indent="0">
              <a:spcBef>
                <a:spcPts val="2000"/>
              </a:spcBef>
              <a:buFontTx/>
            </a:pPr>
            <a:r>
              <a:rPr lang="en-US"/>
              <a:t>Enter slide title here in two lines or less</a:t>
            </a:r>
          </a:p>
        </p:txBody>
      </p:sp>
      <p:sp>
        <p:nvSpPr>
          <p:cNvPr id="13" name="Text Placeholder 9">
            <a:extLst>
              <a:ext uri="{FF2B5EF4-FFF2-40B4-BE49-F238E27FC236}">
                <a16:creationId xmlns:a16="http://schemas.microsoft.com/office/drawing/2014/main" id="{592C9E42-194E-F843-A08A-A45C646B692C}"/>
              </a:ext>
            </a:extLst>
          </p:cNvPr>
          <p:cNvSpPr>
            <a:spLocks noGrp="1"/>
          </p:cNvSpPr>
          <p:nvPr>
            <p:ph type="body" sz="quarter" idx="13" hasCustomPrompt="1"/>
          </p:nvPr>
        </p:nvSpPr>
        <p:spPr>
          <a:xfrm>
            <a:off x="12498388" y="7515501"/>
            <a:ext cx="6672178" cy="1628500"/>
          </a:xfrm>
        </p:spPr>
        <p:txBody>
          <a:bodyPr>
            <a:noAutofit/>
          </a:bodyPr>
          <a:lstStyle>
            <a:lvl1pPr marL="0" indent="0">
              <a:lnSpc>
                <a:spcPts val="5280"/>
              </a:lnSpc>
              <a:buFontTx/>
              <a:buNone/>
              <a:defRPr sz="4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here</a:t>
            </a:r>
          </a:p>
        </p:txBody>
      </p:sp>
      <p:sp>
        <p:nvSpPr>
          <p:cNvPr id="15" name="Text Placeholder 2">
            <a:extLst>
              <a:ext uri="{FF2B5EF4-FFF2-40B4-BE49-F238E27FC236}">
                <a16:creationId xmlns:a16="http://schemas.microsoft.com/office/drawing/2014/main" id="{75F338CF-F351-934D-A928-57EC0A1B2729}"/>
              </a:ext>
            </a:extLst>
          </p:cNvPr>
          <p:cNvSpPr>
            <a:spLocks noGrp="1"/>
          </p:cNvSpPr>
          <p:nvPr>
            <p:ph type="body" sz="quarter" idx="14" hasCustomPrompt="1"/>
          </p:nvPr>
        </p:nvSpPr>
        <p:spPr>
          <a:xfrm>
            <a:off x="12498388" y="9557025"/>
            <a:ext cx="6672262" cy="757237"/>
          </a:xfrm>
        </p:spPr>
        <p:txBody>
          <a:bodyPr>
            <a:normAutofit/>
          </a:bodyPr>
          <a:lstStyle>
            <a:lvl1pPr>
              <a:defRPr sz="2800" b="0" i="0">
                <a:latin typeface="Community" panose="02000303040000020003" pitchFamily="2" charset="0"/>
              </a:defRPr>
            </a:lvl1pPr>
          </a:lstStyle>
          <a:p>
            <a:pPr lvl="0"/>
            <a:r>
              <a:rPr lang="en-US"/>
              <a:t>Month DD, YYYY</a:t>
            </a:r>
          </a:p>
        </p:txBody>
      </p:sp>
      <p:pic>
        <p:nvPicPr>
          <p:cNvPr id="8" name="Logo">
            <a:extLst>
              <a:ext uri="{FF2B5EF4-FFF2-40B4-BE49-F238E27FC236}">
                <a16:creationId xmlns:a16="http://schemas.microsoft.com/office/drawing/2014/main" id="{D0955B37-9829-404D-93B5-1A2D7230E89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13835" y="11636274"/>
            <a:ext cx="2182620" cy="552276"/>
          </a:xfrm>
          <a:prstGeom prst="rect">
            <a:avLst/>
          </a:prstGeom>
        </p:spPr>
      </p:pic>
      <p:sp>
        <p:nvSpPr>
          <p:cNvPr id="9" name="Folded Corner 8">
            <a:extLst>
              <a:ext uri="{FF2B5EF4-FFF2-40B4-BE49-F238E27FC236}">
                <a16:creationId xmlns:a16="http://schemas.microsoft.com/office/drawing/2014/main" id="{98955C2A-EDDD-7D48-961D-B0753ED6691D}"/>
              </a:ext>
              <a:ext uri="{C183D7F6-B498-43B3-948B-1728B52AA6E4}">
                <adec:decorative xmlns:adec="http://schemas.microsoft.com/office/drawing/2017/decorative" val="1"/>
              </a:ext>
            </a:extLst>
          </p:cNvPr>
          <p:cNvSpPr/>
          <p:nvPr userDrawn="1"/>
        </p:nvSpPr>
        <p:spPr>
          <a:xfrm>
            <a:off x="-1" y="-2362201"/>
            <a:ext cx="8535987" cy="1953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Large circle cropped image bled off left, titles, dates on right</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Tips: </a:t>
            </a:r>
            <a:r>
              <a:rPr lang="es-ES" sz="2400" b="0">
                <a:solidFill>
                  <a:schemeClr val="tx1"/>
                </a:solidFill>
                <a:latin typeface="Source Sans Pro" charset="0"/>
                <a:ea typeface="Source Sans Pro" charset="0"/>
                <a:cs typeface="Source Sans Pro" charset="0"/>
              </a:rPr>
              <a:t>Use when a big image adds to the title and info.</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2578370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mber_large image title 1">
    <p:bg>
      <p:bgPr>
        <a:solidFill>
          <a:srgbClr val="FDFAF5"/>
        </a:solid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90F58FE5-91CE-C448-A11E-5E9470106D18}"/>
              </a:ext>
              <a:ext uri="{C183D7F6-B498-43B3-948B-1728B52AA6E4}">
                <adec:decorative xmlns:adec="http://schemas.microsoft.com/office/drawing/2017/decorative" val="1"/>
              </a:ext>
            </a:extLst>
          </p:cNvPr>
          <p:cNvSpPr>
            <a:spLocks noGrp="1"/>
          </p:cNvSpPr>
          <p:nvPr>
            <p:ph type="pic" sz="quarter" idx="11" hasCustomPrompt="1"/>
          </p:nvPr>
        </p:nvSpPr>
        <p:spPr>
          <a:xfrm>
            <a:off x="-5034677" y="-1524484"/>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b="0">
                <a:solidFill>
                  <a:schemeClr val="accent6"/>
                </a:solidFill>
              </a:defRPr>
            </a:lvl1pPr>
          </a:lstStyle>
          <a:p>
            <a:r>
              <a:rPr lang="en-US"/>
              <a:t>Drag and drop</a:t>
            </a:r>
          </a:p>
          <a:p>
            <a:r>
              <a:rPr lang="en-US"/>
              <a:t>image here</a:t>
            </a:r>
          </a:p>
        </p:txBody>
      </p:sp>
      <p:sp>
        <p:nvSpPr>
          <p:cNvPr id="3" name="Title 2">
            <a:extLst>
              <a:ext uri="{FF2B5EF4-FFF2-40B4-BE49-F238E27FC236}">
                <a16:creationId xmlns:a16="http://schemas.microsoft.com/office/drawing/2014/main" id="{DE3303EE-BD42-5149-ACCE-4BD85ABC8690}"/>
              </a:ext>
            </a:extLst>
          </p:cNvPr>
          <p:cNvSpPr>
            <a:spLocks noGrp="1"/>
          </p:cNvSpPr>
          <p:nvPr>
            <p:ph type="title" hasCustomPrompt="1"/>
          </p:nvPr>
        </p:nvSpPr>
        <p:spPr>
          <a:xfrm>
            <a:off x="12498388" y="4158974"/>
            <a:ext cx="8762999" cy="2699025"/>
          </a:xfrm>
          <a:noFill/>
        </p:spPr>
        <p:txBody>
          <a:bodyPr vert="horz" lIns="0" tIns="45720" rIns="0" bIns="45720" rtlCol="0" anchor="b" anchorCtr="0">
            <a:noAutofit/>
          </a:bodyPr>
          <a:lstStyle>
            <a:lvl1pPr>
              <a:defRPr lang="en-US" sz="8800">
                <a:solidFill>
                  <a:schemeClr val="accent2"/>
                </a:solidFill>
                <a:ea typeface="+mn-ea"/>
                <a:cs typeface="+mn-cs"/>
              </a:defRPr>
            </a:lvl1pPr>
          </a:lstStyle>
          <a:p>
            <a:pPr marL="0" lvl="0" indent="0">
              <a:spcBef>
                <a:spcPts val="2000"/>
              </a:spcBef>
              <a:buFontTx/>
            </a:pPr>
            <a:r>
              <a:rPr lang="en-US"/>
              <a:t>Enter slide title here in two lines or less</a:t>
            </a:r>
          </a:p>
        </p:txBody>
      </p:sp>
      <p:sp>
        <p:nvSpPr>
          <p:cNvPr id="13" name="Text Placeholder 9">
            <a:extLst>
              <a:ext uri="{FF2B5EF4-FFF2-40B4-BE49-F238E27FC236}">
                <a16:creationId xmlns:a16="http://schemas.microsoft.com/office/drawing/2014/main" id="{592C9E42-194E-F843-A08A-A45C646B692C}"/>
              </a:ext>
            </a:extLst>
          </p:cNvPr>
          <p:cNvSpPr>
            <a:spLocks noGrp="1"/>
          </p:cNvSpPr>
          <p:nvPr>
            <p:ph type="body" sz="quarter" idx="13" hasCustomPrompt="1"/>
          </p:nvPr>
        </p:nvSpPr>
        <p:spPr>
          <a:xfrm>
            <a:off x="12498388" y="7515501"/>
            <a:ext cx="6672178" cy="1628500"/>
          </a:xfrm>
        </p:spPr>
        <p:txBody>
          <a:bodyPr>
            <a:noAutofit/>
          </a:bodyPr>
          <a:lstStyle>
            <a:lvl1pPr marL="0" indent="0">
              <a:lnSpc>
                <a:spcPts val="5280"/>
              </a:lnSpc>
              <a:buFontTx/>
              <a:buNone/>
              <a:defRPr sz="4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here</a:t>
            </a:r>
          </a:p>
        </p:txBody>
      </p:sp>
      <p:sp>
        <p:nvSpPr>
          <p:cNvPr id="15" name="Text Placeholder 2">
            <a:extLst>
              <a:ext uri="{FF2B5EF4-FFF2-40B4-BE49-F238E27FC236}">
                <a16:creationId xmlns:a16="http://schemas.microsoft.com/office/drawing/2014/main" id="{75F338CF-F351-934D-A928-57EC0A1B2729}"/>
              </a:ext>
            </a:extLst>
          </p:cNvPr>
          <p:cNvSpPr>
            <a:spLocks noGrp="1"/>
          </p:cNvSpPr>
          <p:nvPr>
            <p:ph type="body" sz="quarter" idx="14" hasCustomPrompt="1"/>
          </p:nvPr>
        </p:nvSpPr>
        <p:spPr>
          <a:xfrm>
            <a:off x="12498388" y="9557025"/>
            <a:ext cx="6672262" cy="757237"/>
          </a:xfrm>
        </p:spPr>
        <p:txBody>
          <a:bodyPr>
            <a:normAutofit/>
          </a:bodyPr>
          <a:lstStyle>
            <a:lvl1pPr>
              <a:defRPr sz="2800" b="0" i="0">
                <a:latin typeface="Community" panose="02000303040000020003" pitchFamily="2" charset="0"/>
              </a:defRPr>
            </a:lvl1pPr>
          </a:lstStyle>
          <a:p>
            <a:pPr lvl="0"/>
            <a:r>
              <a:rPr lang="en-US"/>
              <a:t>Month DD, YYYY</a:t>
            </a:r>
          </a:p>
        </p:txBody>
      </p:sp>
      <p:pic>
        <p:nvPicPr>
          <p:cNvPr id="9" name="Logo">
            <a:extLst>
              <a:ext uri="{FF2B5EF4-FFF2-40B4-BE49-F238E27FC236}">
                <a16:creationId xmlns:a16="http://schemas.microsoft.com/office/drawing/2014/main" id="{0B3FA607-5292-C14B-94F0-D09C36C374D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13835" y="11636274"/>
            <a:ext cx="2182620" cy="552276"/>
          </a:xfrm>
          <a:prstGeom prst="rect">
            <a:avLst/>
          </a:prstGeom>
        </p:spPr>
      </p:pic>
      <p:sp>
        <p:nvSpPr>
          <p:cNvPr id="8" name="Folded Corner 7">
            <a:extLst>
              <a:ext uri="{FF2B5EF4-FFF2-40B4-BE49-F238E27FC236}">
                <a16:creationId xmlns:a16="http://schemas.microsoft.com/office/drawing/2014/main" id="{323A79E1-C966-CC49-8A23-005BF746F54D}"/>
              </a:ext>
              <a:ext uri="{C183D7F6-B498-43B3-948B-1728B52AA6E4}">
                <adec:decorative xmlns:adec="http://schemas.microsoft.com/office/drawing/2017/decorative" val="1"/>
              </a:ext>
            </a:extLst>
          </p:cNvPr>
          <p:cNvSpPr/>
          <p:nvPr userDrawn="1"/>
        </p:nvSpPr>
        <p:spPr>
          <a:xfrm>
            <a:off x="-1" y="-2362201"/>
            <a:ext cx="8535987" cy="1953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Large circle cropped image bled off left, titles, dates on right</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Tips: </a:t>
            </a:r>
            <a:r>
              <a:rPr lang="es-ES" sz="2400" b="0">
                <a:solidFill>
                  <a:schemeClr val="tx1"/>
                </a:solidFill>
                <a:latin typeface="Source Sans Pro" charset="0"/>
                <a:ea typeface="Source Sans Pro" charset="0"/>
                <a:cs typeface="Source Sans Pro" charset="0"/>
              </a:rPr>
              <a:t>Use when a big image adds to the title and info.</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705784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d_large image title 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BE7B47B-76A6-2F47-A086-BFF50F8E72C0}"/>
              </a:ext>
              <a:ext uri="{C183D7F6-B498-43B3-948B-1728B52AA6E4}">
                <adec:decorative xmlns:adec="http://schemas.microsoft.com/office/drawing/2017/decorative" val="1"/>
              </a:ext>
            </a:extLst>
          </p:cNvPr>
          <p:cNvSpPr>
            <a:spLocks noGrp="1"/>
          </p:cNvSpPr>
          <p:nvPr>
            <p:ph type="pic" sz="quarter" idx="11" hasCustomPrompt="1"/>
          </p:nvPr>
        </p:nvSpPr>
        <p:spPr>
          <a:xfrm>
            <a:off x="-5034677" y="-1524484"/>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b="0">
                <a:solidFill>
                  <a:schemeClr val="accent6"/>
                </a:solidFill>
              </a:defRPr>
            </a:lvl1pPr>
          </a:lstStyle>
          <a:p>
            <a:r>
              <a:rPr lang="en-US"/>
              <a:t>Drag and drop</a:t>
            </a:r>
          </a:p>
          <a:p>
            <a:r>
              <a:rPr lang="en-US"/>
              <a:t>image here</a:t>
            </a:r>
          </a:p>
        </p:txBody>
      </p:sp>
      <p:sp>
        <p:nvSpPr>
          <p:cNvPr id="9" name="Title 2">
            <a:extLst>
              <a:ext uri="{FF2B5EF4-FFF2-40B4-BE49-F238E27FC236}">
                <a16:creationId xmlns:a16="http://schemas.microsoft.com/office/drawing/2014/main" id="{7D16DC31-BAB2-F04F-AF40-943D4F5CBB93}"/>
              </a:ext>
            </a:extLst>
          </p:cNvPr>
          <p:cNvSpPr>
            <a:spLocks noGrp="1"/>
          </p:cNvSpPr>
          <p:nvPr>
            <p:ph type="title" hasCustomPrompt="1"/>
          </p:nvPr>
        </p:nvSpPr>
        <p:spPr>
          <a:xfrm>
            <a:off x="12498388" y="4158974"/>
            <a:ext cx="8762999" cy="2699025"/>
          </a:xfrm>
          <a:noFill/>
        </p:spPr>
        <p:txBody>
          <a:bodyPr vert="horz" lIns="0" tIns="45720" rIns="0" bIns="45720" rtlCol="0" anchor="b" anchorCtr="0">
            <a:noAutofit/>
          </a:bodyPr>
          <a:lstStyle>
            <a:lvl1pPr>
              <a:defRPr lang="en-US" sz="8800">
                <a:solidFill>
                  <a:schemeClr val="tx2"/>
                </a:solidFill>
                <a:ea typeface="+mn-ea"/>
                <a:cs typeface="+mn-cs"/>
              </a:defRPr>
            </a:lvl1pPr>
          </a:lstStyle>
          <a:p>
            <a:pPr marL="0" lvl="0" indent="0">
              <a:spcBef>
                <a:spcPts val="2000"/>
              </a:spcBef>
              <a:buFontTx/>
            </a:pPr>
            <a:r>
              <a:rPr lang="en-US"/>
              <a:t>Enter slide title here in two lines or less</a:t>
            </a:r>
          </a:p>
        </p:txBody>
      </p:sp>
      <p:sp>
        <p:nvSpPr>
          <p:cNvPr id="10" name="Text Placeholder 9">
            <a:extLst>
              <a:ext uri="{FF2B5EF4-FFF2-40B4-BE49-F238E27FC236}">
                <a16:creationId xmlns:a16="http://schemas.microsoft.com/office/drawing/2014/main" id="{64EC28A6-FC7D-434F-BBF9-CC4448DABBE6}"/>
              </a:ext>
            </a:extLst>
          </p:cNvPr>
          <p:cNvSpPr>
            <a:spLocks noGrp="1"/>
          </p:cNvSpPr>
          <p:nvPr>
            <p:ph type="body" sz="quarter" idx="13" hasCustomPrompt="1"/>
          </p:nvPr>
        </p:nvSpPr>
        <p:spPr>
          <a:xfrm>
            <a:off x="12498388" y="7515501"/>
            <a:ext cx="6672178" cy="1628500"/>
          </a:xfrm>
        </p:spPr>
        <p:txBody>
          <a:bodyPr>
            <a:noAutofit/>
          </a:bodyPr>
          <a:lstStyle>
            <a:lvl1pPr marL="0" indent="0">
              <a:lnSpc>
                <a:spcPts val="5280"/>
              </a:lnSpc>
              <a:buFontTx/>
              <a:buNone/>
              <a:defRPr sz="4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here</a:t>
            </a:r>
          </a:p>
        </p:txBody>
      </p:sp>
      <p:sp>
        <p:nvSpPr>
          <p:cNvPr id="12" name="Text Placeholder 2">
            <a:extLst>
              <a:ext uri="{FF2B5EF4-FFF2-40B4-BE49-F238E27FC236}">
                <a16:creationId xmlns:a16="http://schemas.microsoft.com/office/drawing/2014/main" id="{EA4CF2BE-E04A-3440-9F86-1C793D5CF968}"/>
              </a:ext>
            </a:extLst>
          </p:cNvPr>
          <p:cNvSpPr>
            <a:spLocks noGrp="1"/>
          </p:cNvSpPr>
          <p:nvPr>
            <p:ph type="body" sz="quarter" idx="14" hasCustomPrompt="1"/>
          </p:nvPr>
        </p:nvSpPr>
        <p:spPr>
          <a:xfrm>
            <a:off x="12498388" y="9557025"/>
            <a:ext cx="6672262" cy="757237"/>
          </a:xfrm>
        </p:spPr>
        <p:txBody>
          <a:bodyPr>
            <a:normAutofit/>
          </a:bodyPr>
          <a:lstStyle>
            <a:lvl1pPr>
              <a:defRPr sz="2800" b="0" i="0">
                <a:latin typeface="Community" panose="02000303040000020003" pitchFamily="2" charset="0"/>
              </a:defRPr>
            </a:lvl1pPr>
          </a:lstStyle>
          <a:p>
            <a:pPr lvl="0"/>
            <a:r>
              <a:rPr lang="en-US"/>
              <a:t>Month DD, YYYY</a:t>
            </a:r>
          </a:p>
        </p:txBody>
      </p:sp>
      <p:pic>
        <p:nvPicPr>
          <p:cNvPr id="13" name="Logo">
            <a:extLst>
              <a:ext uri="{FF2B5EF4-FFF2-40B4-BE49-F238E27FC236}">
                <a16:creationId xmlns:a16="http://schemas.microsoft.com/office/drawing/2014/main" id="{4F9DB24D-DFA0-CA48-8E94-5189E3A2B90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13835" y="11636274"/>
            <a:ext cx="2182620" cy="552276"/>
          </a:xfrm>
          <a:prstGeom prst="rect">
            <a:avLst/>
          </a:prstGeom>
        </p:spPr>
      </p:pic>
      <p:sp>
        <p:nvSpPr>
          <p:cNvPr id="11" name="Folded Corner 10">
            <a:extLst>
              <a:ext uri="{FF2B5EF4-FFF2-40B4-BE49-F238E27FC236}">
                <a16:creationId xmlns:a16="http://schemas.microsoft.com/office/drawing/2014/main" id="{48EDDB0C-EC6C-DC4B-8F2B-CA578103A2C4}"/>
              </a:ext>
              <a:ext uri="{C183D7F6-B498-43B3-948B-1728B52AA6E4}">
                <adec:decorative xmlns:adec="http://schemas.microsoft.com/office/drawing/2017/decorative" val="1"/>
              </a:ext>
            </a:extLst>
          </p:cNvPr>
          <p:cNvSpPr/>
          <p:nvPr userDrawn="1"/>
        </p:nvSpPr>
        <p:spPr>
          <a:xfrm>
            <a:off x="-1" y="-2362201"/>
            <a:ext cx="8535987" cy="1953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Large circle cropped image bled off left, titles, dates on right</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Tips: </a:t>
            </a:r>
            <a:r>
              <a:rPr lang="es-ES" sz="2400" b="0">
                <a:solidFill>
                  <a:schemeClr val="tx1"/>
                </a:solidFill>
                <a:latin typeface="Source Sans Pro" charset="0"/>
                <a:ea typeface="Source Sans Pro" charset="0"/>
                <a:cs typeface="Source Sans Pro" charset="0"/>
              </a:rPr>
              <a:t>Use when a big image adds to the title and info.</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7112749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_large image title 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BE7B47B-76A6-2F47-A086-BFF50F8E72C0}"/>
              </a:ext>
              <a:ext uri="{C183D7F6-B498-43B3-948B-1728B52AA6E4}">
                <adec:decorative xmlns:adec="http://schemas.microsoft.com/office/drawing/2017/decorative" val="1"/>
              </a:ext>
            </a:extLst>
          </p:cNvPr>
          <p:cNvSpPr>
            <a:spLocks noGrp="1"/>
          </p:cNvSpPr>
          <p:nvPr>
            <p:ph type="pic" sz="quarter" idx="11" hasCustomPrompt="1"/>
          </p:nvPr>
        </p:nvSpPr>
        <p:spPr>
          <a:xfrm>
            <a:off x="-5034677" y="-1524484"/>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b="0">
                <a:solidFill>
                  <a:schemeClr val="accent6"/>
                </a:solidFill>
              </a:defRPr>
            </a:lvl1pPr>
          </a:lstStyle>
          <a:p>
            <a:r>
              <a:rPr lang="en-US"/>
              <a:t>Drag and drop</a:t>
            </a:r>
          </a:p>
          <a:p>
            <a:r>
              <a:rPr lang="en-US"/>
              <a:t>image here</a:t>
            </a:r>
          </a:p>
        </p:txBody>
      </p:sp>
      <p:sp>
        <p:nvSpPr>
          <p:cNvPr id="9" name="Title 2">
            <a:extLst>
              <a:ext uri="{FF2B5EF4-FFF2-40B4-BE49-F238E27FC236}">
                <a16:creationId xmlns:a16="http://schemas.microsoft.com/office/drawing/2014/main" id="{7D16DC31-BAB2-F04F-AF40-943D4F5CBB93}"/>
              </a:ext>
            </a:extLst>
          </p:cNvPr>
          <p:cNvSpPr>
            <a:spLocks noGrp="1"/>
          </p:cNvSpPr>
          <p:nvPr>
            <p:ph type="title" hasCustomPrompt="1"/>
          </p:nvPr>
        </p:nvSpPr>
        <p:spPr>
          <a:xfrm>
            <a:off x="12498388" y="4158974"/>
            <a:ext cx="8762999" cy="2699025"/>
          </a:xfrm>
          <a:noFill/>
        </p:spPr>
        <p:txBody>
          <a:bodyPr vert="horz" lIns="0" tIns="45720" rIns="0" bIns="45720" rtlCol="0" anchor="b" anchorCtr="0">
            <a:noAutofit/>
          </a:bodyPr>
          <a:lstStyle>
            <a:lvl1pPr>
              <a:defRPr lang="en-US" sz="8800">
                <a:solidFill>
                  <a:schemeClr val="bg2"/>
                </a:solidFill>
                <a:ea typeface="+mn-ea"/>
                <a:cs typeface="+mn-cs"/>
              </a:defRPr>
            </a:lvl1pPr>
          </a:lstStyle>
          <a:p>
            <a:pPr marL="0" lvl="0" indent="0">
              <a:spcBef>
                <a:spcPts val="2000"/>
              </a:spcBef>
              <a:buFontTx/>
            </a:pPr>
            <a:r>
              <a:rPr lang="en-US"/>
              <a:t>Enter slide title here in two lines or less</a:t>
            </a:r>
          </a:p>
        </p:txBody>
      </p:sp>
      <p:sp>
        <p:nvSpPr>
          <p:cNvPr id="10" name="Text Placeholder 9">
            <a:extLst>
              <a:ext uri="{FF2B5EF4-FFF2-40B4-BE49-F238E27FC236}">
                <a16:creationId xmlns:a16="http://schemas.microsoft.com/office/drawing/2014/main" id="{64EC28A6-FC7D-434F-BBF9-CC4448DABBE6}"/>
              </a:ext>
            </a:extLst>
          </p:cNvPr>
          <p:cNvSpPr>
            <a:spLocks noGrp="1"/>
          </p:cNvSpPr>
          <p:nvPr>
            <p:ph type="body" sz="quarter" idx="13" hasCustomPrompt="1"/>
          </p:nvPr>
        </p:nvSpPr>
        <p:spPr>
          <a:xfrm>
            <a:off x="12498388" y="7515501"/>
            <a:ext cx="6672178" cy="1628500"/>
          </a:xfrm>
        </p:spPr>
        <p:txBody>
          <a:bodyPr>
            <a:noAutofit/>
          </a:bodyPr>
          <a:lstStyle>
            <a:lvl1pPr marL="0" indent="0">
              <a:lnSpc>
                <a:spcPts val="5280"/>
              </a:lnSpc>
              <a:buFontTx/>
              <a:buNone/>
              <a:defRPr sz="4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here</a:t>
            </a:r>
          </a:p>
        </p:txBody>
      </p:sp>
      <p:sp>
        <p:nvSpPr>
          <p:cNvPr id="12" name="Text Placeholder 2">
            <a:extLst>
              <a:ext uri="{FF2B5EF4-FFF2-40B4-BE49-F238E27FC236}">
                <a16:creationId xmlns:a16="http://schemas.microsoft.com/office/drawing/2014/main" id="{EA4CF2BE-E04A-3440-9F86-1C793D5CF968}"/>
              </a:ext>
            </a:extLst>
          </p:cNvPr>
          <p:cNvSpPr>
            <a:spLocks noGrp="1"/>
          </p:cNvSpPr>
          <p:nvPr>
            <p:ph type="body" sz="quarter" idx="14" hasCustomPrompt="1"/>
          </p:nvPr>
        </p:nvSpPr>
        <p:spPr>
          <a:xfrm>
            <a:off x="12498388" y="9557025"/>
            <a:ext cx="6672262" cy="757237"/>
          </a:xfrm>
        </p:spPr>
        <p:txBody>
          <a:bodyPr>
            <a:normAutofit/>
          </a:bodyPr>
          <a:lstStyle>
            <a:lvl1pPr>
              <a:defRPr sz="2800" b="0" i="0">
                <a:latin typeface="Community" panose="02000303040000020003" pitchFamily="2" charset="0"/>
              </a:defRPr>
            </a:lvl1pPr>
          </a:lstStyle>
          <a:p>
            <a:pPr lvl="0"/>
            <a:r>
              <a:rPr lang="en-US"/>
              <a:t>Month DD, YYYY</a:t>
            </a:r>
          </a:p>
        </p:txBody>
      </p:sp>
      <p:pic>
        <p:nvPicPr>
          <p:cNvPr id="13" name="Logo">
            <a:extLst>
              <a:ext uri="{FF2B5EF4-FFF2-40B4-BE49-F238E27FC236}">
                <a16:creationId xmlns:a16="http://schemas.microsoft.com/office/drawing/2014/main" id="{DB0CB8BE-B73F-4F41-BDEF-31F309A1402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13835" y="11636274"/>
            <a:ext cx="2182620" cy="552276"/>
          </a:xfrm>
          <a:prstGeom prst="rect">
            <a:avLst/>
          </a:prstGeom>
        </p:spPr>
      </p:pic>
      <p:sp>
        <p:nvSpPr>
          <p:cNvPr id="11" name="Folded Corner 10">
            <a:extLst>
              <a:ext uri="{FF2B5EF4-FFF2-40B4-BE49-F238E27FC236}">
                <a16:creationId xmlns:a16="http://schemas.microsoft.com/office/drawing/2014/main" id="{ADF0452C-9990-7740-926A-2F83975222AD}"/>
              </a:ext>
              <a:ext uri="{C183D7F6-B498-43B3-948B-1728B52AA6E4}">
                <adec:decorative xmlns:adec="http://schemas.microsoft.com/office/drawing/2017/decorative" val="1"/>
              </a:ext>
            </a:extLst>
          </p:cNvPr>
          <p:cNvSpPr/>
          <p:nvPr userDrawn="1"/>
        </p:nvSpPr>
        <p:spPr>
          <a:xfrm>
            <a:off x="-1" y="-2362201"/>
            <a:ext cx="8535987" cy="1953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Large circle cropped image bled off left, titles, dates on right</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Tips: </a:t>
            </a:r>
            <a:r>
              <a:rPr lang="es-ES" sz="2400" b="0">
                <a:solidFill>
                  <a:schemeClr val="tx1"/>
                </a:solidFill>
                <a:latin typeface="Source Sans Pro" charset="0"/>
                <a:ea typeface="Source Sans Pro" charset="0"/>
                <a:cs typeface="Source Sans Pro" charset="0"/>
              </a:rPr>
              <a:t>Use when a big image adds to the title and info.</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54293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mber_titl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F854629-5949-DA46-8091-8746E63A5DFC}"/>
              </a:ext>
              <a:ext uri="{C183D7F6-B498-43B3-948B-1728B52AA6E4}">
                <adec:decorative xmlns:adec="http://schemas.microsoft.com/office/drawing/2017/decorative" val="1"/>
              </a:ext>
            </a:extLst>
          </p:cNvPr>
          <p:cNvSpPr/>
          <p:nvPr userDrawn="1"/>
        </p:nvSpPr>
        <p:spPr>
          <a:xfrm>
            <a:off x="2239654" y="1561784"/>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712DD76-CD06-F246-AD97-AF1576C8C9D2}"/>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5" name="Freeform 14">
            <a:extLst>
              <a:ext uri="{FF2B5EF4-FFF2-40B4-BE49-F238E27FC236}">
                <a16:creationId xmlns:a16="http://schemas.microsoft.com/office/drawing/2014/main" id="{CE5177B1-B18E-2940-A5E8-905FC35DA1A6}"/>
              </a:ext>
              <a:ext uri="{C183D7F6-B498-43B3-948B-1728B52AA6E4}">
                <adec:decorative xmlns:adec="http://schemas.microsoft.com/office/drawing/2017/decorative" val="1"/>
              </a:ext>
            </a:extLst>
          </p:cNvPr>
          <p:cNvSpPr/>
          <p:nvPr userDrawn="1"/>
        </p:nvSpPr>
        <p:spPr>
          <a:xfrm>
            <a:off x="2258725"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6" name="Title 2">
            <a:extLst>
              <a:ext uri="{FF2B5EF4-FFF2-40B4-BE49-F238E27FC236}">
                <a16:creationId xmlns:a16="http://schemas.microsoft.com/office/drawing/2014/main" id="{09251B4A-9B53-AA48-9B82-793256E1355B}"/>
              </a:ext>
            </a:extLst>
          </p:cNvPr>
          <p:cNvSpPr>
            <a:spLocks noGrp="1"/>
          </p:cNvSpPr>
          <p:nvPr userDrawn="1">
            <p:ph type="title" hasCustomPrompt="1"/>
          </p:nvPr>
        </p:nvSpPr>
        <p:spPr>
          <a:xfrm>
            <a:off x="5879134" y="3786872"/>
            <a:ext cx="14390066" cy="3042767"/>
          </a:xfrm>
          <a:noFill/>
        </p:spPr>
        <p:txBody>
          <a:bodyPr vert="horz" lIns="0" tIns="45720" rIns="0" bIns="45720" rtlCol="0" anchor="b" anchorCtr="0">
            <a:noAutofit/>
          </a:bodyPr>
          <a:lstStyle>
            <a:lvl1pPr>
              <a:defRPr lang="en-US" sz="11500">
                <a:solidFill>
                  <a:schemeClr val="accent2"/>
                </a:solidFill>
                <a:ea typeface="+mn-ea"/>
                <a:cs typeface="+mn-cs"/>
              </a:defRPr>
            </a:lvl1pPr>
          </a:lstStyle>
          <a:p>
            <a:pPr marL="0" lvl="0" indent="0">
              <a:spcBef>
                <a:spcPts val="2000"/>
              </a:spcBef>
              <a:buFontTx/>
            </a:pPr>
            <a:r>
              <a:rPr lang="en-US"/>
              <a:t>Enter slide title here</a:t>
            </a:r>
          </a:p>
        </p:txBody>
      </p:sp>
      <p:sp>
        <p:nvSpPr>
          <p:cNvPr id="18" name="Text Placeholder 17">
            <a:extLst>
              <a:ext uri="{FF2B5EF4-FFF2-40B4-BE49-F238E27FC236}">
                <a16:creationId xmlns:a16="http://schemas.microsoft.com/office/drawing/2014/main" id="{B577DE6D-9268-1E4C-9000-CC534449427F}"/>
              </a:ext>
            </a:extLst>
          </p:cNvPr>
          <p:cNvSpPr>
            <a:spLocks noGrp="1"/>
          </p:cNvSpPr>
          <p:nvPr userDrawn="1">
            <p:ph type="body" sz="quarter" idx="13" hasCustomPrompt="1"/>
          </p:nvPr>
        </p:nvSpPr>
        <p:spPr>
          <a:xfrm>
            <a:off x="5878513" y="6896066"/>
            <a:ext cx="8873807" cy="3042767"/>
          </a:xfrm>
        </p:spPr>
        <p:txBody>
          <a:bodyPr>
            <a:normAutofit/>
          </a:bodyPr>
          <a:lstStyle>
            <a:lvl1pPr marL="0" indent="0">
              <a:lnSpc>
                <a:spcPts val="5760"/>
              </a:lnSpc>
              <a:buFontTx/>
              <a:buNone/>
              <a:defRPr sz="48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two lines or less</a:t>
            </a:r>
          </a:p>
        </p:txBody>
      </p:sp>
      <p:sp>
        <p:nvSpPr>
          <p:cNvPr id="9" name="Folded Corner 8">
            <a:extLst>
              <a:ext uri="{FF2B5EF4-FFF2-40B4-BE49-F238E27FC236}">
                <a16:creationId xmlns:a16="http://schemas.microsoft.com/office/drawing/2014/main" id="{EA3BA1D6-10A5-C24F-B590-8F967AC27932}"/>
              </a:ext>
              <a:ext uri="{C183D7F6-B498-43B3-948B-1728B52AA6E4}">
                <adec:decorative xmlns:adec="http://schemas.microsoft.com/office/drawing/2017/decorative" val="1"/>
              </a:ext>
            </a:extLst>
          </p:cNvPr>
          <p:cNvSpPr/>
          <p:nvPr userDrawn="1"/>
        </p:nvSpPr>
        <p:spPr>
          <a:xfrm>
            <a:off x="0" y="-2108200"/>
            <a:ext cx="8763000" cy="1567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Title page with title and subtitle over brand shapes</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 </a:t>
            </a:r>
            <a:r>
              <a:rPr lang="es-ES" sz="2400" b="0">
                <a:solidFill>
                  <a:schemeClr val="tx1"/>
                </a:solidFill>
                <a:latin typeface="Source Sans Pro" charset="0"/>
                <a:ea typeface="Source Sans Pro" charset="0"/>
                <a:cs typeface="Source Sans Pro" charset="0"/>
              </a:rPr>
              <a:t>Use when you need more focus on the title.</a:t>
            </a:r>
          </a:p>
        </p:txBody>
      </p:sp>
      <p:pic>
        <p:nvPicPr>
          <p:cNvPr id="10" name="Logo">
            <a:extLst>
              <a:ext uri="{FF2B5EF4-FFF2-40B4-BE49-F238E27FC236}">
                <a16:creationId xmlns:a16="http://schemas.microsoft.com/office/drawing/2014/main" id="{37140EFE-78E2-4D45-BCFD-59D8B79460B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39724"/>
            <a:ext cx="2182620" cy="552276"/>
          </a:xfrm>
          <a:prstGeom prst="rect">
            <a:avLst/>
          </a:prstGeom>
        </p:spPr>
      </p:pic>
    </p:spTree>
    <p:extLst>
      <p:ext uri="{BB962C8B-B14F-4D97-AF65-F5344CB8AC3E}">
        <p14:creationId xmlns:p14="http://schemas.microsoft.com/office/powerpoint/2010/main" val="31602036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rkamber_large image title 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BE7B47B-76A6-2F47-A086-BFF50F8E72C0}"/>
              </a:ext>
              <a:ext uri="{C183D7F6-B498-43B3-948B-1728B52AA6E4}">
                <adec:decorative xmlns:adec="http://schemas.microsoft.com/office/drawing/2017/decorative" val="1"/>
              </a:ext>
            </a:extLst>
          </p:cNvPr>
          <p:cNvSpPr>
            <a:spLocks noGrp="1"/>
          </p:cNvSpPr>
          <p:nvPr>
            <p:ph type="pic" sz="quarter" idx="11" hasCustomPrompt="1"/>
          </p:nvPr>
        </p:nvSpPr>
        <p:spPr>
          <a:xfrm>
            <a:off x="-5034677" y="-1524484"/>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b="0">
                <a:solidFill>
                  <a:schemeClr val="accent6"/>
                </a:solidFill>
              </a:defRPr>
            </a:lvl1pPr>
          </a:lstStyle>
          <a:p>
            <a:r>
              <a:rPr lang="en-US"/>
              <a:t>Drag and drop</a:t>
            </a:r>
          </a:p>
          <a:p>
            <a:r>
              <a:rPr lang="en-US"/>
              <a:t>image here</a:t>
            </a:r>
          </a:p>
        </p:txBody>
      </p:sp>
      <p:sp>
        <p:nvSpPr>
          <p:cNvPr id="9" name="Title 2">
            <a:extLst>
              <a:ext uri="{FF2B5EF4-FFF2-40B4-BE49-F238E27FC236}">
                <a16:creationId xmlns:a16="http://schemas.microsoft.com/office/drawing/2014/main" id="{7D16DC31-BAB2-F04F-AF40-943D4F5CBB93}"/>
              </a:ext>
            </a:extLst>
          </p:cNvPr>
          <p:cNvSpPr>
            <a:spLocks noGrp="1"/>
          </p:cNvSpPr>
          <p:nvPr>
            <p:ph type="title" hasCustomPrompt="1"/>
          </p:nvPr>
        </p:nvSpPr>
        <p:spPr>
          <a:xfrm>
            <a:off x="12498388" y="4158974"/>
            <a:ext cx="8762999" cy="2699025"/>
          </a:xfrm>
          <a:noFill/>
        </p:spPr>
        <p:txBody>
          <a:bodyPr vert="horz" lIns="0" tIns="45720" rIns="0" bIns="45720" rtlCol="0" anchor="b" anchorCtr="0">
            <a:noAutofit/>
          </a:bodyPr>
          <a:lstStyle>
            <a:lvl1pPr>
              <a:defRPr lang="en-US" sz="8800">
                <a:solidFill>
                  <a:schemeClr val="accent2"/>
                </a:solidFill>
                <a:ea typeface="+mn-ea"/>
                <a:cs typeface="+mn-cs"/>
              </a:defRPr>
            </a:lvl1pPr>
          </a:lstStyle>
          <a:p>
            <a:pPr marL="0" lvl="0" indent="0">
              <a:spcBef>
                <a:spcPts val="2000"/>
              </a:spcBef>
              <a:buFontTx/>
            </a:pPr>
            <a:r>
              <a:rPr lang="en-US"/>
              <a:t>Enter slide title here in two lines or less</a:t>
            </a:r>
          </a:p>
        </p:txBody>
      </p:sp>
      <p:sp>
        <p:nvSpPr>
          <p:cNvPr id="10" name="Text Placeholder 9">
            <a:extLst>
              <a:ext uri="{FF2B5EF4-FFF2-40B4-BE49-F238E27FC236}">
                <a16:creationId xmlns:a16="http://schemas.microsoft.com/office/drawing/2014/main" id="{64EC28A6-FC7D-434F-BBF9-CC4448DABBE6}"/>
              </a:ext>
            </a:extLst>
          </p:cNvPr>
          <p:cNvSpPr>
            <a:spLocks noGrp="1"/>
          </p:cNvSpPr>
          <p:nvPr>
            <p:ph type="body" sz="quarter" idx="13" hasCustomPrompt="1"/>
          </p:nvPr>
        </p:nvSpPr>
        <p:spPr>
          <a:xfrm>
            <a:off x="12498388" y="7515501"/>
            <a:ext cx="6672178" cy="1628500"/>
          </a:xfrm>
        </p:spPr>
        <p:txBody>
          <a:bodyPr>
            <a:noAutofit/>
          </a:bodyPr>
          <a:lstStyle>
            <a:lvl1pPr marL="0" indent="0">
              <a:lnSpc>
                <a:spcPts val="5280"/>
              </a:lnSpc>
              <a:buFontTx/>
              <a:buNone/>
              <a:defRPr sz="4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here</a:t>
            </a:r>
          </a:p>
        </p:txBody>
      </p:sp>
      <p:sp>
        <p:nvSpPr>
          <p:cNvPr id="12" name="Text Placeholder 2">
            <a:extLst>
              <a:ext uri="{FF2B5EF4-FFF2-40B4-BE49-F238E27FC236}">
                <a16:creationId xmlns:a16="http://schemas.microsoft.com/office/drawing/2014/main" id="{EA4CF2BE-E04A-3440-9F86-1C793D5CF968}"/>
              </a:ext>
            </a:extLst>
          </p:cNvPr>
          <p:cNvSpPr>
            <a:spLocks noGrp="1"/>
          </p:cNvSpPr>
          <p:nvPr>
            <p:ph type="body" sz="quarter" idx="14" hasCustomPrompt="1"/>
          </p:nvPr>
        </p:nvSpPr>
        <p:spPr>
          <a:xfrm>
            <a:off x="12498388" y="9557025"/>
            <a:ext cx="6672262" cy="757237"/>
          </a:xfrm>
        </p:spPr>
        <p:txBody>
          <a:bodyPr>
            <a:normAutofit/>
          </a:bodyPr>
          <a:lstStyle>
            <a:lvl1pPr>
              <a:defRPr sz="2800" b="0" i="0">
                <a:latin typeface="Community" panose="02000303040000020003" pitchFamily="2" charset="0"/>
              </a:defRPr>
            </a:lvl1pPr>
          </a:lstStyle>
          <a:p>
            <a:pPr lvl="0"/>
            <a:r>
              <a:rPr lang="en-US"/>
              <a:t>Month DD, YYYY</a:t>
            </a:r>
          </a:p>
        </p:txBody>
      </p:sp>
      <p:pic>
        <p:nvPicPr>
          <p:cNvPr id="8" name="Logo">
            <a:extLst>
              <a:ext uri="{FF2B5EF4-FFF2-40B4-BE49-F238E27FC236}">
                <a16:creationId xmlns:a16="http://schemas.microsoft.com/office/drawing/2014/main" id="{49DA8345-1832-E74A-8BE1-A0B68E1D66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13835" y="11636274"/>
            <a:ext cx="2182620" cy="552276"/>
          </a:xfrm>
          <a:prstGeom prst="rect">
            <a:avLst/>
          </a:prstGeom>
        </p:spPr>
      </p:pic>
      <p:sp>
        <p:nvSpPr>
          <p:cNvPr id="11" name="Folded Corner 10">
            <a:extLst>
              <a:ext uri="{FF2B5EF4-FFF2-40B4-BE49-F238E27FC236}">
                <a16:creationId xmlns:a16="http://schemas.microsoft.com/office/drawing/2014/main" id="{205EE70B-E4B8-F748-92EC-182E15299766}"/>
              </a:ext>
              <a:ext uri="{C183D7F6-B498-43B3-948B-1728B52AA6E4}">
                <adec:decorative xmlns:adec="http://schemas.microsoft.com/office/drawing/2017/decorative" val="1"/>
              </a:ext>
            </a:extLst>
          </p:cNvPr>
          <p:cNvSpPr/>
          <p:nvPr userDrawn="1"/>
        </p:nvSpPr>
        <p:spPr>
          <a:xfrm>
            <a:off x="-1" y="-2362201"/>
            <a:ext cx="8535987" cy="1953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Large circle cropped image bled off left, titles, dates on right</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Tips: </a:t>
            </a:r>
            <a:r>
              <a:rPr lang="es-ES" sz="2400" b="0">
                <a:solidFill>
                  <a:schemeClr val="tx1"/>
                </a:solidFill>
                <a:latin typeface="Source Sans Pro" charset="0"/>
                <a:ea typeface="Source Sans Pro" charset="0"/>
                <a:cs typeface="Source Sans Pro" charset="0"/>
              </a:rPr>
              <a:t>Use when a big image adds to the title and info.</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4576137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reen_statement 1">
    <p:bg>
      <p:bgPr>
        <a:solidFill>
          <a:srgbClr val="D7EBCE"/>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8" y="4226012"/>
            <a:ext cx="21381400" cy="5263977"/>
          </a:xfrm>
        </p:spPr>
        <p:txBody>
          <a:bodyPr anchor="ctr"/>
          <a:lstStyle>
            <a:lvl1pPr>
              <a:defRPr lang="en-US" sz="13800" kern="1200" baseline="0" dirty="0" smtClean="0">
                <a:solidFill>
                  <a:schemeClr val="accent1"/>
                </a:solidFill>
                <a:latin typeface="Community Light" panose="02000303040000020003" pitchFamily="2" charset="0"/>
                <a:ea typeface="+mn-ea"/>
                <a:cs typeface="+mn-cs"/>
              </a:defRPr>
            </a:lvl1pPr>
          </a:lstStyle>
          <a:p>
            <a:pPr lvl="0"/>
            <a:r>
              <a:rPr lang="en-US"/>
              <a:t>Enter a big idea or statement here of no more than 3 lines.</a:t>
            </a:r>
            <a:br>
              <a:rPr lang="en-US"/>
            </a:br>
            <a:r>
              <a:rPr lang="en-US"/>
              <a:t>Use two sentences if you need.</a:t>
            </a:r>
          </a:p>
        </p:txBody>
      </p:sp>
      <p:sp>
        <p:nvSpPr>
          <p:cNvPr id="10" name="Folded Corner 9">
            <a:extLst>
              <a:ext uri="{FF2B5EF4-FFF2-40B4-BE49-F238E27FC236}">
                <a16:creationId xmlns:a16="http://schemas.microsoft.com/office/drawing/2014/main" id="{7A1C2934-10D2-924D-AC09-E17B3A6D1BF1}"/>
              </a:ext>
              <a:ext uri="{C183D7F6-B498-43B3-948B-1728B52AA6E4}">
                <adec:decorative xmlns:adec="http://schemas.microsoft.com/office/drawing/2017/decorative" val="1"/>
              </a:ext>
            </a:extLst>
          </p:cNvPr>
          <p:cNvSpPr/>
          <p:nvPr userDrawn="1"/>
        </p:nvSpPr>
        <p:spPr>
          <a:xfrm>
            <a:off x="-1" y="-2209800"/>
            <a:ext cx="10440988" cy="1523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29001100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mber_statement 1">
    <p:bg>
      <p:bgPr>
        <a:solidFill>
          <a:srgbClr val="FDE3BA"/>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8" y="4226012"/>
            <a:ext cx="21381400" cy="5263977"/>
          </a:xfrm>
        </p:spPr>
        <p:txBody>
          <a:bodyPr anchor="ctr"/>
          <a:lstStyle>
            <a:lvl1pPr>
              <a:defRPr lang="en-US" sz="13800" kern="1200" baseline="0" dirty="0" smtClean="0">
                <a:solidFill>
                  <a:schemeClr val="accent2"/>
                </a:solidFill>
                <a:latin typeface="Community Light" panose="02000303040000020003" pitchFamily="2" charset="0"/>
                <a:ea typeface="+mn-ea"/>
                <a:cs typeface="+mn-cs"/>
              </a:defRPr>
            </a:lvl1pPr>
          </a:lstStyle>
          <a:p>
            <a:pPr lvl="0"/>
            <a:r>
              <a:rPr lang="en-US"/>
              <a:t>Enter a big idea or statement here of no more than 3 lines.</a:t>
            </a:r>
            <a:br>
              <a:rPr lang="en-US"/>
            </a:br>
            <a:r>
              <a:rPr lang="en-US"/>
              <a:t>Use two sentences if you need.</a:t>
            </a:r>
          </a:p>
        </p:txBody>
      </p:sp>
      <p:sp>
        <p:nvSpPr>
          <p:cNvPr id="5" name="Folded Corner 4">
            <a:extLst>
              <a:ext uri="{FF2B5EF4-FFF2-40B4-BE49-F238E27FC236}">
                <a16:creationId xmlns:a16="http://schemas.microsoft.com/office/drawing/2014/main" id="{48EDF9BD-F010-874C-8461-8B5541FE894D}"/>
              </a:ext>
              <a:ext uri="{C183D7F6-B498-43B3-948B-1728B52AA6E4}">
                <adec:decorative xmlns:adec="http://schemas.microsoft.com/office/drawing/2017/decorative" val="1"/>
              </a:ext>
            </a:extLst>
          </p:cNvPr>
          <p:cNvSpPr/>
          <p:nvPr userDrawn="1"/>
        </p:nvSpPr>
        <p:spPr>
          <a:xfrm>
            <a:off x="-1" y="-2209800"/>
            <a:ext cx="10440988" cy="1523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3423636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d_statement 1">
    <p:bg>
      <p:bgPr>
        <a:solidFill>
          <a:srgbClr val="FDE3BA"/>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8" y="4226012"/>
            <a:ext cx="21381400" cy="5263977"/>
          </a:xfrm>
        </p:spPr>
        <p:txBody>
          <a:bodyPr anchor="ctr"/>
          <a:lstStyle>
            <a:lvl1pPr>
              <a:defRPr lang="en-US" sz="13800" kern="1200" baseline="0" dirty="0" smtClean="0">
                <a:solidFill>
                  <a:schemeClr val="tx2"/>
                </a:solidFill>
                <a:latin typeface="Community Light" panose="02000303040000020003" pitchFamily="2" charset="0"/>
                <a:ea typeface="+mn-ea"/>
                <a:cs typeface="+mn-cs"/>
              </a:defRPr>
            </a:lvl1pPr>
          </a:lstStyle>
          <a:p>
            <a:pPr lvl="0"/>
            <a:r>
              <a:rPr lang="en-US"/>
              <a:t>Enter a big idea or statement here of no more than 3 lines.</a:t>
            </a:r>
            <a:br>
              <a:rPr lang="en-US"/>
            </a:br>
            <a:r>
              <a:rPr lang="en-US"/>
              <a:t>Use two sentences if you need.</a:t>
            </a:r>
          </a:p>
        </p:txBody>
      </p:sp>
      <p:sp>
        <p:nvSpPr>
          <p:cNvPr id="5" name="Folded Corner 4">
            <a:extLst>
              <a:ext uri="{FF2B5EF4-FFF2-40B4-BE49-F238E27FC236}">
                <a16:creationId xmlns:a16="http://schemas.microsoft.com/office/drawing/2014/main" id="{1DF3D204-2616-534F-979D-48ED4865372B}"/>
              </a:ext>
              <a:ext uri="{C183D7F6-B498-43B3-948B-1728B52AA6E4}">
                <adec:decorative xmlns:adec="http://schemas.microsoft.com/office/drawing/2017/decorative" val="1"/>
              </a:ext>
            </a:extLst>
          </p:cNvPr>
          <p:cNvSpPr/>
          <p:nvPr userDrawn="1"/>
        </p:nvSpPr>
        <p:spPr>
          <a:xfrm>
            <a:off x="-1" y="-2209800"/>
            <a:ext cx="10440988" cy="1523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2450479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ue_statement 1">
    <p:bg>
      <p:bgPr>
        <a:solidFill>
          <a:srgbClr val="DCE6F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8" y="4226012"/>
            <a:ext cx="21381400" cy="5263977"/>
          </a:xfrm>
        </p:spPr>
        <p:txBody>
          <a:bodyPr anchor="ctr"/>
          <a:lstStyle>
            <a:lvl1pPr>
              <a:defRPr lang="en-US" sz="13800" kern="1200" baseline="0" dirty="0" smtClean="0">
                <a:solidFill>
                  <a:schemeClr val="bg2"/>
                </a:solidFill>
                <a:latin typeface="Community Light" panose="02000303040000020003" pitchFamily="2" charset="0"/>
                <a:ea typeface="+mn-ea"/>
                <a:cs typeface="+mn-cs"/>
              </a:defRPr>
            </a:lvl1pPr>
          </a:lstStyle>
          <a:p>
            <a:pPr lvl="0"/>
            <a:r>
              <a:rPr lang="en-US"/>
              <a:t>Enter a big idea or statement here of no more than 3 lines.</a:t>
            </a:r>
            <a:br>
              <a:rPr lang="en-US"/>
            </a:br>
            <a:r>
              <a:rPr lang="en-US"/>
              <a:t>Use two sentences if you need.</a:t>
            </a:r>
          </a:p>
        </p:txBody>
      </p:sp>
      <p:sp>
        <p:nvSpPr>
          <p:cNvPr id="5" name="Folded Corner 4">
            <a:extLst>
              <a:ext uri="{FF2B5EF4-FFF2-40B4-BE49-F238E27FC236}">
                <a16:creationId xmlns:a16="http://schemas.microsoft.com/office/drawing/2014/main" id="{B95A9C9D-D217-C74E-9CB0-11B5D4F11E9E}"/>
              </a:ext>
              <a:ext uri="{C183D7F6-B498-43B3-948B-1728B52AA6E4}">
                <adec:decorative xmlns:adec="http://schemas.microsoft.com/office/drawing/2017/decorative" val="1"/>
              </a:ext>
            </a:extLst>
          </p:cNvPr>
          <p:cNvSpPr/>
          <p:nvPr userDrawn="1"/>
        </p:nvSpPr>
        <p:spPr>
          <a:xfrm>
            <a:off x="-1" y="-2209800"/>
            <a:ext cx="10440988" cy="1523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32937132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arkamber_statement 1">
    <p:bg>
      <p:bgPr>
        <a:solidFill>
          <a:srgbClr val="FDE3BA"/>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08350A0-E529-B240-BFE2-420F4A8735E5}"/>
              </a:ext>
              <a:ext uri="{C183D7F6-B498-43B3-948B-1728B52AA6E4}">
                <adec:decorative xmlns:adec="http://schemas.microsoft.com/office/drawing/2017/decorative" val="1"/>
              </a:ext>
            </a:extLst>
          </p:cNvPr>
          <p:cNvSpPr/>
          <p:nvPr userDrawn="1"/>
        </p:nvSpPr>
        <p:spPr>
          <a:xfrm>
            <a:off x="-2176725" y="2347666"/>
            <a:ext cx="9020668" cy="9020668"/>
          </a:xfrm>
          <a:prstGeom prst="ellipse">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D6E1C-AE35-E249-A8E8-0D317F27C83D}"/>
              </a:ext>
            </a:extLst>
          </p:cNvPr>
          <p:cNvSpPr>
            <a:spLocks noGrp="1"/>
          </p:cNvSpPr>
          <p:nvPr>
            <p:ph type="title" hasCustomPrompt="1"/>
          </p:nvPr>
        </p:nvSpPr>
        <p:spPr>
          <a:xfrm>
            <a:off x="1403988" y="4226012"/>
            <a:ext cx="21381400" cy="5263977"/>
          </a:xfrm>
        </p:spPr>
        <p:txBody>
          <a:bodyPr anchor="ctr"/>
          <a:lstStyle>
            <a:lvl1pPr>
              <a:defRPr lang="en-US" sz="13800" kern="1200" baseline="0" dirty="0" smtClean="0">
                <a:solidFill>
                  <a:schemeClr val="accent2"/>
                </a:solidFill>
                <a:latin typeface="Community Light" panose="02000303040000020003" pitchFamily="2" charset="0"/>
                <a:ea typeface="+mn-ea"/>
                <a:cs typeface="+mn-cs"/>
              </a:defRPr>
            </a:lvl1pPr>
          </a:lstStyle>
          <a:p>
            <a:pPr lvl="0"/>
            <a:r>
              <a:rPr lang="en-US"/>
              <a:t>Enter a big idea or statement here of no more than 3 lines.</a:t>
            </a:r>
            <a:br>
              <a:rPr lang="en-US"/>
            </a:br>
            <a:r>
              <a:rPr lang="en-US"/>
              <a:t>Use two sentences if you need.</a:t>
            </a:r>
          </a:p>
        </p:txBody>
      </p:sp>
      <p:sp>
        <p:nvSpPr>
          <p:cNvPr id="5" name="Folded Corner 4">
            <a:extLst>
              <a:ext uri="{FF2B5EF4-FFF2-40B4-BE49-F238E27FC236}">
                <a16:creationId xmlns:a16="http://schemas.microsoft.com/office/drawing/2014/main" id="{215F86F2-3DDC-A345-B51F-399B118855CD}"/>
              </a:ext>
              <a:ext uri="{C183D7F6-B498-43B3-948B-1728B52AA6E4}">
                <adec:decorative xmlns:adec="http://schemas.microsoft.com/office/drawing/2017/decorative" val="1"/>
              </a:ext>
            </a:extLst>
          </p:cNvPr>
          <p:cNvSpPr/>
          <p:nvPr userDrawn="1"/>
        </p:nvSpPr>
        <p:spPr>
          <a:xfrm>
            <a:off x="-1" y="-2209800"/>
            <a:ext cx="10440988" cy="1523999"/>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Purpose of Layout</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Big idea statement utilizing about three lines in length.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normalizeH="0" baseline="0">
                <a:ln>
                  <a:noFill/>
                </a:ln>
                <a:solidFill>
                  <a:srgbClr val="000000"/>
                </a:solidFill>
                <a:effectLst/>
                <a:uLnTx/>
                <a:uFillTx/>
                <a:latin typeface="Source Sans Pro" charset="0"/>
                <a:ea typeface="Source Sans Pro" charset="0"/>
                <a:cs typeface="Source Sans Pro" charset="0"/>
              </a:rPr>
              <a:t>Pro tip</a:t>
            </a:r>
            <a:r>
              <a:rPr kumimoji="0" lang="es-ES" sz="2400" b="0" i="0" u="none" strike="noStrike" kern="0" cap="none" normalizeH="0" baseline="0">
                <a:ln>
                  <a:noFill/>
                </a:ln>
                <a:solidFill>
                  <a:srgbClr val="000000"/>
                </a:solidFill>
                <a:effectLst/>
                <a:uLnTx/>
                <a:uFillTx/>
                <a:latin typeface="Source Sans Pro" charset="0"/>
                <a:ea typeface="Source Sans Pro" charset="0"/>
                <a:cs typeface="Source Sans Pro" charset="0"/>
              </a:rPr>
              <a:t>: Don’t use “Big idea statements” sequentially.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Source Sans Pro" charset="0"/>
              <a:ea typeface="Source Sans Pro" charset="0"/>
              <a:cs typeface="Source Sans Pro" charset="0"/>
            </a:endParaRPr>
          </a:p>
        </p:txBody>
      </p:sp>
    </p:spTree>
    <p:extLst>
      <p:ext uri="{BB962C8B-B14F-4D97-AF65-F5344CB8AC3E}">
        <p14:creationId xmlns:p14="http://schemas.microsoft.com/office/powerpoint/2010/main" val="19771616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description side by s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2EB8926-353D-D246-AC3C-1B6DB185A280}"/>
              </a:ext>
              <a:ext uri="{C183D7F6-B498-43B3-948B-1728B52AA6E4}">
                <adec:decorative xmlns:adec="http://schemas.microsoft.com/office/drawing/2017/decorative" val="1"/>
              </a:ext>
            </a:extLst>
          </p:cNvPr>
          <p:cNvSpPr/>
          <p:nvPr/>
        </p:nvSpPr>
        <p:spPr>
          <a:xfrm>
            <a:off x="-2089931" y="3261864"/>
            <a:ext cx="7192272" cy="7192272"/>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E48731-845E-3741-BBDC-C99A2D5F8396}"/>
              </a:ext>
            </a:extLst>
          </p:cNvPr>
          <p:cNvSpPr>
            <a:spLocks noGrp="1"/>
          </p:cNvSpPr>
          <p:nvPr>
            <p:ph type="title" hasCustomPrompt="1"/>
          </p:nvPr>
        </p:nvSpPr>
        <p:spPr>
          <a:xfrm>
            <a:off x="2206991" y="4772151"/>
            <a:ext cx="8994409" cy="4076503"/>
          </a:xfrm>
        </p:spPr>
        <p:txBody>
          <a:bodyPr/>
          <a:lstStyle>
            <a:lvl1pPr>
              <a:defRPr lang="en-US" sz="9600" kern="1200" baseline="0" smtClean="0">
                <a:solidFill>
                  <a:schemeClr val="accent2"/>
                </a:solidFill>
                <a:latin typeface="Community Light" panose="02000303040000020003" pitchFamily="2" charset="0"/>
                <a:ea typeface="+mn-ea"/>
                <a:cs typeface="+mn-cs"/>
              </a:defRPr>
            </a:lvl1pPr>
          </a:lstStyle>
          <a:p>
            <a:pPr lvl="0"/>
            <a:r>
              <a:rPr lang="en-US"/>
              <a:t>Enter slide title</a:t>
            </a:r>
            <a:br>
              <a:rPr lang="en-US"/>
            </a:br>
            <a:r>
              <a:rPr lang="en-US"/>
              <a:t>here in less than three lines</a:t>
            </a:r>
          </a:p>
        </p:txBody>
      </p:sp>
      <p:sp>
        <p:nvSpPr>
          <p:cNvPr id="3" name="Text Placeholder 2">
            <a:extLst>
              <a:ext uri="{FF2B5EF4-FFF2-40B4-BE49-F238E27FC236}">
                <a16:creationId xmlns:a16="http://schemas.microsoft.com/office/drawing/2014/main" id="{5BBEBA8B-8A89-9A49-B5AB-8F3EAA3BBA7B}"/>
              </a:ext>
            </a:extLst>
          </p:cNvPr>
          <p:cNvSpPr>
            <a:spLocks noGrp="1"/>
          </p:cNvSpPr>
          <p:nvPr>
            <p:ph type="body" sz="quarter" idx="11" hasCustomPrompt="1"/>
          </p:nvPr>
        </p:nvSpPr>
        <p:spPr>
          <a:xfrm>
            <a:off x="13412787" y="4772151"/>
            <a:ext cx="9372602" cy="4105739"/>
          </a:xfrm>
        </p:spPr>
        <p:txBody>
          <a:bodyPr>
            <a:normAutofit/>
          </a:bodyPr>
          <a:lstStyle>
            <a:lvl1pPr>
              <a:lnSpc>
                <a:spcPts val="6430"/>
              </a:lnSpc>
              <a:spcBef>
                <a:spcPts val="1000"/>
              </a:spcBef>
              <a:defRPr sz="4800"/>
            </a:lvl1pPr>
          </a:lstStyle>
          <a:p>
            <a:pPr lvl="0"/>
            <a:r>
              <a:rPr lang="en-US"/>
              <a:t>Lorem ipsum dolor sit </a:t>
            </a:r>
            <a:r>
              <a:rPr lang="en-US" err="1"/>
              <a:t>amet</a:t>
            </a:r>
            <a:r>
              <a:rPr lang="en-US"/>
              <a:t> </a:t>
            </a:r>
            <a:r>
              <a:rPr lang="en-US" err="1"/>
              <a:t>fuga</a:t>
            </a:r>
            <a:r>
              <a:rPr lang="en-US"/>
              <a:t> sed </a:t>
            </a:r>
            <a:r>
              <a:rPr lang="en-US" err="1"/>
              <a:t>amet</a:t>
            </a:r>
            <a:r>
              <a:rPr lang="en-US"/>
              <a:t> </a:t>
            </a:r>
            <a:r>
              <a:rPr lang="en-US" err="1"/>
              <a:t>possimus</a:t>
            </a:r>
            <a:r>
              <a:rPr lang="en-US"/>
              <a:t> </a:t>
            </a:r>
            <a:r>
              <a:rPr lang="en-US" err="1"/>
              <a:t>fuga</a:t>
            </a:r>
            <a:r>
              <a:rPr lang="en-US"/>
              <a:t>. non </a:t>
            </a:r>
            <a:r>
              <a:rPr lang="en-US" err="1"/>
              <a:t>sibi</a:t>
            </a:r>
            <a:r>
              <a:rPr lang="en-US"/>
              <a:t> </a:t>
            </a:r>
            <a:r>
              <a:rPr lang="en-US" err="1"/>
              <a:t>aut</a:t>
            </a:r>
            <a:r>
              <a:rPr lang="en-US"/>
              <a:t> id </a:t>
            </a:r>
            <a:r>
              <a:rPr lang="en-US" err="1"/>
              <a:t>unum</a:t>
            </a:r>
            <a:r>
              <a:rPr lang="en-US"/>
              <a:t>. </a:t>
            </a:r>
            <a:r>
              <a:rPr lang="en-US" err="1"/>
              <a:t>quibusdam</a:t>
            </a:r>
            <a:r>
              <a:rPr lang="en-US"/>
              <a:t> </a:t>
            </a:r>
            <a:r>
              <a:rPr lang="en-US" err="1"/>
              <a:t>officii</a:t>
            </a:r>
            <a:r>
              <a:rPr lang="en-US"/>
              <a:t> </a:t>
            </a:r>
            <a:r>
              <a:rPr lang="en-US" err="1"/>
              <a:t>voluptatem</a:t>
            </a:r>
            <a:r>
              <a:rPr lang="en-US"/>
              <a:t>, </a:t>
            </a:r>
            <a:r>
              <a:rPr lang="en-US" err="1"/>
              <a:t>voluptate</a:t>
            </a:r>
            <a:r>
              <a:rPr lang="en-US"/>
              <a:t> </a:t>
            </a:r>
            <a:r>
              <a:rPr lang="en-US" err="1"/>
              <a:t>quis</a:t>
            </a:r>
            <a:r>
              <a:rPr lang="en-US"/>
              <a:t>. </a:t>
            </a:r>
            <a:r>
              <a:rPr lang="en-US" err="1"/>
              <a:t>tempor</a:t>
            </a:r>
            <a:r>
              <a:rPr lang="en-US"/>
              <a:t> in </a:t>
            </a:r>
            <a:r>
              <a:rPr lang="en-US" err="1"/>
              <a:t>ita</a:t>
            </a:r>
            <a:r>
              <a:rPr lang="en-US"/>
              <a:t> error cum. animi libero et </a:t>
            </a:r>
            <a:r>
              <a:rPr lang="en-US" err="1"/>
              <a:t>laboris</a:t>
            </a:r>
            <a:r>
              <a:rPr lang="en-US"/>
              <a:t>. </a:t>
            </a:r>
          </a:p>
        </p:txBody>
      </p:sp>
      <p:sp>
        <p:nvSpPr>
          <p:cNvPr id="9" name="Folded Corner 8">
            <a:extLst>
              <a:ext uri="{FF2B5EF4-FFF2-40B4-BE49-F238E27FC236}">
                <a16:creationId xmlns:a16="http://schemas.microsoft.com/office/drawing/2014/main" id="{4A89671D-80C8-DF48-AD12-2066FE1E9434}"/>
              </a:ext>
              <a:ext uri="{C183D7F6-B498-43B3-948B-1728B52AA6E4}">
                <adec:decorative xmlns:adec="http://schemas.microsoft.com/office/drawing/2017/decorative" val="1"/>
              </a:ext>
            </a:extLst>
          </p:cNvPr>
          <p:cNvSpPr/>
          <p:nvPr userDrawn="1"/>
        </p:nvSpPr>
        <p:spPr>
          <a:xfrm>
            <a:off x="-1" y="-1447800"/>
            <a:ext cx="99837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Key message on the left, descriptor text on the right.</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9290681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genda 3 topics">
    <p:bg>
      <p:bgPr>
        <a:solidFill>
          <a:schemeClr val="bg1"/>
        </a:solidFill>
        <a:effectLst/>
      </p:bgPr>
    </p:bg>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C6963C7B-3B01-5840-9D51-B53FD67946D1}"/>
              </a:ext>
              <a:ext uri="{C183D7F6-B498-43B3-948B-1728B52AA6E4}">
                <adec:decorative xmlns:adec="http://schemas.microsoft.com/office/drawing/2017/decorative" val="1"/>
              </a:ext>
            </a:extLst>
          </p:cNvPr>
          <p:cNvSpPr/>
          <p:nvPr userDrawn="1"/>
        </p:nvSpPr>
        <p:spPr>
          <a:xfrm>
            <a:off x="-2622293" y="2929990"/>
            <a:ext cx="7856024" cy="7856020"/>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6C3817-C276-5548-87CF-6862C56DE459}"/>
              </a:ext>
            </a:extLst>
          </p:cNvPr>
          <p:cNvSpPr>
            <a:spLocks noGrp="1"/>
          </p:cNvSpPr>
          <p:nvPr>
            <p:ph type="title" hasCustomPrompt="1"/>
          </p:nvPr>
        </p:nvSpPr>
        <p:spPr>
          <a:xfrm>
            <a:off x="1525588" y="5448300"/>
            <a:ext cx="6667500" cy="2819400"/>
          </a:xfrm>
        </p:spPr>
        <p:txBody>
          <a:bodyPr anchor="ctr" anchorCtr="0"/>
          <a:lstStyle>
            <a:lvl1pPr>
              <a:defRPr lang="en-US" sz="13800" b="0" kern="1200">
                <a:solidFill>
                  <a:schemeClr val="accent2"/>
                </a:solidFill>
                <a:latin typeface="Community Light" panose="02000303040000020003" pitchFamily="2" charset="0"/>
                <a:ea typeface="+mn-ea"/>
                <a:cs typeface="+mn-cs"/>
              </a:defRPr>
            </a:lvl1pPr>
          </a:lstStyle>
          <a:p>
            <a:r>
              <a:rPr lang="en-US"/>
              <a:t>Title here</a:t>
            </a:r>
          </a:p>
        </p:txBody>
      </p:sp>
      <p:sp>
        <p:nvSpPr>
          <p:cNvPr id="6" name="Rectangle 5">
            <a:extLst>
              <a:ext uri="{FF2B5EF4-FFF2-40B4-BE49-F238E27FC236}">
                <a16:creationId xmlns:a16="http://schemas.microsoft.com/office/drawing/2014/main" id="{5BEC5CD0-0A41-6640-A308-A24E96C69980}"/>
              </a:ext>
              <a:ext uri="{C183D7F6-B498-43B3-948B-1728B52AA6E4}">
                <adec:decorative xmlns:adec="http://schemas.microsoft.com/office/drawing/2017/decorative" val="1"/>
              </a:ext>
            </a:extLst>
          </p:cNvPr>
          <p:cNvSpPr/>
          <p:nvPr/>
        </p:nvSpPr>
        <p:spPr>
          <a:xfrm>
            <a:off x="11785944" y="3255258"/>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11500">
                <a:solidFill>
                  <a:schemeClr val="accent2"/>
                </a:solidFill>
                <a:latin typeface="Community Light" panose="02000303040000020003" pitchFamily="2" charset="0"/>
              </a:rPr>
              <a:t>1</a:t>
            </a:r>
          </a:p>
        </p:txBody>
      </p:sp>
      <p:sp>
        <p:nvSpPr>
          <p:cNvPr id="8" name="Rectangle 7">
            <a:extLst>
              <a:ext uri="{FF2B5EF4-FFF2-40B4-BE49-F238E27FC236}">
                <a16:creationId xmlns:a16="http://schemas.microsoft.com/office/drawing/2014/main" id="{74534E6B-7E46-C142-8880-3AFCC3A919F1}"/>
              </a:ext>
              <a:ext uri="{C183D7F6-B498-43B3-948B-1728B52AA6E4}">
                <adec:decorative xmlns:adec="http://schemas.microsoft.com/office/drawing/2017/decorative" val="1"/>
              </a:ext>
            </a:extLst>
          </p:cNvPr>
          <p:cNvSpPr/>
          <p:nvPr/>
        </p:nvSpPr>
        <p:spPr>
          <a:xfrm>
            <a:off x="11785944" y="6136899"/>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11500">
                <a:solidFill>
                  <a:schemeClr val="accent2"/>
                </a:solidFill>
                <a:latin typeface="Community Light" panose="02000303040000020003" pitchFamily="2" charset="0"/>
              </a:rPr>
              <a:t>2</a:t>
            </a:r>
          </a:p>
        </p:txBody>
      </p:sp>
      <p:sp>
        <p:nvSpPr>
          <p:cNvPr id="10" name="Rectangle 9">
            <a:extLst>
              <a:ext uri="{FF2B5EF4-FFF2-40B4-BE49-F238E27FC236}">
                <a16:creationId xmlns:a16="http://schemas.microsoft.com/office/drawing/2014/main" id="{CF24C52E-EDC3-CA46-A3E1-CC1D9B131063}"/>
              </a:ext>
              <a:ext uri="{C183D7F6-B498-43B3-948B-1728B52AA6E4}">
                <adec:decorative xmlns:adec="http://schemas.microsoft.com/office/drawing/2017/decorative" val="1"/>
              </a:ext>
            </a:extLst>
          </p:cNvPr>
          <p:cNvSpPr/>
          <p:nvPr/>
        </p:nvSpPr>
        <p:spPr>
          <a:xfrm>
            <a:off x="11785944" y="9045001"/>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11500">
                <a:solidFill>
                  <a:schemeClr val="accent2"/>
                </a:solidFill>
                <a:latin typeface="Community Light" panose="02000303040000020003" pitchFamily="2" charset="0"/>
              </a:rPr>
              <a:t>3</a:t>
            </a:r>
          </a:p>
        </p:txBody>
      </p:sp>
      <p:sp>
        <p:nvSpPr>
          <p:cNvPr id="12" name="Text Placeholder 11">
            <a:extLst>
              <a:ext uri="{FF2B5EF4-FFF2-40B4-BE49-F238E27FC236}">
                <a16:creationId xmlns:a16="http://schemas.microsoft.com/office/drawing/2014/main" id="{6CA10352-9BC0-1247-89D1-F673301DF4DF}"/>
              </a:ext>
            </a:extLst>
          </p:cNvPr>
          <p:cNvSpPr>
            <a:spLocks noGrp="1"/>
          </p:cNvSpPr>
          <p:nvPr>
            <p:ph type="body" sz="quarter" idx="10" hasCustomPrompt="1"/>
          </p:nvPr>
        </p:nvSpPr>
        <p:spPr>
          <a:xfrm>
            <a:off x="13156116" y="3397793"/>
            <a:ext cx="6415254" cy="1543730"/>
          </a:xfrm>
        </p:spPr>
        <p:txBody>
          <a:bodyPr anchor="ctr" anchorCtr="0">
            <a:normAutofit/>
          </a:bodyPr>
          <a:lstStyle>
            <a:lvl1pPr marL="0" indent="0">
              <a:buNone/>
              <a:defRPr sz="6000">
                <a:solidFill>
                  <a:schemeClr val="accent6"/>
                </a:solidFill>
              </a:defRPr>
            </a:lvl1pPr>
          </a:lstStyle>
          <a:p>
            <a:pPr lvl="0"/>
            <a:r>
              <a:rPr lang="en-US"/>
              <a:t>Topic 1</a:t>
            </a:r>
          </a:p>
        </p:txBody>
      </p:sp>
      <p:sp>
        <p:nvSpPr>
          <p:cNvPr id="13" name="Text Placeholder 11">
            <a:extLst>
              <a:ext uri="{FF2B5EF4-FFF2-40B4-BE49-F238E27FC236}">
                <a16:creationId xmlns:a16="http://schemas.microsoft.com/office/drawing/2014/main" id="{0C58EEDA-F099-B342-AD70-1D29AD0BF90B}"/>
              </a:ext>
            </a:extLst>
          </p:cNvPr>
          <p:cNvSpPr>
            <a:spLocks noGrp="1"/>
          </p:cNvSpPr>
          <p:nvPr>
            <p:ph type="body" sz="quarter" idx="11" hasCustomPrompt="1"/>
          </p:nvPr>
        </p:nvSpPr>
        <p:spPr>
          <a:xfrm>
            <a:off x="13156116" y="6313248"/>
            <a:ext cx="6415254" cy="1543730"/>
          </a:xfrm>
        </p:spPr>
        <p:txBody>
          <a:bodyPr anchor="ctr" anchorCtr="0">
            <a:normAutofit/>
          </a:bodyPr>
          <a:lstStyle>
            <a:lvl1pPr marL="0" indent="0">
              <a:buNone/>
              <a:defRPr sz="6000">
                <a:solidFill>
                  <a:schemeClr val="accent6"/>
                </a:solidFill>
              </a:defRPr>
            </a:lvl1pPr>
          </a:lstStyle>
          <a:p>
            <a:pPr lvl="0"/>
            <a:r>
              <a:rPr lang="en-US"/>
              <a:t>Topic 2</a:t>
            </a:r>
          </a:p>
        </p:txBody>
      </p:sp>
      <p:sp>
        <p:nvSpPr>
          <p:cNvPr id="14" name="Text Placeholder 11">
            <a:extLst>
              <a:ext uri="{FF2B5EF4-FFF2-40B4-BE49-F238E27FC236}">
                <a16:creationId xmlns:a16="http://schemas.microsoft.com/office/drawing/2014/main" id="{21494743-A3FB-EF4D-9066-7E092B986141}"/>
              </a:ext>
            </a:extLst>
          </p:cNvPr>
          <p:cNvSpPr>
            <a:spLocks noGrp="1"/>
          </p:cNvSpPr>
          <p:nvPr>
            <p:ph type="body" sz="quarter" idx="12" hasCustomPrompt="1"/>
          </p:nvPr>
        </p:nvSpPr>
        <p:spPr>
          <a:xfrm>
            <a:off x="13156116" y="9187536"/>
            <a:ext cx="6415254" cy="1543730"/>
          </a:xfrm>
        </p:spPr>
        <p:txBody>
          <a:bodyPr anchor="ctr" anchorCtr="0">
            <a:normAutofit/>
          </a:bodyPr>
          <a:lstStyle>
            <a:lvl1pPr marL="0" indent="0">
              <a:buNone/>
              <a:defRPr sz="6000">
                <a:solidFill>
                  <a:schemeClr val="accent6"/>
                </a:solidFill>
              </a:defRPr>
            </a:lvl1pPr>
          </a:lstStyle>
          <a:p>
            <a:pPr lvl="0"/>
            <a:r>
              <a:rPr lang="en-US"/>
              <a:t>Topic 3</a:t>
            </a:r>
          </a:p>
        </p:txBody>
      </p:sp>
      <p:sp>
        <p:nvSpPr>
          <p:cNvPr id="11" name="Folded Corner 10">
            <a:extLst>
              <a:ext uri="{FF2B5EF4-FFF2-40B4-BE49-F238E27FC236}">
                <a16:creationId xmlns:a16="http://schemas.microsoft.com/office/drawing/2014/main" id="{66F1EFDA-5E9E-AA42-A3B7-322CBABA7343}"/>
              </a:ext>
              <a:ext uri="{C183D7F6-B498-43B3-948B-1728B52AA6E4}">
                <adec:decorative xmlns:adec="http://schemas.microsoft.com/office/drawing/2017/decorative" val="1"/>
              </a:ext>
            </a:extLst>
          </p:cNvPr>
          <p:cNvSpPr/>
          <p:nvPr userDrawn="1"/>
        </p:nvSpPr>
        <p:spPr>
          <a:xfrm>
            <a:off x="-1" y="-1447800"/>
            <a:ext cx="99075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Key title on the left with 3 topics, vertically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15724893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4 topics">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135703A-94C2-5D44-871F-F11CF1627841}"/>
              </a:ext>
              <a:ext uri="{C183D7F6-B498-43B3-948B-1728B52AA6E4}">
                <adec:decorative xmlns:adec="http://schemas.microsoft.com/office/drawing/2017/decorative" val="1"/>
              </a:ext>
            </a:extLst>
          </p:cNvPr>
          <p:cNvSpPr/>
          <p:nvPr userDrawn="1"/>
        </p:nvSpPr>
        <p:spPr>
          <a:xfrm>
            <a:off x="-2622293" y="2929990"/>
            <a:ext cx="7856024" cy="7856020"/>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3BA"/>
              </a:solidFill>
            </a:endParaRPr>
          </a:p>
        </p:txBody>
      </p:sp>
      <p:sp>
        <p:nvSpPr>
          <p:cNvPr id="22" name="Title 1">
            <a:extLst>
              <a:ext uri="{FF2B5EF4-FFF2-40B4-BE49-F238E27FC236}">
                <a16:creationId xmlns:a16="http://schemas.microsoft.com/office/drawing/2014/main" id="{E55EE2B2-A8B6-884B-9A8B-672F6AF93BB1}"/>
              </a:ext>
            </a:extLst>
          </p:cNvPr>
          <p:cNvSpPr>
            <a:spLocks noGrp="1"/>
          </p:cNvSpPr>
          <p:nvPr>
            <p:ph type="title" hasCustomPrompt="1"/>
          </p:nvPr>
        </p:nvSpPr>
        <p:spPr>
          <a:xfrm>
            <a:off x="1525588" y="5448300"/>
            <a:ext cx="6667500" cy="2819400"/>
          </a:xfrm>
        </p:spPr>
        <p:txBody>
          <a:bodyPr anchor="ctr" anchorCtr="0"/>
          <a:lstStyle>
            <a:lvl1pPr>
              <a:defRPr lang="en-US" sz="13800" b="0" kern="1200">
                <a:solidFill>
                  <a:schemeClr val="accent2"/>
                </a:solidFill>
                <a:latin typeface="Community Light" panose="02000303040000020003" pitchFamily="2" charset="0"/>
                <a:ea typeface="+mn-ea"/>
                <a:cs typeface="+mn-cs"/>
              </a:defRPr>
            </a:lvl1pPr>
          </a:lstStyle>
          <a:p>
            <a:r>
              <a:rPr lang="en-US"/>
              <a:t>Title here</a:t>
            </a:r>
          </a:p>
        </p:txBody>
      </p:sp>
      <p:sp>
        <p:nvSpPr>
          <p:cNvPr id="6" name="Rectangle 5">
            <a:extLst>
              <a:ext uri="{FF2B5EF4-FFF2-40B4-BE49-F238E27FC236}">
                <a16:creationId xmlns:a16="http://schemas.microsoft.com/office/drawing/2014/main" id="{5BEC5CD0-0A41-6640-A308-A24E96C69980}"/>
              </a:ext>
              <a:ext uri="{C183D7F6-B498-43B3-948B-1728B52AA6E4}">
                <adec:decorative xmlns:adec="http://schemas.microsoft.com/office/drawing/2017/decorative" val="1"/>
              </a:ext>
            </a:extLst>
          </p:cNvPr>
          <p:cNvSpPr/>
          <p:nvPr/>
        </p:nvSpPr>
        <p:spPr>
          <a:xfrm>
            <a:off x="11785944" y="1760040"/>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11500">
                <a:solidFill>
                  <a:schemeClr val="accent2"/>
                </a:solidFill>
                <a:latin typeface="Community Light" panose="02000303040000020003" pitchFamily="2" charset="0"/>
              </a:rPr>
              <a:t>1</a:t>
            </a:r>
          </a:p>
        </p:txBody>
      </p:sp>
      <p:sp>
        <p:nvSpPr>
          <p:cNvPr id="8" name="Rectangle 7">
            <a:extLst>
              <a:ext uri="{FF2B5EF4-FFF2-40B4-BE49-F238E27FC236}">
                <a16:creationId xmlns:a16="http://schemas.microsoft.com/office/drawing/2014/main" id="{74534E6B-7E46-C142-8880-3AFCC3A919F1}"/>
              </a:ext>
              <a:ext uri="{C183D7F6-B498-43B3-948B-1728B52AA6E4}">
                <adec:decorative xmlns:adec="http://schemas.microsoft.com/office/drawing/2017/decorative" val="1"/>
              </a:ext>
            </a:extLst>
          </p:cNvPr>
          <p:cNvSpPr/>
          <p:nvPr/>
        </p:nvSpPr>
        <p:spPr>
          <a:xfrm>
            <a:off x="11785944" y="4641681"/>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11500">
                <a:solidFill>
                  <a:schemeClr val="accent2"/>
                </a:solidFill>
                <a:latin typeface="Community Light" panose="02000303040000020003" pitchFamily="2" charset="0"/>
              </a:rPr>
              <a:t>2</a:t>
            </a:r>
          </a:p>
        </p:txBody>
      </p:sp>
      <p:sp>
        <p:nvSpPr>
          <p:cNvPr id="10" name="Rectangle 9">
            <a:extLst>
              <a:ext uri="{FF2B5EF4-FFF2-40B4-BE49-F238E27FC236}">
                <a16:creationId xmlns:a16="http://schemas.microsoft.com/office/drawing/2014/main" id="{CF24C52E-EDC3-CA46-A3E1-CC1D9B131063}"/>
              </a:ext>
              <a:ext uri="{C183D7F6-B498-43B3-948B-1728B52AA6E4}">
                <adec:decorative xmlns:adec="http://schemas.microsoft.com/office/drawing/2017/decorative" val="1"/>
              </a:ext>
            </a:extLst>
          </p:cNvPr>
          <p:cNvSpPr/>
          <p:nvPr/>
        </p:nvSpPr>
        <p:spPr>
          <a:xfrm>
            <a:off x="11785944" y="7526923"/>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11500">
                <a:solidFill>
                  <a:schemeClr val="accent2"/>
                </a:solidFill>
                <a:latin typeface="Community Light" panose="02000303040000020003" pitchFamily="2" charset="0"/>
              </a:rPr>
              <a:t>3</a:t>
            </a:r>
          </a:p>
        </p:txBody>
      </p:sp>
      <p:sp>
        <p:nvSpPr>
          <p:cNvPr id="11" name="Rectangle 10">
            <a:extLst>
              <a:ext uri="{FF2B5EF4-FFF2-40B4-BE49-F238E27FC236}">
                <a16:creationId xmlns:a16="http://schemas.microsoft.com/office/drawing/2014/main" id="{0729C3EC-5F8E-AD44-AFBB-9F40AC89973E}"/>
              </a:ext>
              <a:ext uri="{C183D7F6-B498-43B3-948B-1728B52AA6E4}">
                <adec:decorative xmlns:adec="http://schemas.microsoft.com/office/drawing/2017/decorative" val="1"/>
              </a:ext>
            </a:extLst>
          </p:cNvPr>
          <p:cNvSpPr/>
          <p:nvPr/>
        </p:nvSpPr>
        <p:spPr>
          <a:xfrm>
            <a:off x="11785944" y="10173871"/>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11500">
                <a:solidFill>
                  <a:schemeClr val="accent2"/>
                </a:solidFill>
                <a:latin typeface="Community Light" panose="02000303040000020003" pitchFamily="2" charset="0"/>
              </a:rPr>
              <a:t>4</a:t>
            </a:r>
          </a:p>
        </p:txBody>
      </p:sp>
      <p:sp>
        <p:nvSpPr>
          <p:cNvPr id="12" name="Text Placeholder 11">
            <a:extLst>
              <a:ext uri="{FF2B5EF4-FFF2-40B4-BE49-F238E27FC236}">
                <a16:creationId xmlns:a16="http://schemas.microsoft.com/office/drawing/2014/main" id="{6CA10352-9BC0-1247-89D1-F673301DF4DF}"/>
              </a:ext>
            </a:extLst>
          </p:cNvPr>
          <p:cNvSpPr>
            <a:spLocks noGrp="1"/>
          </p:cNvSpPr>
          <p:nvPr>
            <p:ph type="body" sz="quarter" idx="10" hasCustomPrompt="1"/>
          </p:nvPr>
        </p:nvSpPr>
        <p:spPr>
          <a:xfrm>
            <a:off x="13156116" y="1902575"/>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3" name="Text Placeholder 11">
            <a:extLst>
              <a:ext uri="{FF2B5EF4-FFF2-40B4-BE49-F238E27FC236}">
                <a16:creationId xmlns:a16="http://schemas.microsoft.com/office/drawing/2014/main" id="{0C58EEDA-F099-B342-AD70-1D29AD0BF90B}"/>
              </a:ext>
            </a:extLst>
          </p:cNvPr>
          <p:cNvSpPr>
            <a:spLocks noGrp="1"/>
          </p:cNvSpPr>
          <p:nvPr>
            <p:ph type="body" sz="quarter" idx="11" hasCustomPrompt="1"/>
          </p:nvPr>
        </p:nvSpPr>
        <p:spPr>
          <a:xfrm>
            <a:off x="13156116" y="4818030"/>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4" name="Text Placeholder 11">
            <a:extLst>
              <a:ext uri="{FF2B5EF4-FFF2-40B4-BE49-F238E27FC236}">
                <a16:creationId xmlns:a16="http://schemas.microsoft.com/office/drawing/2014/main" id="{21494743-A3FB-EF4D-9066-7E092B986141}"/>
              </a:ext>
            </a:extLst>
          </p:cNvPr>
          <p:cNvSpPr>
            <a:spLocks noGrp="1"/>
          </p:cNvSpPr>
          <p:nvPr>
            <p:ph type="body" sz="quarter" idx="12" hasCustomPrompt="1"/>
          </p:nvPr>
        </p:nvSpPr>
        <p:spPr>
          <a:xfrm>
            <a:off x="13156116" y="7669458"/>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5" name="Text Placeholder 11">
            <a:extLst>
              <a:ext uri="{FF2B5EF4-FFF2-40B4-BE49-F238E27FC236}">
                <a16:creationId xmlns:a16="http://schemas.microsoft.com/office/drawing/2014/main" id="{30EDFF37-563E-F84E-B9E8-511B160DFE8F}"/>
              </a:ext>
            </a:extLst>
          </p:cNvPr>
          <p:cNvSpPr>
            <a:spLocks noGrp="1"/>
          </p:cNvSpPr>
          <p:nvPr>
            <p:ph type="body" sz="quarter" idx="13" hasCustomPrompt="1"/>
          </p:nvPr>
        </p:nvSpPr>
        <p:spPr>
          <a:xfrm>
            <a:off x="13156116" y="10316406"/>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6" name="Folded Corner 15">
            <a:extLst>
              <a:ext uri="{FF2B5EF4-FFF2-40B4-BE49-F238E27FC236}">
                <a16:creationId xmlns:a16="http://schemas.microsoft.com/office/drawing/2014/main" id="{BA299A8C-8D40-3540-A322-9D599107988E}"/>
              </a:ext>
              <a:ext uri="{C183D7F6-B498-43B3-948B-1728B52AA6E4}">
                <adec:decorative xmlns:adec="http://schemas.microsoft.com/office/drawing/2017/decorative" val="1"/>
              </a:ext>
            </a:extLst>
          </p:cNvPr>
          <p:cNvSpPr/>
          <p:nvPr userDrawn="1"/>
        </p:nvSpPr>
        <p:spPr>
          <a:xfrm>
            <a:off x="-1" y="-1447800"/>
            <a:ext cx="10288587" cy="10391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Key title on the left with 4 topics, vertically on right.</a:t>
            </a: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3794518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5 topics">
    <p:bg>
      <p:bgPr>
        <a:solidFill>
          <a:schemeClr val="bg1"/>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135703A-94C2-5D44-871F-F11CF1627841}"/>
              </a:ext>
              <a:ext uri="{C183D7F6-B498-43B3-948B-1728B52AA6E4}">
                <adec:decorative xmlns:adec="http://schemas.microsoft.com/office/drawing/2017/decorative" val="1"/>
              </a:ext>
            </a:extLst>
          </p:cNvPr>
          <p:cNvSpPr/>
          <p:nvPr userDrawn="1"/>
        </p:nvSpPr>
        <p:spPr>
          <a:xfrm>
            <a:off x="-2622293" y="2929990"/>
            <a:ext cx="7856024" cy="7856020"/>
          </a:xfrm>
          <a:prstGeom prst="ellipse">
            <a:avLst/>
          </a:prstGeom>
          <a:solidFill>
            <a:srgbClr val="FC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E3BA"/>
              </a:solidFill>
            </a:endParaRPr>
          </a:p>
        </p:txBody>
      </p:sp>
      <p:sp>
        <p:nvSpPr>
          <p:cNvPr id="22" name="Title 1">
            <a:extLst>
              <a:ext uri="{FF2B5EF4-FFF2-40B4-BE49-F238E27FC236}">
                <a16:creationId xmlns:a16="http://schemas.microsoft.com/office/drawing/2014/main" id="{E55EE2B2-A8B6-884B-9A8B-672F6AF93BB1}"/>
              </a:ext>
            </a:extLst>
          </p:cNvPr>
          <p:cNvSpPr>
            <a:spLocks noGrp="1"/>
          </p:cNvSpPr>
          <p:nvPr>
            <p:ph type="title" hasCustomPrompt="1"/>
          </p:nvPr>
        </p:nvSpPr>
        <p:spPr>
          <a:xfrm>
            <a:off x="1525588" y="5448300"/>
            <a:ext cx="6667500" cy="2819400"/>
          </a:xfrm>
        </p:spPr>
        <p:txBody>
          <a:bodyPr anchor="ctr" anchorCtr="0"/>
          <a:lstStyle>
            <a:lvl1pPr>
              <a:defRPr lang="en-US" sz="13800" b="0" kern="1200">
                <a:solidFill>
                  <a:schemeClr val="accent2"/>
                </a:solidFill>
                <a:latin typeface="Community Light" panose="02000303040000020003" pitchFamily="2" charset="0"/>
                <a:ea typeface="+mn-ea"/>
                <a:cs typeface="+mn-cs"/>
              </a:defRPr>
            </a:lvl1pPr>
          </a:lstStyle>
          <a:p>
            <a:r>
              <a:rPr lang="en-US"/>
              <a:t>Title here</a:t>
            </a:r>
          </a:p>
        </p:txBody>
      </p:sp>
      <p:sp>
        <p:nvSpPr>
          <p:cNvPr id="6" name="Rectangle 5">
            <a:extLst>
              <a:ext uri="{FF2B5EF4-FFF2-40B4-BE49-F238E27FC236}">
                <a16:creationId xmlns:a16="http://schemas.microsoft.com/office/drawing/2014/main" id="{5BEC5CD0-0A41-6640-A308-A24E96C69980}"/>
              </a:ext>
              <a:ext uri="{C183D7F6-B498-43B3-948B-1728B52AA6E4}">
                <adec:decorative xmlns:adec="http://schemas.microsoft.com/office/drawing/2017/decorative" val="1"/>
              </a:ext>
            </a:extLst>
          </p:cNvPr>
          <p:cNvSpPr/>
          <p:nvPr/>
        </p:nvSpPr>
        <p:spPr>
          <a:xfrm>
            <a:off x="11785944" y="1441984"/>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11500">
                <a:solidFill>
                  <a:schemeClr val="accent2"/>
                </a:solidFill>
                <a:latin typeface="Community Light" panose="02000303040000020003" pitchFamily="2" charset="0"/>
              </a:rPr>
              <a:t>1</a:t>
            </a:r>
          </a:p>
        </p:txBody>
      </p:sp>
      <p:sp>
        <p:nvSpPr>
          <p:cNvPr id="8" name="Rectangle 7">
            <a:extLst>
              <a:ext uri="{FF2B5EF4-FFF2-40B4-BE49-F238E27FC236}">
                <a16:creationId xmlns:a16="http://schemas.microsoft.com/office/drawing/2014/main" id="{74534E6B-7E46-C142-8880-3AFCC3A919F1}"/>
              </a:ext>
              <a:ext uri="{C183D7F6-B498-43B3-948B-1728B52AA6E4}">
                <adec:decorative xmlns:adec="http://schemas.microsoft.com/office/drawing/2017/decorative" val="1"/>
              </a:ext>
            </a:extLst>
          </p:cNvPr>
          <p:cNvSpPr/>
          <p:nvPr/>
        </p:nvSpPr>
        <p:spPr>
          <a:xfrm>
            <a:off x="11785944" y="3687519"/>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11500">
                <a:solidFill>
                  <a:schemeClr val="accent2"/>
                </a:solidFill>
                <a:latin typeface="Community Light" panose="02000303040000020003" pitchFamily="2" charset="0"/>
              </a:rPr>
              <a:t>2</a:t>
            </a:r>
          </a:p>
        </p:txBody>
      </p:sp>
      <p:sp>
        <p:nvSpPr>
          <p:cNvPr id="10" name="Rectangle 9">
            <a:extLst>
              <a:ext uri="{FF2B5EF4-FFF2-40B4-BE49-F238E27FC236}">
                <a16:creationId xmlns:a16="http://schemas.microsoft.com/office/drawing/2014/main" id="{CF24C52E-EDC3-CA46-A3E1-CC1D9B131063}"/>
              </a:ext>
              <a:ext uri="{C183D7F6-B498-43B3-948B-1728B52AA6E4}">
                <adec:decorative xmlns:adec="http://schemas.microsoft.com/office/drawing/2017/decorative" val="1"/>
              </a:ext>
            </a:extLst>
          </p:cNvPr>
          <p:cNvSpPr/>
          <p:nvPr/>
        </p:nvSpPr>
        <p:spPr>
          <a:xfrm>
            <a:off x="11785944" y="6016167"/>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11500">
                <a:solidFill>
                  <a:schemeClr val="accent2"/>
                </a:solidFill>
                <a:latin typeface="Community Light" panose="02000303040000020003" pitchFamily="2" charset="0"/>
              </a:rPr>
              <a:t>3</a:t>
            </a:r>
          </a:p>
        </p:txBody>
      </p:sp>
      <p:sp>
        <p:nvSpPr>
          <p:cNvPr id="11" name="Rectangle 10">
            <a:extLst>
              <a:ext uri="{FF2B5EF4-FFF2-40B4-BE49-F238E27FC236}">
                <a16:creationId xmlns:a16="http://schemas.microsoft.com/office/drawing/2014/main" id="{0729C3EC-5F8E-AD44-AFBB-9F40AC89973E}"/>
              </a:ext>
              <a:ext uri="{C183D7F6-B498-43B3-948B-1728B52AA6E4}">
                <adec:decorative xmlns:adec="http://schemas.microsoft.com/office/drawing/2017/decorative" val="1"/>
              </a:ext>
            </a:extLst>
          </p:cNvPr>
          <p:cNvSpPr/>
          <p:nvPr/>
        </p:nvSpPr>
        <p:spPr>
          <a:xfrm>
            <a:off x="11785944" y="8345061"/>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11500">
                <a:solidFill>
                  <a:schemeClr val="accent2"/>
                </a:solidFill>
                <a:latin typeface="Community Light" panose="02000303040000020003" pitchFamily="2" charset="0"/>
              </a:rPr>
              <a:t>4</a:t>
            </a:r>
          </a:p>
        </p:txBody>
      </p:sp>
      <p:sp>
        <p:nvSpPr>
          <p:cNvPr id="12" name="Text Placeholder 11">
            <a:extLst>
              <a:ext uri="{FF2B5EF4-FFF2-40B4-BE49-F238E27FC236}">
                <a16:creationId xmlns:a16="http://schemas.microsoft.com/office/drawing/2014/main" id="{6CA10352-9BC0-1247-89D1-F673301DF4DF}"/>
              </a:ext>
            </a:extLst>
          </p:cNvPr>
          <p:cNvSpPr>
            <a:spLocks noGrp="1"/>
          </p:cNvSpPr>
          <p:nvPr>
            <p:ph type="body" sz="quarter" idx="10" hasCustomPrompt="1"/>
          </p:nvPr>
        </p:nvSpPr>
        <p:spPr>
          <a:xfrm>
            <a:off x="13156116" y="1584519"/>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3" name="Text Placeholder 11">
            <a:extLst>
              <a:ext uri="{FF2B5EF4-FFF2-40B4-BE49-F238E27FC236}">
                <a16:creationId xmlns:a16="http://schemas.microsoft.com/office/drawing/2014/main" id="{0C58EEDA-F099-B342-AD70-1D29AD0BF90B}"/>
              </a:ext>
            </a:extLst>
          </p:cNvPr>
          <p:cNvSpPr>
            <a:spLocks noGrp="1"/>
          </p:cNvSpPr>
          <p:nvPr>
            <p:ph type="body" sz="quarter" idx="11" hasCustomPrompt="1"/>
          </p:nvPr>
        </p:nvSpPr>
        <p:spPr>
          <a:xfrm>
            <a:off x="13156116" y="3863868"/>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4" name="Text Placeholder 11">
            <a:extLst>
              <a:ext uri="{FF2B5EF4-FFF2-40B4-BE49-F238E27FC236}">
                <a16:creationId xmlns:a16="http://schemas.microsoft.com/office/drawing/2014/main" id="{21494743-A3FB-EF4D-9066-7E092B986141}"/>
              </a:ext>
            </a:extLst>
          </p:cNvPr>
          <p:cNvSpPr>
            <a:spLocks noGrp="1"/>
          </p:cNvSpPr>
          <p:nvPr>
            <p:ph type="body" sz="quarter" idx="12" hasCustomPrompt="1"/>
          </p:nvPr>
        </p:nvSpPr>
        <p:spPr>
          <a:xfrm>
            <a:off x="13156116" y="6158702"/>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5" name="Text Placeholder 11">
            <a:extLst>
              <a:ext uri="{FF2B5EF4-FFF2-40B4-BE49-F238E27FC236}">
                <a16:creationId xmlns:a16="http://schemas.microsoft.com/office/drawing/2014/main" id="{30EDFF37-563E-F84E-B9E8-511B160DFE8F}"/>
              </a:ext>
            </a:extLst>
          </p:cNvPr>
          <p:cNvSpPr>
            <a:spLocks noGrp="1"/>
          </p:cNvSpPr>
          <p:nvPr>
            <p:ph type="body" sz="quarter" idx="13" hasCustomPrompt="1"/>
          </p:nvPr>
        </p:nvSpPr>
        <p:spPr>
          <a:xfrm>
            <a:off x="13156116" y="8487596"/>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
        <p:nvSpPr>
          <p:cNvPr id="16" name="Folded Corner 15">
            <a:extLst>
              <a:ext uri="{FF2B5EF4-FFF2-40B4-BE49-F238E27FC236}">
                <a16:creationId xmlns:a16="http://schemas.microsoft.com/office/drawing/2014/main" id="{BA299A8C-8D40-3540-A322-9D599107988E}"/>
              </a:ext>
              <a:ext uri="{C183D7F6-B498-43B3-948B-1728B52AA6E4}">
                <adec:decorative xmlns:adec="http://schemas.microsoft.com/office/drawing/2017/decorative" val="1"/>
              </a:ext>
            </a:extLst>
          </p:cNvPr>
          <p:cNvSpPr/>
          <p:nvPr userDrawn="1"/>
        </p:nvSpPr>
        <p:spPr>
          <a:xfrm>
            <a:off x="-1" y="-1295400"/>
            <a:ext cx="9831387" cy="88672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Key title on the left with 5 topics, vertically on right.</a:t>
            </a:r>
          </a:p>
          <a:p>
            <a:endParaRPr lang="en-US" sz="2400">
              <a:solidFill>
                <a:schemeClr val="tx1"/>
              </a:solidFill>
              <a:latin typeface="Source Sans Pro" charset="0"/>
              <a:ea typeface="Source Sans Pro" charset="0"/>
              <a:cs typeface="Source Sans Pro" charset="0"/>
            </a:endParaRPr>
          </a:p>
        </p:txBody>
      </p:sp>
      <p:sp>
        <p:nvSpPr>
          <p:cNvPr id="17" name="Rectangle 16">
            <a:extLst>
              <a:ext uri="{FF2B5EF4-FFF2-40B4-BE49-F238E27FC236}">
                <a16:creationId xmlns:a16="http://schemas.microsoft.com/office/drawing/2014/main" id="{6F71A955-AED3-DA40-92B2-5E437F1171FB}"/>
              </a:ext>
              <a:ext uri="{C183D7F6-B498-43B3-948B-1728B52AA6E4}">
                <adec:decorative xmlns:adec="http://schemas.microsoft.com/office/drawing/2017/decorative" val="1"/>
              </a:ext>
            </a:extLst>
          </p:cNvPr>
          <p:cNvSpPr/>
          <p:nvPr userDrawn="1"/>
        </p:nvSpPr>
        <p:spPr>
          <a:xfrm>
            <a:off x="11785944" y="10531673"/>
            <a:ext cx="118872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s-ES" sz="11500">
                <a:solidFill>
                  <a:schemeClr val="accent2"/>
                </a:solidFill>
                <a:latin typeface="Community Light" panose="02000303040000020003" pitchFamily="2" charset="0"/>
              </a:rPr>
              <a:t>5</a:t>
            </a:r>
          </a:p>
        </p:txBody>
      </p:sp>
      <p:sp>
        <p:nvSpPr>
          <p:cNvPr id="18" name="Text Placeholder 11">
            <a:extLst>
              <a:ext uri="{FF2B5EF4-FFF2-40B4-BE49-F238E27FC236}">
                <a16:creationId xmlns:a16="http://schemas.microsoft.com/office/drawing/2014/main" id="{CC71C889-54E6-8945-A73D-507549C95527}"/>
              </a:ext>
            </a:extLst>
          </p:cNvPr>
          <p:cNvSpPr>
            <a:spLocks noGrp="1"/>
          </p:cNvSpPr>
          <p:nvPr>
            <p:ph type="body" sz="quarter" idx="14" hasCustomPrompt="1"/>
          </p:nvPr>
        </p:nvSpPr>
        <p:spPr>
          <a:xfrm>
            <a:off x="13156116" y="10674208"/>
            <a:ext cx="6415254" cy="1543730"/>
          </a:xfrm>
        </p:spPr>
        <p:txBody>
          <a:bodyPr anchor="ctr" anchorCtr="0">
            <a:normAutofit/>
          </a:bodyPr>
          <a:lstStyle>
            <a:lvl1pPr marL="0" indent="0">
              <a:buNone/>
              <a:defRPr sz="6000">
                <a:solidFill>
                  <a:schemeClr val="accent6"/>
                </a:solidFill>
              </a:defRPr>
            </a:lvl1pPr>
          </a:lstStyle>
          <a:p>
            <a:pPr lvl="0"/>
            <a:r>
              <a:rPr lang="en-US"/>
              <a:t>Enter topic here</a:t>
            </a:r>
          </a:p>
        </p:txBody>
      </p:sp>
    </p:spTree>
    <p:extLst>
      <p:ext uri="{BB962C8B-B14F-4D97-AF65-F5344CB8AC3E}">
        <p14:creationId xmlns:p14="http://schemas.microsoft.com/office/powerpoint/2010/main" val="148580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_titl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177AB40-A234-8D48-91CE-21324D80DA29}"/>
              </a:ext>
              <a:ext uri="{C183D7F6-B498-43B3-948B-1728B52AA6E4}">
                <adec:decorative xmlns:adec="http://schemas.microsoft.com/office/drawing/2017/decorative" val="1"/>
              </a:ext>
            </a:extLst>
          </p:cNvPr>
          <p:cNvSpPr/>
          <p:nvPr userDrawn="1"/>
        </p:nvSpPr>
        <p:spPr>
          <a:xfrm>
            <a:off x="2239654" y="1561784"/>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44D3C8-EE99-2043-8E59-24966559BE65}"/>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17" name="Freeform 16">
            <a:extLst>
              <a:ext uri="{FF2B5EF4-FFF2-40B4-BE49-F238E27FC236}">
                <a16:creationId xmlns:a16="http://schemas.microsoft.com/office/drawing/2014/main" id="{60F9A4C1-BE71-7249-AF24-DA7AFDF09FCB}"/>
              </a:ext>
              <a:ext uri="{C183D7F6-B498-43B3-948B-1728B52AA6E4}">
                <adec:decorative xmlns:adec="http://schemas.microsoft.com/office/drawing/2017/decorative" val="1"/>
              </a:ext>
            </a:extLst>
          </p:cNvPr>
          <p:cNvSpPr/>
          <p:nvPr userDrawn="1"/>
        </p:nvSpPr>
        <p:spPr>
          <a:xfrm>
            <a:off x="2258725"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18" name="Title 2">
            <a:extLst>
              <a:ext uri="{FF2B5EF4-FFF2-40B4-BE49-F238E27FC236}">
                <a16:creationId xmlns:a16="http://schemas.microsoft.com/office/drawing/2014/main" id="{0EEAB473-5373-E44C-899A-3129767FD0D9}"/>
              </a:ext>
            </a:extLst>
          </p:cNvPr>
          <p:cNvSpPr>
            <a:spLocks noGrp="1"/>
          </p:cNvSpPr>
          <p:nvPr userDrawn="1">
            <p:ph type="title" hasCustomPrompt="1"/>
          </p:nvPr>
        </p:nvSpPr>
        <p:spPr>
          <a:xfrm>
            <a:off x="5879134" y="3786872"/>
            <a:ext cx="14390066" cy="3042767"/>
          </a:xfrm>
          <a:noFill/>
        </p:spPr>
        <p:txBody>
          <a:bodyPr vert="horz" lIns="0" tIns="45720" rIns="0" bIns="45720" rtlCol="0" anchor="b" anchorCtr="0">
            <a:noAutofit/>
          </a:bodyPr>
          <a:lstStyle>
            <a:lvl1pPr>
              <a:defRPr lang="en-US" sz="11500">
                <a:solidFill>
                  <a:schemeClr val="tx2"/>
                </a:solidFill>
                <a:ea typeface="+mn-ea"/>
                <a:cs typeface="+mn-cs"/>
              </a:defRPr>
            </a:lvl1pPr>
          </a:lstStyle>
          <a:p>
            <a:pPr marL="0" lvl="0" indent="0">
              <a:spcBef>
                <a:spcPts val="2000"/>
              </a:spcBef>
              <a:buFontTx/>
            </a:pPr>
            <a:r>
              <a:rPr lang="en-US"/>
              <a:t>Enter slide title here</a:t>
            </a:r>
          </a:p>
        </p:txBody>
      </p:sp>
      <p:sp>
        <p:nvSpPr>
          <p:cNvPr id="19" name="Text Placeholder 17">
            <a:extLst>
              <a:ext uri="{FF2B5EF4-FFF2-40B4-BE49-F238E27FC236}">
                <a16:creationId xmlns:a16="http://schemas.microsoft.com/office/drawing/2014/main" id="{417C5DB6-703F-EC4F-807A-A23A4BAE0307}"/>
              </a:ext>
            </a:extLst>
          </p:cNvPr>
          <p:cNvSpPr>
            <a:spLocks noGrp="1"/>
          </p:cNvSpPr>
          <p:nvPr userDrawn="1">
            <p:ph type="body" sz="quarter" idx="13" hasCustomPrompt="1"/>
          </p:nvPr>
        </p:nvSpPr>
        <p:spPr>
          <a:xfrm>
            <a:off x="5878513" y="6896066"/>
            <a:ext cx="8812847" cy="3042767"/>
          </a:xfrm>
        </p:spPr>
        <p:txBody>
          <a:bodyPr>
            <a:normAutofit/>
          </a:bodyPr>
          <a:lstStyle>
            <a:lvl1pPr marL="0" indent="0">
              <a:lnSpc>
                <a:spcPts val="5760"/>
              </a:lnSpc>
              <a:buFontTx/>
              <a:buNone/>
              <a:defRPr sz="48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two lines or less</a:t>
            </a:r>
          </a:p>
        </p:txBody>
      </p:sp>
      <p:sp>
        <p:nvSpPr>
          <p:cNvPr id="20" name="Folded Corner 19">
            <a:extLst>
              <a:ext uri="{FF2B5EF4-FFF2-40B4-BE49-F238E27FC236}">
                <a16:creationId xmlns:a16="http://schemas.microsoft.com/office/drawing/2014/main" id="{E2F65ADE-A42F-1D47-AEDC-7083CEA3EE81}"/>
              </a:ext>
              <a:ext uri="{C183D7F6-B498-43B3-948B-1728B52AA6E4}">
                <adec:decorative xmlns:adec="http://schemas.microsoft.com/office/drawing/2017/decorative" val="1"/>
              </a:ext>
            </a:extLst>
          </p:cNvPr>
          <p:cNvSpPr/>
          <p:nvPr userDrawn="1"/>
        </p:nvSpPr>
        <p:spPr>
          <a:xfrm>
            <a:off x="0" y="-2108200"/>
            <a:ext cx="8763000" cy="1567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Title page with title and subtitle over brand shapes</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 </a:t>
            </a:r>
            <a:r>
              <a:rPr lang="es-ES" sz="2400" b="0">
                <a:solidFill>
                  <a:schemeClr val="tx1"/>
                </a:solidFill>
                <a:latin typeface="Source Sans Pro" charset="0"/>
                <a:ea typeface="Source Sans Pro" charset="0"/>
                <a:cs typeface="Source Sans Pro" charset="0"/>
              </a:rPr>
              <a:t>Use when you need more focus on the title.</a:t>
            </a:r>
          </a:p>
        </p:txBody>
      </p:sp>
      <p:pic>
        <p:nvPicPr>
          <p:cNvPr id="10" name="Logo">
            <a:extLst>
              <a:ext uri="{FF2B5EF4-FFF2-40B4-BE49-F238E27FC236}">
                <a16:creationId xmlns:a16="http://schemas.microsoft.com/office/drawing/2014/main" id="{D6F791F8-72DE-DD4B-995E-4719DEE2A8A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39724"/>
            <a:ext cx="2182620" cy="552276"/>
          </a:xfrm>
          <a:prstGeom prst="rect">
            <a:avLst/>
          </a:prstGeom>
        </p:spPr>
      </p:pic>
    </p:spTree>
    <p:extLst>
      <p:ext uri="{BB962C8B-B14F-4D97-AF65-F5344CB8AC3E}">
        <p14:creationId xmlns:p14="http://schemas.microsoft.com/office/powerpoint/2010/main" val="12633545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for speakers 1">
    <p:spTree>
      <p:nvGrpSpPr>
        <p:cNvPr id="1" name=""/>
        <p:cNvGrpSpPr/>
        <p:nvPr/>
      </p:nvGrpSpPr>
      <p:grpSpPr>
        <a:xfrm>
          <a:off x="0" y="0"/>
          <a:ext cx="0" cy="0"/>
          <a:chOff x="0" y="0"/>
          <a:chExt cx="0" cy="0"/>
        </a:xfrm>
      </p:grpSpPr>
      <p:grpSp>
        <p:nvGrpSpPr>
          <p:cNvPr id="7" name="bg">
            <a:extLst>
              <a:ext uri="{FF2B5EF4-FFF2-40B4-BE49-F238E27FC236}">
                <a16:creationId xmlns:a16="http://schemas.microsoft.com/office/drawing/2014/main" id="{3F1EAD51-B132-7E4A-A682-53831D9BEA08}"/>
              </a:ext>
              <a:ext uri="{C183D7F6-B498-43B3-948B-1728B52AA6E4}">
                <adec:decorative xmlns:adec="http://schemas.microsoft.com/office/drawing/2017/decorative" val="1"/>
              </a:ext>
            </a:extLst>
          </p:cNvPr>
          <p:cNvGrpSpPr/>
          <p:nvPr userDrawn="1"/>
        </p:nvGrpSpPr>
        <p:grpSpPr>
          <a:xfrm>
            <a:off x="-23928" y="-2"/>
            <a:ext cx="24411103" cy="13742053"/>
            <a:chOff x="-23928" y="-2"/>
            <a:chExt cx="24411103" cy="13742053"/>
          </a:xfrm>
        </p:grpSpPr>
        <p:sp>
          <p:nvSpPr>
            <p:cNvPr id="28" name="Rectangle 27">
              <a:extLst>
                <a:ext uri="{FF2B5EF4-FFF2-40B4-BE49-F238E27FC236}">
                  <a16:creationId xmlns:a16="http://schemas.microsoft.com/office/drawing/2014/main" id="{D8E6E07F-80FA-CF48-AF98-170A6FC14678}"/>
                </a:ext>
              </a:extLst>
            </p:cNvPr>
            <p:cNvSpPr/>
            <p:nvPr/>
          </p:nvSpPr>
          <p:spPr>
            <a:xfrm>
              <a:off x="12193588" y="-1"/>
              <a:ext cx="10092828" cy="1373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86AF6906-5278-BD48-88C2-A1E2A6CB7A75}"/>
                </a:ext>
              </a:extLst>
            </p:cNvPr>
            <p:cNvSpPr/>
            <p:nvPr/>
          </p:nvSpPr>
          <p:spPr>
            <a:xfrm>
              <a:off x="-23928" y="-2"/>
              <a:ext cx="20052066" cy="13742053"/>
            </a:xfrm>
            <a:custGeom>
              <a:avLst/>
              <a:gdLst>
                <a:gd name="connsiteX0" fmla="*/ 0 w 20028138"/>
                <a:gd name="connsiteY0" fmla="*/ 0 h 13725655"/>
                <a:gd name="connsiteX1" fmla="*/ 18079250 w 20028138"/>
                <a:gd name="connsiteY1" fmla="*/ 0 h 13725655"/>
                <a:gd name="connsiteX2" fmla="*/ 18139770 w 20028138"/>
                <a:gd name="connsiteY2" fmla="*/ 94400 h 13725655"/>
                <a:gd name="connsiteX3" fmla="*/ 20028138 w 20028138"/>
                <a:gd name="connsiteY3" fmla="*/ 6857999 h 13725655"/>
                <a:gd name="connsiteX4" fmla="*/ 18139768 w 20028138"/>
                <a:gd name="connsiteY4" fmla="*/ 13621599 h 13725655"/>
                <a:gd name="connsiteX5" fmla="*/ 18073058 w 20028138"/>
                <a:gd name="connsiteY5" fmla="*/ 13725655 h 13725655"/>
                <a:gd name="connsiteX6" fmla="*/ 0 w 20028138"/>
                <a:gd name="connsiteY6" fmla="*/ 13725655 h 13725655"/>
                <a:gd name="connsiteX7" fmla="*/ 0 w 20028138"/>
                <a:gd name="connsiteY7" fmla="*/ 0 h 137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8138" h="13725655">
                  <a:moveTo>
                    <a:pt x="0" y="0"/>
                  </a:moveTo>
                  <a:lnTo>
                    <a:pt x="18079250" y="0"/>
                  </a:lnTo>
                  <a:lnTo>
                    <a:pt x="18139770" y="94400"/>
                  </a:lnTo>
                  <a:cubicBezTo>
                    <a:pt x="19338082" y="2066558"/>
                    <a:pt x="20028138" y="4381693"/>
                    <a:pt x="20028138" y="6857999"/>
                  </a:cubicBezTo>
                  <a:cubicBezTo>
                    <a:pt x="20028138" y="9334306"/>
                    <a:pt x="19338080" y="11649441"/>
                    <a:pt x="18139768" y="13621599"/>
                  </a:cubicBezTo>
                  <a:lnTo>
                    <a:pt x="18073058" y="13725655"/>
                  </a:lnTo>
                  <a:lnTo>
                    <a:pt x="0" y="13725655"/>
                  </a:lnTo>
                  <a:lnTo>
                    <a:pt x="0" y="0"/>
                  </a:lnTo>
                  <a:close/>
                </a:path>
              </a:pathLst>
            </a:cu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29" name="Rectangle 28">
              <a:extLst>
                <a:ext uri="{FF2B5EF4-FFF2-40B4-BE49-F238E27FC236}">
                  <a16:creationId xmlns:a16="http://schemas.microsoft.com/office/drawing/2014/main" id="{F36239F4-3BF1-254A-BF02-A102530DCDAC}"/>
                </a:ext>
              </a:extLst>
            </p:cNvPr>
            <p:cNvSpPr/>
            <p:nvPr userDrawn="1"/>
          </p:nvSpPr>
          <p:spPr>
            <a:xfrm>
              <a:off x="21961763" y="0"/>
              <a:ext cx="2425412" cy="1371600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33" name="Picture 32">
              <a:extLst>
                <a:ext uri="{FF2B5EF4-FFF2-40B4-BE49-F238E27FC236}">
                  <a16:creationId xmlns:a16="http://schemas.microsoft.com/office/drawing/2014/main" id="{6E2B7BF3-D61F-A14F-BBD9-7CE34032DAE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1659" y="2007829"/>
              <a:ext cx="2182620" cy="552276"/>
            </a:xfrm>
            <a:prstGeom prst="rect">
              <a:avLst/>
            </a:prstGeom>
          </p:spPr>
        </p:pic>
      </p:grpSp>
      <p:sp>
        <p:nvSpPr>
          <p:cNvPr id="2" name="Title">
            <a:extLst>
              <a:ext uri="{FF2B5EF4-FFF2-40B4-BE49-F238E27FC236}">
                <a16:creationId xmlns:a16="http://schemas.microsoft.com/office/drawing/2014/main" id="{BE39854C-ABF4-0C42-9314-C380C0F13D9F}"/>
              </a:ext>
            </a:extLst>
          </p:cNvPr>
          <p:cNvSpPr>
            <a:spLocks noGrp="1"/>
          </p:cNvSpPr>
          <p:nvPr>
            <p:ph type="title" hasCustomPrompt="1"/>
          </p:nvPr>
        </p:nvSpPr>
        <p:spPr>
          <a:xfrm>
            <a:off x="2274262" y="3256365"/>
            <a:ext cx="13234026" cy="1703863"/>
          </a:xfrm>
          <a:noFill/>
        </p:spPr>
        <p:txBody>
          <a:bodyPr vert="horz" lIns="0" tIns="45720" rIns="0" bIns="45720" rtlCol="0" anchor="b" anchorCtr="0">
            <a:noAutofit/>
          </a:bodyPr>
          <a:lstStyle>
            <a:lvl1pPr>
              <a:defRPr lang="en-US" sz="11500" dirty="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44" name="Date">
            <a:extLst>
              <a:ext uri="{FF2B5EF4-FFF2-40B4-BE49-F238E27FC236}">
                <a16:creationId xmlns:a16="http://schemas.microsoft.com/office/drawing/2014/main" id="{1C69B27D-7315-1C48-98EE-D6C046B45208}"/>
              </a:ext>
            </a:extLst>
          </p:cNvPr>
          <p:cNvSpPr>
            <a:spLocks noGrp="1"/>
          </p:cNvSpPr>
          <p:nvPr userDrawn="1">
            <p:ph type="body" sz="quarter" idx="11" hasCustomPrompt="1"/>
          </p:nvPr>
        </p:nvSpPr>
        <p:spPr>
          <a:xfrm>
            <a:off x="2363787" y="5185409"/>
            <a:ext cx="5918826" cy="1260475"/>
          </a:xfrm>
        </p:spPr>
        <p:txBody>
          <a:bodyPr>
            <a:noAutofit/>
          </a:bodyPr>
          <a:lstStyle>
            <a:lvl1pPr marL="0" indent="0">
              <a:buNone/>
              <a:defRPr sz="4000"/>
            </a:lvl1pPr>
          </a:lstStyle>
          <a:p>
            <a:pPr lvl="0"/>
            <a:r>
              <a:rPr lang="en-US"/>
              <a:t>Enter date here</a:t>
            </a:r>
          </a:p>
        </p:txBody>
      </p:sp>
      <p:sp>
        <p:nvSpPr>
          <p:cNvPr id="23" name="Picture Placeholder 18">
            <a:extLst>
              <a:ext uri="{FF2B5EF4-FFF2-40B4-BE49-F238E27FC236}">
                <a16:creationId xmlns:a16="http://schemas.microsoft.com/office/drawing/2014/main" id="{D644C6F9-F32D-D247-8F62-DDA9CAE95781}"/>
              </a:ext>
              <a:ext uri="{C183D7F6-B498-43B3-948B-1728B52AA6E4}">
                <adec:decorative xmlns:adec="http://schemas.microsoft.com/office/drawing/2017/decorative" val="1"/>
              </a:ext>
            </a:extLst>
          </p:cNvPr>
          <p:cNvSpPr>
            <a:spLocks noGrp="1"/>
          </p:cNvSpPr>
          <p:nvPr userDrawn="1">
            <p:ph type="pic" sz="quarter" idx="13" hasCustomPrompt="1"/>
          </p:nvPr>
        </p:nvSpPr>
        <p:spPr>
          <a:xfrm>
            <a:off x="2264126"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0" name="Text Placeholder 34">
            <a:extLst>
              <a:ext uri="{FF2B5EF4-FFF2-40B4-BE49-F238E27FC236}">
                <a16:creationId xmlns:a16="http://schemas.microsoft.com/office/drawing/2014/main" id="{B16272E9-C375-D849-B6F6-F3AC69FE4684}"/>
              </a:ext>
            </a:extLst>
          </p:cNvPr>
          <p:cNvSpPr>
            <a:spLocks noGrp="1"/>
          </p:cNvSpPr>
          <p:nvPr userDrawn="1">
            <p:ph type="body" sz="quarter" idx="19" hasCustomPrompt="1"/>
          </p:nvPr>
        </p:nvSpPr>
        <p:spPr>
          <a:xfrm>
            <a:off x="1813089" y="1104375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1" name="Text Placeholder 34">
            <a:extLst>
              <a:ext uri="{FF2B5EF4-FFF2-40B4-BE49-F238E27FC236}">
                <a16:creationId xmlns:a16="http://schemas.microsoft.com/office/drawing/2014/main" id="{F6AB6EEA-FB3D-0249-AC14-4C57D9E2D32C}"/>
              </a:ext>
            </a:extLst>
          </p:cNvPr>
          <p:cNvSpPr>
            <a:spLocks noGrp="1"/>
          </p:cNvSpPr>
          <p:nvPr userDrawn="1">
            <p:ph type="body" sz="quarter" idx="20" hasCustomPrompt="1"/>
          </p:nvPr>
        </p:nvSpPr>
        <p:spPr>
          <a:xfrm>
            <a:off x="1813089" y="1167550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24" name="Picture Placeholder 18">
            <a:extLst>
              <a:ext uri="{FF2B5EF4-FFF2-40B4-BE49-F238E27FC236}">
                <a16:creationId xmlns:a16="http://schemas.microsoft.com/office/drawing/2014/main" id="{4A71872F-AC60-6145-B7BA-4B3DFDD68894}"/>
              </a:ext>
              <a:ext uri="{C183D7F6-B498-43B3-948B-1728B52AA6E4}">
                <adec:decorative xmlns:adec="http://schemas.microsoft.com/office/drawing/2017/decorative" val="1"/>
              </a:ext>
            </a:extLst>
          </p:cNvPr>
          <p:cNvSpPr>
            <a:spLocks noGrp="1"/>
          </p:cNvSpPr>
          <p:nvPr userDrawn="1">
            <p:ph type="pic" sz="quarter" idx="14" hasCustomPrompt="1"/>
          </p:nvPr>
        </p:nvSpPr>
        <p:spPr>
          <a:xfrm>
            <a:off x="7772286"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2" name="Text Placeholder 34">
            <a:extLst>
              <a:ext uri="{FF2B5EF4-FFF2-40B4-BE49-F238E27FC236}">
                <a16:creationId xmlns:a16="http://schemas.microsoft.com/office/drawing/2014/main" id="{28949518-C714-094F-8F76-212ADB04AF89}"/>
              </a:ext>
            </a:extLst>
          </p:cNvPr>
          <p:cNvSpPr>
            <a:spLocks noGrp="1"/>
          </p:cNvSpPr>
          <p:nvPr userDrawn="1">
            <p:ph type="body" sz="quarter" idx="21" hasCustomPrompt="1"/>
          </p:nvPr>
        </p:nvSpPr>
        <p:spPr>
          <a:xfrm>
            <a:off x="7397365" y="1104375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3" name="Text Placeholder 34">
            <a:extLst>
              <a:ext uri="{FF2B5EF4-FFF2-40B4-BE49-F238E27FC236}">
                <a16:creationId xmlns:a16="http://schemas.microsoft.com/office/drawing/2014/main" id="{38F93A71-C46B-744C-BFEC-3E8B82E2AA52}"/>
              </a:ext>
            </a:extLst>
          </p:cNvPr>
          <p:cNvSpPr>
            <a:spLocks noGrp="1"/>
          </p:cNvSpPr>
          <p:nvPr userDrawn="1">
            <p:ph type="body" sz="quarter" idx="22" hasCustomPrompt="1"/>
          </p:nvPr>
        </p:nvSpPr>
        <p:spPr>
          <a:xfrm>
            <a:off x="7397365" y="1167550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25" name="Picture Placeholder 18">
            <a:extLst>
              <a:ext uri="{FF2B5EF4-FFF2-40B4-BE49-F238E27FC236}">
                <a16:creationId xmlns:a16="http://schemas.microsoft.com/office/drawing/2014/main" id="{0F7E964A-62E6-494B-A236-9415BE4BA95B}"/>
              </a:ext>
              <a:ext uri="{C183D7F6-B498-43B3-948B-1728B52AA6E4}">
                <adec:decorative xmlns:adec="http://schemas.microsoft.com/office/drawing/2017/decorative" val="1"/>
              </a:ext>
            </a:extLst>
          </p:cNvPr>
          <p:cNvSpPr>
            <a:spLocks noGrp="1"/>
          </p:cNvSpPr>
          <p:nvPr userDrawn="1">
            <p:ph type="pic" sz="quarter" idx="15" hasCustomPrompt="1"/>
          </p:nvPr>
        </p:nvSpPr>
        <p:spPr>
          <a:xfrm>
            <a:off x="13663393"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4" name="Text Placeholder 34">
            <a:extLst>
              <a:ext uri="{FF2B5EF4-FFF2-40B4-BE49-F238E27FC236}">
                <a16:creationId xmlns:a16="http://schemas.microsoft.com/office/drawing/2014/main" id="{49DCF908-C598-5C42-9434-287A939AD518}"/>
              </a:ext>
            </a:extLst>
          </p:cNvPr>
          <p:cNvSpPr>
            <a:spLocks noGrp="1"/>
          </p:cNvSpPr>
          <p:nvPr userDrawn="1">
            <p:ph type="body" sz="quarter" idx="23" hasCustomPrompt="1"/>
          </p:nvPr>
        </p:nvSpPr>
        <p:spPr>
          <a:xfrm>
            <a:off x="13212356" y="1104375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5" name="Text Placeholder 34">
            <a:extLst>
              <a:ext uri="{FF2B5EF4-FFF2-40B4-BE49-F238E27FC236}">
                <a16:creationId xmlns:a16="http://schemas.microsoft.com/office/drawing/2014/main" id="{C32C00FD-CD82-5245-97E3-6016A4EF8C65}"/>
              </a:ext>
            </a:extLst>
          </p:cNvPr>
          <p:cNvSpPr>
            <a:spLocks noGrp="1"/>
          </p:cNvSpPr>
          <p:nvPr userDrawn="1">
            <p:ph type="body" sz="quarter" idx="24" hasCustomPrompt="1"/>
          </p:nvPr>
        </p:nvSpPr>
        <p:spPr>
          <a:xfrm>
            <a:off x="13212356" y="1167550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31" name="Folded Corner 30">
            <a:extLst>
              <a:ext uri="{FF2B5EF4-FFF2-40B4-BE49-F238E27FC236}">
                <a16:creationId xmlns:a16="http://schemas.microsoft.com/office/drawing/2014/main" id="{27770109-EB6D-A840-8625-6EAA3FC216F8}"/>
              </a:ext>
              <a:ext uri="{C183D7F6-B498-43B3-948B-1728B52AA6E4}">
                <adec:decorative xmlns:adec="http://schemas.microsoft.com/office/drawing/2017/decorative" val="1"/>
              </a:ext>
            </a:extLst>
          </p:cNvPr>
          <p:cNvSpPr/>
          <p:nvPr userDrawn="1"/>
        </p:nvSpPr>
        <p:spPr>
          <a:xfrm>
            <a:off x="-1" y="-2819401"/>
            <a:ext cx="10593387" cy="22788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Title slide with three speaker thumbnails and descriptors.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pPr rtl="0"/>
            <a:r>
              <a:rPr lang="es-ES"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1187147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for speakers 2">
    <p:spTree>
      <p:nvGrpSpPr>
        <p:cNvPr id="1" name=""/>
        <p:cNvGrpSpPr/>
        <p:nvPr/>
      </p:nvGrpSpPr>
      <p:grpSpPr>
        <a:xfrm>
          <a:off x="0" y="0"/>
          <a:ext cx="0" cy="0"/>
          <a:chOff x="0" y="0"/>
          <a:chExt cx="0" cy="0"/>
        </a:xfrm>
      </p:grpSpPr>
      <p:grpSp>
        <p:nvGrpSpPr>
          <p:cNvPr id="7" name="bg">
            <a:extLst>
              <a:ext uri="{FF2B5EF4-FFF2-40B4-BE49-F238E27FC236}">
                <a16:creationId xmlns:a16="http://schemas.microsoft.com/office/drawing/2014/main" id="{3F1EAD51-B132-7E4A-A682-53831D9BEA08}"/>
              </a:ext>
              <a:ext uri="{C183D7F6-B498-43B3-948B-1728B52AA6E4}">
                <adec:decorative xmlns:adec="http://schemas.microsoft.com/office/drawing/2017/decorative" val="0"/>
              </a:ext>
            </a:extLst>
          </p:cNvPr>
          <p:cNvGrpSpPr/>
          <p:nvPr userDrawn="1"/>
        </p:nvGrpSpPr>
        <p:grpSpPr>
          <a:xfrm>
            <a:off x="-23928" y="-2"/>
            <a:ext cx="24411103" cy="13742053"/>
            <a:chOff x="-23928" y="-2"/>
            <a:chExt cx="24411103" cy="13742053"/>
          </a:xfrm>
        </p:grpSpPr>
        <p:sp>
          <p:nvSpPr>
            <p:cNvPr id="28" name="Rectangle 27">
              <a:extLst>
                <a:ext uri="{FF2B5EF4-FFF2-40B4-BE49-F238E27FC236}">
                  <a16:creationId xmlns:a16="http://schemas.microsoft.com/office/drawing/2014/main" id="{D8E6E07F-80FA-CF48-AF98-170A6FC14678}"/>
                </a:ext>
              </a:extLst>
            </p:cNvPr>
            <p:cNvSpPr/>
            <p:nvPr/>
          </p:nvSpPr>
          <p:spPr>
            <a:xfrm>
              <a:off x="12193588" y="-1"/>
              <a:ext cx="10092828" cy="1373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86AF6906-5278-BD48-88C2-A1E2A6CB7A75}"/>
                </a:ext>
              </a:extLst>
            </p:cNvPr>
            <p:cNvSpPr/>
            <p:nvPr/>
          </p:nvSpPr>
          <p:spPr>
            <a:xfrm>
              <a:off x="-23928" y="-2"/>
              <a:ext cx="20052066" cy="13742053"/>
            </a:xfrm>
            <a:custGeom>
              <a:avLst/>
              <a:gdLst>
                <a:gd name="connsiteX0" fmla="*/ 0 w 20028138"/>
                <a:gd name="connsiteY0" fmla="*/ 0 h 13725655"/>
                <a:gd name="connsiteX1" fmla="*/ 18079250 w 20028138"/>
                <a:gd name="connsiteY1" fmla="*/ 0 h 13725655"/>
                <a:gd name="connsiteX2" fmla="*/ 18139770 w 20028138"/>
                <a:gd name="connsiteY2" fmla="*/ 94400 h 13725655"/>
                <a:gd name="connsiteX3" fmla="*/ 20028138 w 20028138"/>
                <a:gd name="connsiteY3" fmla="*/ 6857999 h 13725655"/>
                <a:gd name="connsiteX4" fmla="*/ 18139768 w 20028138"/>
                <a:gd name="connsiteY4" fmla="*/ 13621599 h 13725655"/>
                <a:gd name="connsiteX5" fmla="*/ 18073058 w 20028138"/>
                <a:gd name="connsiteY5" fmla="*/ 13725655 h 13725655"/>
                <a:gd name="connsiteX6" fmla="*/ 0 w 20028138"/>
                <a:gd name="connsiteY6" fmla="*/ 13725655 h 13725655"/>
                <a:gd name="connsiteX7" fmla="*/ 0 w 20028138"/>
                <a:gd name="connsiteY7" fmla="*/ 0 h 137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8138" h="13725655">
                  <a:moveTo>
                    <a:pt x="0" y="0"/>
                  </a:moveTo>
                  <a:lnTo>
                    <a:pt x="18079250" y="0"/>
                  </a:lnTo>
                  <a:lnTo>
                    <a:pt x="18139770" y="94400"/>
                  </a:lnTo>
                  <a:cubicBezTo>
                    <a:pt x="19338082" y="2066558"/>
                    <a:pt x="20028138" y="4381693"/>
                    <a:pt x="20028138" y="6857999"/>
                  </a:cubicBezTo>
                  <a:cubicBezTo>
                    <a:pt x="20028138" y="9334306"/>
                    <a:pt x="19338080" y="11649441"/>
                    <a:pt x="18139768" y="13621599"/>
                  </a:cubicBezTo>
                  <a:lnTo>
                    <a:pt x="18073058" y="13725655"/>
                  </a:lnTo>
                  <a:lnTo>
                    <a:pt x="0" y="13725655"/>
                  </a:lnTo>
                  <a:lnTo>
                    <a:pt x="0" y="0"/>
                  </a:lnTo>
                  <a:close/>
                </a:path>
              </a:pathLst>
            </a:cu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29" name="Rectangle 28">
              <a:extLst>
                <a:ext uri="{FF2B5EF4-FFF2-40B4-BE49-F238E27FC236}">
                  <a16:creationId xmlns:a16="http://schemas.microsoft.com/office/drawing/2014/main" id="{F36239F4-3BF1-254A-BF02-A102530DCDAC}"/>
                </a:ext>
              </a:extLst>
            </p:cNvPr>
            <p:cNvSpPr/>
            <p:nvPr userDrawn="1"/>
          </p:nvSpPr>
          <p:spPr>
            <a:xfrm>
              <a:off x="21961763" y="0"/>
              <a:ext cx="2425412" cy="1371600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E2B7BF3-D61F-A14F-BBD9-7CE34032DA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1659" y="2007829"/>
              <a:ext cx="2182620" cy="552276"/>
            </a:xfrm>
            <a:prstGeom prst="rect">
              <a:avLst/>
            </a:prstGeom>
          </p:spPr>
        </p:pic>
      </p:grpSp>
      <p:sp>
        <p:nvSpPr>
          <p:cNvPr id="2" name="Title">
            <a:extLst>
              <a:ext uri="{FF2B5EF4-FFF2-40B4-BE49-F238E27FC236}">
                <a16:creationId xmlns:a16="http://schemas.microsoft.com/office/drawing/2014/main" id="{BE39854C-ABF4-0C42-9314-C380C0F13D9F}"/>
              </a:ext>
            </a:extLst>
          </p:cNvPr>
          <p:cNvSpPr>
            <a:spLocks noGrp="1"/>
          </p:cNvSpPr>
          <p:nvPr>
            <p:ph type="title" hasCustomPrompt="1"/>
          </p:nvPr>
        </p:nvSpPr>
        <p:spPr>
          <a:xfrm>
            <a:off x="2274262" y="3256365"/>
            <a:ext cx="13234026" cy="1703863"/>
          </a:xfrm>
          <a:noFill/>
        </p:spPr>
        <p:txBody>
          <a:bodyPr vert="horz" lIns="0" tIns="45720" rIns="0" bIns="45720" rtlCol="0" anchor="b" anchorCtr="0">
            <a:noAutofit/>
          </a:bodyPr>
          <a:lstStyle>
            <a:lvl1pPr>
              <a:defRPr lang="en-US" sz="11500" dirty="0">
                <a:solidFill>
                  <a:schemeClr val="accent2"/>
                </a:solidFill>
                <a:ea typeface="+mn-ea"/>
                <a:cs typeface="+mn-cs"/>
              </a:defRPr>
            </a:lvl1pPr>
          </a:lstStyle>
          <a:p>
            <a:pPr marL="0" lvl="0" indent="0">
              <a:spcBef>
                <a:spcPts val="2000"/>
              </a:spcBef>
              <a:buFont typeface="Arial" panose="020B0604020202020204" pitchFamily="34" charset="0"/>
            </a:pPr>
            <a:r>
              <a:rPr lang="en-US"/>
              <a:t>Enter slide title here</a:t>
            </a:r>
          </a:p>
        </p:txBody>
      </p:sp>
      <p:sp>
        <p:nvSpPr>
          <p:cNvPr id="44" name="Date">
            <a:extLst>
              <a:ext uri="{FF2B5EF4-FFF2-40B4-BE49-F238E27FC236}">
                <a16:creationId xmlns:a16="http://schemas.microsoft.com/office/drawing/2014/main" id="{1C69B27D-7315-1C48-98EE-D6C046B45208}"/>
              </a:ext>
            </a:extLst>
          </p:cNvPr>
          <p:cNvSpPr>
            <a:spLocks noGrp="1"/>
          </p:cNvSpPr>
          <p:nvPr userDrawn="1">
            <p:ph type="body" sz="quarter" idx="11" hasCustomPrompt="1"/>
          </p:nvPr>
        </p:nvSpPr>
        <p:spPr>
          <a:xfrm>
            <a:off x="2363787" y="5185409"/>
            <a:ext cx="5918826" cy="1260475"/>
          </a:xfrm>
        </p:spPr>
        <p:txBody>
          <a:bodyPr>
            <a:noAutofit/>
          </a:bodyPr>
          <a:lstStyle>
            <a:lvl1pPr marL="0" indent="0">
              <a:buNone/>
              <a:defRPr sz="4000"/>
            </a:lvl1pPr>
          </a:lstStyle>
          <a:p>
            <a:pPr lvl="0"/>
            <a:r>
              <a:rPr lang="en-US"/>
              <a:t>Enter date here</a:t>
            </a:r>
          </a:p>
        </p:txBody>
      </p:sp>
      <p:sp>
        <p:nvSpPr>
          <p:cNvPr id="23" name="Picture Placeholder 18">
            <a:extLst>
              <a:ext uri="{FF2B5EF4-FFF2-40B4-BE49-F238E27FC236}">
                <a16:creationId xmlns:a16="http://schemas.microsoft.com/office/drawing/2014/main" id="{D644C6F9-F32D-D247-8F62-DDA9CAE95781}"/>
              </a:ext>
              <a:ext uri="{C183D7F6-B498-43B3-948B-1728B52AA6E4}">
                <adec:decorative xmlns:adec="http://schemas.microsoft.com/office/drawing/2017/decorative" val="1"/>
              </a:ext>
            </a:extLst>
          </p:cNvPr>
          <p:cNvSpPr>
            <a:spLocks noGrp="1"/>
          </p:cNvSpPr>
          <p:nvPr userDrawn="1">
            <p:ph type="pic" sz="quarter" idx="13" hasCustomPrompt="1"/>
          </p:nvPr>
        </p:nvSpPr>
        <p:spPr>
          <a:xfrm>
            <a:off x="2264126"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0" name="Text Placeholder 34">
            <a:extLst>
              <a:ext uri="{FF2B5EF4-FFF2-40B4-BE49-F238E27FC236}">
                <a16:creationId xmlns:a16="http://schemas.microsoft.com/office/drawing/2014/main" id="{B16272E9-C375-D849-B6F6-F3AC69FE4684}"/>
              </a:ext>
            </a:extLst>
          </p:cNvPr>
          <p:cNvSpPr>
            <a:spLocks noGrp="1"/>
          </p:cNvSpPr>
          <p:nvPr userDrawn="1">
            <p:ph type="body" sz="quarter" idx="19" hasCustomPrompt="1"/>
          </p:nvPr>
        </p:nvSpPr>
        <p:spPr>
          <a:xfrm>
            <a:off x="1813089" y="11043756"/>
            <a:ext cx="4159441" cy="504161"/>
          </a:xfrm>
        </p:spPr>
        <p:txBody>
          <a:bodyPr>
            <a:noAutofit/>
          </a:bodyPr>
          <a:lstStyle>
            <a:lvl1pPr marL="0" marR="0" indent="0" algn="ctr" defTabSz="1828800" rtl="0" eaLnBrk="1" fontAlgn="auto" latinLnBrk="0" hangingPunct="1">
              <a:lnSpc>
                <a:spcPct val="90000"/>
              </a:lnSpc>
              <a:spcBef>
                <a:spcPts val="2000"/>
              </a:spcBef>
              <a:spcAft>
                <a:spcPts val="0"/>
              </a:spcAft>
              <a:buClrTx/>
              <a:buSzTx/>
              <a:buFontTx/>
              <a:buNone/>
              <a:tabLst/>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1" name="Text Placeholder 34">
            <a:extLst>
              <a:ext uri="{FF2B5EF4-FFF2-40B4-BE49-F238E27FC236}">
                <a16:creationId xmlns:a16="http://schemas.microsoft.com/office/drawing/2014/main" id="{F6AB6EEA-FB3D-0249-AC14-4C57D9E2D32C}"/>
              </a:ext>
            </a:extLst>
          </p:cNvPr>
          <p:cNvSpPr>
            <a:spLocks noGrp="1"/>
          </p:cNvSpPr>
          <p:nvPr userDrawn="1">
            <p:ph type="body" sz="quarter" idx="20" hasCustomPrompt="1"/>
          </p:nvPr>
        </p:nvSpPr>
        <p:spPr>
          <a:xfrm>
            <a:off x="1813089" y="1167550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24" name="Picture Placeholder 18">
            <a:extLst>
              <a:ext uri="{FF2B5EF4-FFF2-40B4-BE49-F238E27FC236}">
                <a16:creationId xmlns:a16="http://schemas.microsoft.com/office/drawing/2014/main" id="{4A71872F-AC60-6145-B7BA-4B3DFDD68894}"/>
              </a:ext>
              <a:ext uri="{C183D7F6-B498-43B3-948B-1728B52AA6E4}">
                <adec:decorative xmlns:adec="http://schemas.microsoft.com/office/drawing/2017/decorative" val="1"/>
              </a:ext>
            </a:extLst>
          </p:cNvPr>
          <p:cNvSpPr>
            <a:spLocks noGrp="1"/>
          </p:cNvSpPr>
          <p:nvPr userDrawn="1">
            <p:ph type="pic" sz="quarter" idx="14" hasCustomPrompt="1"/>
          </p:nvPr>
        </p:nvSpPr>
        <p:spPr>
          <a:xfrm>
            <a:off x="7772286"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2" name="Text Placeholder 34">
            <a:extLst>
              <a:ext uri="{FF2B5EF4-FFF2-40B4-BE49-F238E27FC236}">
                <a16:creationId xmlns:a16="http://schemas.microsoft.com/office/drawing/2014/main" id="{28949518-C714-094F-8F76-212ADB04AF89}"/>
              </a:ext>
            </a:extLst>
          </p:cNvPr>
          <p:cNvSpPr>
            <a:spLocks noGrp="1"/>
          </p:cNvSpPr>
          <p:nvPr userDrawn="1">
            <p:ph type="body" sz="quarter" idx="21" hasCustomPrompt="1"/>
          </p:nvPr>
        </p:nvSpPr>
        <p:spPr>
          <a:xfrm>
            <a:off x="7397365" y="1104375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3" name="Text Placeholder 34">
            <a:extLst>
              <a:ext uri="{FF2B5EF4-FFF2-40B4-BE49-F238E27FC236}">
                <a16:creationId xmlns:a16="http://schemas.microsoft.com/office/drawing/2014/main" id="{38F93A71-C46B-744C-BFEC-3E8B82E2AA52}"/>
              </a:ext>
            </a:extLst>
          </p:cNvPr>
          <p:cNvSpPr>
            <a:spLocks noGrp="1"/>
          </p:cNvSpPr>
          <p:nvPr userDrawn="1">
            <p:ph type="body" sz="quarter" idx="22" hasCustomPrompt="1"/>
          </p:nvPr>
        </p:nvSpPr>
        <p:spPr>
          <a:xfrm>
            <a:off x="7397365" y="11675507"/>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25" name="Picture Placeholder 18">
            <a:extLst>
              <a:ext uri="{FF2B5EF4-FFF2-40B4-BE49-F238E27FC236}">
                <a16:creationId xmlns:a16="http://schemas.microsoft.com/office/drawing/2014/main" id="{0F7E964A-62E6-494B-A236-9415BE4BA95B}"/>
              </a:ext>
              <a:ext uri="{C183D7F6-B498-43B3-948B-1728B52AA6E4}">
                <adec:decorative xmlns:adec="http://schemas.microsoft.com/office/drawing/2017/decorative" val="1"/>
              </a:ext>
            </a:extLst>
          </p:cNvPr>
          <p:cNvSpPr>
            <a:spLocks noGrp="1"/>
          </p:cNvSpPr>
          <p:nvPr userDrawn="1">
            <p:ph type="pic" sz="quarter" idx="15" hasCustomPrompt="1"/>
          </p:nvPr>
        </p:nvSpPr>
        <p:spPr>
          <a:xfrm>
            <a:off x="13663393" y="7339251"/>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4" name="Text Placeholder 34">
            <a:extLst>
              <a:ext uri="{FF2B5EF4-FFF2-40B4-BE49-F238E27FC236}">
                <a16:creationId xmlns:a16="http://schemas.microsoft.com/office/drawing/2014/main" id="{49DCF908-C598-5C42-9434-287A939AD518}"/>
              </a:ext>
            </a:extLst>
          </p:cNvPr>
          <p:cNvSpPr>
            <a:spLocks noGrp="1"/>
          </p:cNvSpPr>
          <p:nvPr userDrawn="1">
            <p:ph type="body" sz="quarter" idx="23" hasCustomPrompt="1"/>
          </p:nvPr>
        </p:nvSpPr>
        <p:spPr>
          <a:xfrm>
            <a:off x="13212356" y="11043756"/>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name</a:t>
            </a:r>
          </a:p>
        </p:txBody>
      </p:sp>
      <p:sp>
        <p:nvSpPr>
          <p:cNvPr id="55" name="Text Placeholder 34">
            <a:extLst>
              <a:ext uri="{FF2B5EF4-FFF2-40B4-BE49-F238E27FC236}">
                <a16:creationId xmlns:a16="http://schemas.microsoft.com/office/drawing/2014/main" id="{C32C00FD-CD82-5245-97E3-6016A4EF8C65}"/>
              </a:ext>
            </a:extLst>
          </p:cNvPr>
          <p:cNvSpPr>
            <a:spLocks noGrp="1"/>
          </p:cNvSpPr>
          <p:nvPr userDrawn="1">
            <p:ph type="body" sz="quarter" idx="24" hasCustomPrompt="1"/>
          </p:nvPr>
        </p:nvSpPr>
        <p:spPr>
          <a:xfrm>
            <a:off x="13212356" y="11675507"/>
            <a:ext cx="4159441" cy="504161"/>
          </a:xfrm>
        </p:spPr>
        <p:txBody>
          <a:bodyPr>
            <a:noAutofit/>
          </a:bodyPr>
          <a:lstStyle>
            <a:lvl1pPr marL="0" marR="0" indent="0" algn="ctr" defTabSz="1828800" rtl="0" eaLnBrk="1" fontAlgn="auto" latinLnBrk="0" hangingPunct="1">
              <a:lnSpc>
                <a:spcPct val="90000"/>
              </a:lnSpc>
              <a:spcBef>
                <a:spcPts val="2000"/>
              </a:spcBef>
              <a:spcAft>
                <a:spcPts val="0"/>
              </a:spcAft>
              <a:buClrTx/>
              <a:buSzTx/>
              <a:buFontTx/>
              <a:buNone/>
              <a:tabLst/>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Enter title</a:t>
            </a:r>
          </a:p>
        </p:txBody>
      </p:sp>
      <p:sp>
        <p:nvSpPr>
          <p:cNvPr id="19" name="Folded Corner 18">
            <a:extLst>
              <a:ext uri="{FF2B5EF4-FFF2-40B4-BE49-F238E27FC236}">
                <a16:creationId xmlns:a16="http://schemas.microsoft.com/office/drawing/2014/main" id="{B9A55B29-2113-304A-9F30-610B073C7BF3}"/>
              </a:ext>
              <a:ext uri="{C183D7F6-B498-43B3-948B-1728B52AA6E4}">
                <adec:decorative xmlns:adec="http://schemas.microsoft.com/office/drawing/2017/decorative" val="1"/>
              </a:ext>
            </a:extLst>
          </p:cNvPr>
          <p:cNvSpPr/>
          <p:nvPr userDrawn="1"/>
        </p:nvSpPr>
        <p:spPr>
          <a:xfrm>
            <a:off x="-1" y="-2819401"/>
            <a:ext cx="10593387" cy="227889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Title slide with three speaker thumbnails and descriptors.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Source Sans Pro" charset="0"/>
              </a:rPr>
              <a:t>Tip</a:t>
            </a:r>
            <a:r>
              <a:rPr lang="es-ES" sz="2400">
                <a:solidFill>
                  <a:schemeClr val="tx1"/>
                </a:solidFill>
                <a:latin typeface="Source Sans Pro" charset="0"/>
                <a:ea typeface="Source Sans Pro" charset="0"/>
                <a:cs typeface="Source Sans Pro" charset="0"/>
              </a:rPr>
              <a:t>: For quick formatting, drag and drop the image you would like into the image placeholder. Replace text placeholder with your own copy.</a:t>
            </a:r>
          </a:p>
          <a:p>
            <a:pPr rtl="0"/>
            <a:r>
              <a:rPr lang="es-ES" sz="2400">
                <a:solidFill>
                  <a:schemeClr val="tx1"/>
                </a:solidFill>
                <a:latin typeface="Source Sans Pro" charset="0"/>
                <a:ea typeface="Source Sans Pro" charset="0"/>
                <a:cs typeface="Source Sans Pro" charset="0"/>
              </a:rPr>
              <a:t> </a:t>
            </a:r>
          </a:p>
          <a:p>
            <a:endParaRPr lang="en-US" sz="2400">
              <a:solidFill>
                <a:schemeClr val="accent4">
                  <a:lumMod val="25000"/>
                </a:schemeClr>
              </a:solidFill>
              <a:latin typeface="Community" panose="02000303040000020003" pitchFamily="2"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accent4">
                  <a:lumMod val="25000"/>
                </a:schemeClr>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4662442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rg chart split">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56B6E03-A479-1B47-898F-0BF285BE7462}"/>
              </a:ext>
              <a:ext uri="{C183D7F6-B498-43B3-948B-1728B52AA6E4}">
                <adec:decorative xmlns:adec="http://schemas.microsoft.com/office/drawing/2017/decorative" val="1"/>
              </a:ext>
            </a:extLst>
          </p:cNvPr>
          <p:cNvSpPr/>
          <p:nvPr userDrawn="1"/>
        </p:nvSpPr>
        <p:spPr>
          <a:xfrm>
            <a:off x="8198219" y="0"/>
            <a:ext cx="16194087" cy="13716000"/>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itle Placeholder 1">
            <a:extLst>
              <a:ext uri="{FF2B5EF4-FFF2-40B4-BE49-F238E27FC236}">
                <a16:creationId xmlns:a16="http://schemas.microsoft.com/office/drawing/2014/main" id="{609903B5-FE6E-E944-8B07-95F6274CD8EC}"/>
              </a:ext>
            </a:extLst>
          </p:cNvPr>
          <p:cNvSpPr>
            <a:spLocks noGrp="1"/>
          </p:cNvSpPr>
          <p:nvPr>
            <p:ph type="title" hasCustomPrompt="1"/>
          </p:nvPr>
        </p:nvSpPr>
        <p:spPr>
          <a:xfrm>
            <a:off x="1404746" y="7467600"/>
            <a:ext cx="4997641" cy="2025452"/>
          </a:xfrm>
          <a:prstGeom prst="rect">
            <a:avLst/>
          </a:prstGeom>
        </p:spPr>
        <p:txBody>
          <a:bodyPr vert="horz" lIns="91440" tIns="45720" rIns="91440" bIns="45720" rtlCol="0" anchor="b" anchorCtr="0">
            <a:noAutofit/>
          </a:bodyPr>
          <a:lstStyle>
            <a:lvl1pPr>
              <a:defRPr sz="6600">
                <a:solidFill>
                  <a:schemeClr val="accent2"/>
                </a:solidFill>
              </a:defRPr>
            </a:lvl1pPr>
          </a:lstStyle>
          <a:p>
            <a:r>
              <a:rPr lang="en-US"/>
              <a:t>Enter your org title here</a:t>
            </a:r>
          </a:p>
        </p:txBody>
      </p:sp>
      <p:sp>
        <p:nvSpPr>
          <p:cNvPr id="54" name="Text Placeholder 8">
            <a:extLst>
              <a:ext uri="{FF2B5EF4-FFF2-40B4-BE49-F238E27FC236}">
                <a16:creationId xmlns:a16="http://schemas.microsoft.com/office/drawing/2014/main" id="{A4521267-49E5-9546-94F8-3204666B8F1D}"/>
              </a:ext>
            </a:extLst>
          </p:cNvPr>
          <p:cNvSpPr>
            <a:spLocks noGrp="1"/>
          </p:cNvSpPr>
          <p:nvPr>
            <p:ph type="body" sz="quarter" idx="17" hasCustomPrompt="1"/>
          </p:nvPr>
        </p:nvSpPr>
        <p:spPr>
          <a:xfrm>
            <a:off x="1398428" y="9788405"/>
            <a:ext cx="4997642" cy="1947294"/>
          </a:xfrm>
        </p:spPr>
        <p:txBody>
          <a:bodyPr lIns="109728" anchor="t">
            <a:normAutofit/>
          </a:bodyPr>
          <a:lstStyle>
            <a:lvl1pPr marL="0" indent="0">
              <a:buFontTx/>
              <a:buNone/>
              <a:defRPr sz="36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51" name="Picture Placeholder 18">
            <a:extLst>
              <a:ext uri="{FF2B5EF4-FFF2-40B4-BE49-F238E27FC236}">
                <a16:creationId xmlns:a16="http://schemas.microsoft.com/office/drawing/2014/main" id="{36992F3D-C2CF-A647-83E6-F05AC9BBFF7D}"/>
              </a:ext>
              <a:ext uri="{C183D7F6-B498-43B3-948B-1728B52AA6E4}">
                <adec:decorative xmlns:adec="http://schemas.microsoft.com/office/drawing/2017/decorative" val="1"/>
              </a:ext>
            </a:extLst>
          </p:cNvPr>
          <p:cNvSpPr>
            <a:spLocks noGrp="1"/>
          </p:cNvSpPr>
          <p:nvPr>
            <p:ph type="pic" sz="quarter" idx="11" hasCustomPrompt="1"/>
          </p:nvPr>
        </p:nvSpPr>
        <p:spPr>
          <a:xfrm>
            <a:off x="1609817" y="1598067"/>
            <a:ext cx="3257366" cy="3257366"/>
          </a:xfrm>
          <a:prstGeom prst="ellipse">
            <a:avLst/>
          </a:prstGeom>
          <a:pattFill prst="wdUpDiag">
            <a:fgClr>
              <a:srgbClr val="FADFD9"/>
            </a:fgClr>
            <a:bgClr>
              <a:schemeClr val="bg1"/>
            </a:bgClr>
          </a:pattFill>
        </p:spPr>
        <p:txBody>
          <a:bodyPr anchor="ctr">
            <a:normAutofit/>
          </a:bodyPr>
          <a:lstStyle>
            <a:lvl1pPr marL="0" indent="0" algn="l">
              <a:buFontTx/>
              <a:buNone/>
              <a:defRPr sz="3200">
                <a:solidFill>
                  <a:schemeClr val="accent6"/>
                </a:solidFill>
              </a:defRPr>
            </a:lvl1pPr>
          </a:lstStyle>
          <a:p>
            <a:r>
              <a:rPr lang="en-US"/>
              <a:t>Drag and drop image here</a:t>
            </a:r>
          </a:p>
        </p:txBody>
      </p:sp>
      <p:sp>
        <p:nvSpPr>
          <p:cNvPr id="52" name="Text Placeholder 34">
            <a:extLst>
              <a:ext uri="{FF2B5EF4-FFF2-40B4-BE49-F238E27FC236}">
                <a16:creationId xmlns:a16="http://schemas.microsoft.com/office/drawing/2014/main" id="{EF4E4B4F-95CF-9949-B25E-5FA454304EE0}"/>
              </a:ext>
            </a:extLst>
          </p:cNvPr>
          <p:cNvSpPr>
            <a:spLocks noGrp="1"/>
          </p:cNvSpPr>
          <p:nvPr>
            <p:ph type="body" sz="quarter" idx="19" hasCustomPrompt="1"/>
          </p:nvPr>
        </p:nvSpPr>
        <p:spPr>
          <a:xfrm>
            <a:off x="1525587" y="5264888"/>
            <a:ext cx="4159441" cy="504161"/>
          </a:xfrm>
        </p:spPr>
        <p:txBody>
          <a:bodyPr>
            <a:noAutofit/>
          </a:bodyPr>
          <a:lstStyle>
            <a:lvl1pPr marL="0" indent="0" algn="l">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517B563B-DAA7-0040-9D2A-712251BC643B}"/>
              </a:ext>
            </a:extLst>
          </p:cNvPr>
          <p:cNvSpPr>
            <a:spLocks noGrp="1"/>
          </p:cNvSpPr>
          <p:nvPr>
            <p:ph type="body" sz="quarter" idx="20" hasCustomPrompt="1"/>
          </p:nvPr>
        </p:nvSpPr>
        <p:spPr>
          <a:xfrm>
            <a:off x="1525587" y="5896639"/>
            <a:ext cx="4159441" cy="504161"/>
          </a:xfrm>
        </p:spPr>
        <p:txBody>
          <a:bodyPr>
            <a:noAutofit/>
          </a:bodyPr>
          <a:lstStyle>
            <a:lvl1pPr marL="0" indent="0" algn="l">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0" name="Text Placeholder 34">
            <a:extLst>
              <a:ext uri="{FF2B5EF4-FFF2-40B4-BE49-F238E27FC236}">
                <a16:creationId xmlns:a16="http://schemas.microsoft.com/office/drawing/2014/main" id="{258DB4FE-A860-6042-8299-B518825463A6}"/>
              </a:ext>
            </a:extLst>
          </p:cNvPr>
          <p:cNvSpPr>
            <a:spLocks noGrp="1"/>
          </p:cNvSpPr>
          <p:nvPr>
            <p:ph type="body" sz="quarter" idx="25" hasCustomPrompt="1"/>
          </p:nvPr>
        </p:nvSpPr>
        <p:spPr>
          <a:xfrm>
            <a:off x="8916987" y="5086941"/>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1" name="Text Placeholder 34">
            <a:extLst>
              <a:ext uri="{FF2B5EF4-FFF2-40B4-BE49-F238E27FC236}">
                <a16:creationId xmlns:a16="http://schemas.microsoft.com/office/drawing/2014/main" id="{A6352CB0-58CB-B045-A059-8B2A28F04ADA}"/>
              </a:ext>
            </a:extLst>
          </p:cNvPr>
          <p:cNvSpPr>
            <a:spLocks noGrp="1"/>
          </p:cNvSpPr>
          <p:nvPr>
            <p:ph type="body" sz="quarter" idx="26" hasCustomPrompt="1"/>
          </p:nvPr>
        </p:nvSpPr>
        <p:spPr>
          <a:xfrm>
            <a:off x="8916987" y="5718692"/>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2" name="Text Placeholder 34">
            <a:extLst>
              <a:ext uri="{FF2B5EF4-FFF2-40B4-BE49-F238E27FC236}">
                <a16:creationId xmlns:a16="http://schemas.microsoft.com/office/drawing/2014/main" id="{176ACB83-5C75-D647-9B38-97940902CB62}"/>
              </a:ext>
            </a:extLst>
          </p:cNvPr>
          <p:cNvSpPr>
            <a:spLocks noGrp="1"/>
          </p:cNvSpPr>
          <p:nvPr>
            <p:ph type="body" sz="quarter" idx="27" hasCustomPrompt="1"/>
          </p:nvPr>
        </p:nvSpPr>
        <p:spPr>
          <a:xfrm>
            <a:off x="12653690" y="5086941"/>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3" name="Text Placeholder 34">
            <a:extLst>
              <a:ext uri="{FF2B5EF4-FFF2-40B4-BE49-F238E27FC236}">
                <a16:creationId xmlns:a16="http://schemas.microsoft.com/office/drawing/2014/main" id="{12781DBA-DAFA-ED4E-B292-DCC908E64BE8}"/>
              </a:ext>
            </a:extLst>
          </p:cNvPr>
          <p:cNvSpPr>
            <a:spLocks noGrp="1"/>
          </p:cNvSpPr>
          <p:nvPr>
            <p:ph type="body" sz="quarter" idx="28" hasCustomPrompt="1"/>
          </p:nvPr>
        </p:nvSpPr>
        <p:spPr>
          <a:xfrm>
            <a:off x="12653690" y="5718692"/>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4" name="Text Placeholder 34">
            <a:extLst>
              <a:ext uri="{FF2B5EF4-FFF2-40B4-BE49-F238E27FC236}">
                <a16:creationId xmlns:a16="http://schemas.microsoft.com/office/drawing/2014/main" id="{26C51F1B-1C72-5D46-B596-80D6033F2B27}"/>
              </a:ext>
            </a:extLst>
          </p:cNvPr>
          <p:cNvSpPr>
            <a:spLocks noGrp="1"/>
          </p:cNvSpPr>
          <p:nvPr>
            <p:ph type="body" sz="quarter" idx="29" hasCustomPrompt="1"/>
          </p:nvPr>
        </p:nvSpPr>
        <p:spPr>
          <a:xfrm>
            <a:off x="16393046" y="5086941"/>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5" name="Text Placeholder 34">
            <a:extLst>
              <a:ext uri="{FF2B5EF4-FFF2-40B4-BE49-F238E27FC236}">
                <a16:creationId xmlns:a16="http://schemas.microsoft.com/office/drawing/2014/main" id="{C243DBC4-40B3-A64D-8D70-CE4B33387476}"/>
              </a:ext>
            </a:extLst>
          </p:cNvPr>
          <p:cNvSpPr>
            <a:spLocks noGrp="1"/>
          </p:cNvSpPr>
          <p:nvPr>
            <p:ph type="body" sz="quarter" idx="30" hasCustomPrompt="1"/>
          </p:nvPr>
        </p:nvSpPr>
        <p:spPr>
          <a:xfrm>
            <a:off x="16393046" y="5718692"/>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6" name="Text Placeholder 34">
            <a:extLst>
              <a:ext uri="{FF2B5EF4-FFF2-40B4-BE49-F238E27FC236}">
                <a16:creationId xmlns:a16="http://schemas.microsoft.com/office/drawing/2014/main" id="{EEB39F87-6246-CB44-82F9-7816660ED31A}"/>
              </a:ext>
            </a:extLst>
          </p:cNvPr>
          <p:cNvSpPr>
            <a:spLocks noGrp="1"/>
          </p:cNvSpPr>
          <p:nvPr>
            <p:ph type="body" sz="quarter" idx="32" hasCustomPrompt="1"/>
          </p:nvPr>
        </p:nvSpPr>
        <p:spPr>
          <a:xfrm>
            <a:off x="20127096" y="5086941"/>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7" name="Text Placeholder 34">
            <a:extLst>
              <a:ext uri="{FF2B5EF4-FFF2-40B4-BE49-F238E27FC236}">
                <a16:creationId xmlns:a16="http://schemas.microsoft.com/office/drawing/2014/main" id="{1CD51EB7-79F3-5E48-9572-A6BAF6A2570C}"/>
              </a:ext>
            </a:extLst>
          </p:cNvPr>
          <p:cNvSpPr>
            <a:spLocks noGrp="1"/>
          </p:cNvSpPr>
          <p:nvPr>
            <p:ph type="body" sz="quarter" idx="33" hasCustomPrompt="1"/>
          </p:nvPr>
        </p:nvSpPr>
        <p:spPr>
          <a:xfrm>
            <a:off x="20127096" y="5718692"/>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6" name="Text Placeholder 34">
            <a:extLst>
              <a:ext uri="{FF2B5EF4-FFF2-40B4-BE49-F238E27FC236}">
                <a16:creationId xmlns:a16="http://schemas.microsoft.com/office/drawing/2014/main" id="{059C56FF-7760-CD4F-9F5A-CBD5813E61D1}"/>
              </a:ext>
            </a:extLst>
          </p:cNvPr>
          <p:cNvSpPr>
            <a:spLocks noGrp="1"/>
          </p:cNvSpPr>
          <p:nvPr>
            <p:ph type="body" sz="quarter" idx="21" hasCustomPrompt="1"/>
          </p:nvPr>
        </p:nvSpPr>
        <p:spPr>
          <a:xfrm>
            <a:off x="8916987" y="10665685"/>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7" name="Text Placeholder 34">
            <a:extLst>
              <a:ext uri="{FF2B5EF4-FFF2-40B4-BE49-F238E27FC236}">
                <a16:creationId xmlns:a16="http://schemas.microsoft.com/office/drawing/2014/main" id="{A8EFD51E-98CA-6B4C-8379-CEFF08CAB7C7}"/>
              </a:ext>
            </a:extLst>
          </p:cNvPr>
          <p:cNvSpPr>
            <a:spLocks noGrp="1"/>
          </p:cNvSpPr>
          <p:nvPr>
            <p:ph type="body" sz="quarter" idx="22" hasCustomPrompt="1"/>
          </p:nvPr>
        </p:nvSpPr>
        <p:spPr>
          <a:xfrm>
            <a:off x="8916987" y="11297436"/>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8" name="Text Placeholder 34">
            <a:extLst>
              <a:ext uri="{FF2B5EF4-FFF2-40B4-BE49-F238E27FC236}">
                <a16:creationId xmlns:a16="http://schemas.microsoft.com/office/drawing/2014/main" id="{58022743-CCF1-334B-8B80-C5C5D853662E}"/>
              </a:ext>
            </a:extLst>
          </p:cNvPr>
          <p:cNvSpPr>
            <a:spLocks noGrp="1"/>
          </p:cNvSpPr>
          <p:nvPr>
            <p:ph type="body" sz="quarter" idx="23" hasCustomPrompt="1"/>
          </p:nvPr>
        </p:nvSpPr>
        <p:spPr>
          <a:xfrm>
            <a:off x="12647993" y="10665685"/>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9" name="Text Placeholder 34">
            <a:extLst>
              <a:ext uri="{FF2B5EF4-FFF2-40B4-BE49-F238E27FC236}">
                <a16:creationId xmlns:a16="http://schemas.microsoft.com/office/drawing/2014/main" id="{FA7090AC-B83C-5A44-8218-5A9E3E442951}"/>
              </a:ext>
            </a:extLst>
          </p:cNvPr>
          <p:cNvSpPr>
            <a:spLocks noGrp="1"/>
          </p:cNvSpPr>
          <p:nvPr>
            <p:ph type="body" sz="quarter" idx="24" hasCustomPrompt="1"/>
          </p:nvPr>
        </p:nvSpPr>
        <p:spPr>
          <a:xfrm>
            <a:off x="12647993" y="11297436"/>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9" name="Text Placeholder 34">
            <a:extLst>
              <a:ext uri="{FF2B5EF4-FFF2-40B4-BE49-F238E27FC236}">
                <a16:creationId xmlns:a16="http://schemas.microsoft.com/office/drawing/2014/main" id="{7AF8985B-40E4-B042-9FF8-46B4956588C0}"/>
              </a:ext>
            </a:extLst>
          </p:cNvPr>
          <p:cNvSpPr>
            <a:spLocks noGrp="1"/>
          </p:cNvSpPr>
          <p:nvPr>
            <p:ph type="body" sz="quarter" idx="36" hasCustomPrompt="1"/>
          </p:nvPr>
        </p:nvSpPr>
        <p:spPr>
          <a:xfrm>
            <a:off x="16393046" y="10665685"/>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0" name="Text Placeholder 34">
            <a:extLst>
              <a:ext uri="{FF2B5EF4-FFF2-40B4-BE49-F238E27FC236}">
                <a16:creationId xmlns:a16="http://schemas.microsoft.com/office/drawing/2014/main" id="{02854AD5-A250-AA4A-B47B-EAF4DB1D2A92}"/>
              </a:ext>
            </a:extLst>
          </p:cNvPr>
          <p:cNvSpPr>
            <a:spLocks noGrp="1"/>
          </p:cNvSpPr>
          <p:nvPr>
            <p:ph type="body" sz="quarter" idx="37" hasCustomPrompt="1"/>
          </p:nvPr>
        </p:nvSpPr>
        <p:spPr>
          <a:xfrm>
            <a:off x="16393046" y="11297436"/>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70" name="Picture Placeholder 18">
            <a:extLst>
              <a:ext uri="{FF2B5EF4-FFF2-40B4-BE49-F238E27FC236}">
                <a16:creationId xmlns:a16="http://schemas.microsoft.com/office/drawing/2014/main" id="{2FC392D1-D3EE-4E4E-A5DA-5B3D0EA39BF6}"/>
              </a:ext>
              <a:ext uri="{C183D7F6-B498-43B3-948B-1728B52AA6E4}">
                <adec:decorative xmlns:adec="http://schemas.microsoft.com/office/drawing/2017/decorative" val="1"/>
              </a:ext>
            </a:extLst>
          </p:cNvPr>
          <p:cNvSpPr>
            <a:spLocks noGrp="1"/>
          </p:cNvSpPr>
          <p:nvPr>
            <p:ph type="pic" sz="quarter" idx="15" hasCustomPrompt="1"/>
          </p:nvPr>
        </p:nvSpPr>
        <p:spPr>
          <a:xfrm>
            <a:off x="9368023" y="1866484"/>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1" name="Picture Placeholder 18">
            <a:extLst>
              <a:ext uri="{FF2B5EF4-FFF2-40B4-BE49-F238E27FC236}">
                <a16:creationId xmlns:a16="http://schemas.microsoft.com/office/drawing/2014/main" id="{487A4A7F-86FE-7446-8D2B-D7FE25D73618}"/>
              </a:ext>
              <a:ext uri="{C183D7F6-B498-43B3-948B-1728B52AA6E4}">
                <adec:decorative xmlns:adec="http://schemas.microsoft.com/office/drawing/2017/decorative" val="1"/>
              </a:ext>
            </a:extLst>
          </p:cNvPr>
          <p:cNvSpPr>
            <a:spLocks noGrp="1"/>
          </p:cNvSpPr>
          <p:nvPr>
            <p:ph type="pic" sz="quarter" idx="34" hasCustomPrompt="1"/>
          </p:nvPr>
        </p:nvSpPr>
        <p:spPr>
          <a:xfrm>
            <a:off x="13104726" y="1866484"/>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69" name="Picture Placeholder 18">
            <a:extLst>
              <a:ext uri="{FF2B5EF4-FFF2-40B4-BE49-F238E27FC236}">
                <a16:creationId xmlns:a16="http://schemas.microsoft.com/office/drawing/2014/main" id="{A80069BC-67F1-2940-AF4E-707A4AAA62FC}"/>
              </a:ext>
              <a:ext uri="{C183D7F6-B498-43B3-948B-1728B52AA6E4}">
                <adec:decorative xmlns:adec="http://schemas.microsoft.com/office/drawing/2017/decorative" val="1"/>
              </a:ext>
            </a:extLst>
          </p:cNvPr>
          <p:cNvSpPr>
            <a:spLocks noGrp="1"/>
          </p:cNvSpPr>
          <p:nvPr>
            <p:ph type="pic" sz="quarter" idx="14" hasCustomPrompt="1"/>
          </p:nvPr>
        </p:nvSpPr>
        <p:spPr>
          <a:xfrm>
            <a:off x="13022913" y="7445228"/>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68" name="Picture Placeholder 18">
            <a:extLst>
              <a:ext uri="{FF2B5EF4-FFF2-40B4-BE49-F238E27FC236}">
                <a16:creationId xmlns:a16="http://schemas.microsoft.com/office/drawing/2014/main" id="{D18DA4B8-262D-8649-A4B1-C03F0479FDB7}"/>
              </a:ext>
              <a:ext uri="{C183D7F6-B498-43B3-948B-1728B52AA6E4}">
                <adec:decorative xmlns:adec="http://schemas.microsoft.com/office/drawing/2017/decorative" val="1"/>
              </a:ext>
            </a:extLst>
          </p:cNvPr>
          <p:cNvSpPr>
            <a:spLocks noGrp="1"/>
          </p:cNvSpPr>
          <p:nvPr>
            <p:ph type="pic" sz="quarter" idx="13" hasCustomPrompt="1"/>
          </p:nvPr>
        </p:nvSpPr>
        <p:spPr>
          <a:xfrm>
            <a:off x="9368023" y="7445228"/>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2" name="Picture Placeholder 18">
            <a:extLst>
              <a:ext uri="{FF2B5EF4-FFF2-40B4-BE49-F238E27FC236}">
                <a16:creationId xmlns:a16="http://schemas.microsoft.com/office/drawing/2014/main" id="{71B15117-8721-2A40-9991-9DFC22E3043A}"/>
              </a:ext>
              <a:ext uri="{C183D7F6-B498-43B3-948B-1728B52AA6E4}">
                <adec:decorative xmlns:adec="http://schemas.microsoft.com/office/drawing/2017/decorative" val="1"/>
              </a:ext>
            </a:extLst>
          </p:cNvPr>
          <p:cNvSpPr>
            <a:spLocks noGrp="1"/>
          </p:cNvSpPr>
          <p:nvPr>
            <p:ph type="pic" sz="quarter" idx="35" hasCustomPrompt="1"/>
          </p:nvPr>
        </p:nvSpPr>
        <p:spPr>
          <a:xfrm>
            <a:off x="16765115" y="1866484"/>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3" name="Picture Placeholder 18">
            <a:extLst>
              <a:ext uri="{FF2B5EF4-FFF2-40B4-BE49-F238E27FC236}">
                <a16:creationId xmlns:a16="http://schemas.microsoft.com/office/drawing/2014/main" id="{6ED02208-8A7D-5347-B6AD-DF3063DEF3E7}"/>
              </a:ext>
              <a:ext uri="{C183D7F6-B498-43B3-948B-1728B52AA6E4}">
                <adec:decorative xmlns:adec="http://schemas.microsoft.com/office/drawing/2017/decorative" val="1"/>
              </a:ext>
            </a:extLst>
          </p:cNvPr>
          <p:cNvSpPr>
            <a:spLocks noGrp="1"/>
          </p:cNvSpPr>
          <p:nvPr>
            <p:ph type="pic" sz="quarter" idx="31" hasCustomPrompt="1"/>
          </p:nvPr>
        </p:nvSpPr>
        <p:spPr>
          <a:xfrm>
            <a:off x="20578132" y="1866484"/>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1" name="Picture Placeholder 18">
            <a:extLst>
              <a:ext uri="{FF2B5EF4-FFF2-40B4-BE49-F238E27FC236}">
                <a16:creationId xmlns:a16="http://schemas.microsoft.com/office/drawing/2014/main" id="{E00E3FF9-C98A-0146-BC72-C783DDC2EBE0}"/>
              </a:ext>
              <a:ext uri="{C183D7F6-B498-43B3-948B-1728B52AA6E4}">
                <adec:decorative xmlns:adec="http://schemas.microsoft.com/office/drawing/2017/decorative" val="1"/>
              </a:ext>
            </a:extLst>
          </p:cNvPr>
          <p:cNvSpPr>
            <a:spLocks noGrp="1"/>
          </p:cNvSpPr>
          <p:nvPr>
            <p:ph type="pic" sz="quarter" idx="38" hasCustomPrompt="1"/>
          </p:nvPr>
        </p:nvSpPr>
        <p:spPr>
          <a:xfrm>
            <a:off x="16765115" y="7445228"/>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2" name="Folded Corner 31">
            <a:extLst>
              <a:ext uri="{FF2B5EF4-FFF2-40B4-BE49-F238E27FC236}">
                <a16:creationId xmlns:a16="http://schemas.microsoft.com/office/drawing/2014/main" id="{078E95F8-6135-2041-B063-EF339D1D8085}"/>
              </a:ext>
              <a:ext uri="{C183D7F6-B498-43B3-948B-1728B52AA6E4}">
                <adec:decorative xmlns:adec="http://schemas.microsoft.com/office/drawing/2017/decorative" val="1"/>
              </a:ext>
            </a:extLst>
          </p:cNvPr>
          <p:cNvSpPr/>
          <p:nvPr userDrawn="1"/>
        </p:nvSpPr>
        <p:spPr>
          <a:xfrm>
            <a:off x="-1" y="-3124200"/>
            <a:ext cx="9602788" cy="27155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Org chart layout option one. Drag and drop teammates into image placeholders. You will need to crop to circle under Picture Format tab. After, under Crop option, change ratio to 1:1 for an symmetric circle.</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 </a:t>
            </a:r>
            <a:r>
              <a:rPr lang="es-ES" sz="2400" b="0">
                <a:solidFill>
                  <a:schemeClr val="tx1"/>
                </a:solidFill>
                <a:latin typeface="Source Sans Pro" charset="0"/>
                <a:ea typeface="Source Sans Pro" charset="0"/>
                <a:cs typeface="Source Sans Pro" charset="0"/>
              </a:rPr>
              <a:t>Use clear headshots with consistent sized heads when possible.</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27432750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rg chart split title">
    <p:spTree>
      <p:nvGrpSpPr>
        <p:cNvPr id="1" name=""/>
        <p:cNvGrpSpPr/>
        <p:nvPr/>
      </p:nvGrpSpPr>
      <p:grpSpPr>
        <a:xfrm>
          <a:off x="0" y="0"/>
          <a:ext cx="0" cy="0"/>
          <a:chOff x="0" y="0"/>
          <a:chExt cx="0" cy="0"/>
        </a:xfrm>
      </p:grpSpPr>
      <p:sp>
        <p:nvSpPr>
          <p:cNvPr id="55" name="Title Placeholder 1">
            <a:extLst>
              <a:ext uri="{FF2B5EF4-FFF2-40B4-BE49-F238E27FC236}">
                <a16:creationId xmlns:a16="http://schemas.microsoft.com/office/drawing/2014/main" id="{609903B5-FE6E-E944-8B07-95F6274CD8EC}"/>
              </a:ext>
            </a:extLst>
          </p:cNvPr>
          <p:cNvSpPr>
            <a:spLocks noGrp="1"/>
          </p:cNvSpPr>
          <p:nvPr>
            <p:ph type="title" hasCustomPrompt="1"/>
          </p:nvPr>
        </p:nvSpPr>
        <p:spPr>
          <a:xfrm>
            <a:off x="10047465" y="2438400"/>
            <a:ext cx="12784986" cy="1934012"/>
          </a:xfrm>
          <a:prstGeom prst="rect">
            <a:avLst/>
          </a:prstGeom>
        </p:spPr>
        <p:txBody>
          <a:bodyPr vert="horz" lIns="91440" tIns="45720" rIns="91440" bIns="45720" rtlCol="0" anchor="b" anchorCtr="0">
            <a:noAutofit/>
          </a:bodyPr>
          <a:lstStyle>
            <a:lvl1pPr>
              <a:defRPr sz="8800">
                <a:solidFill>
                  <a:schemeClr val="accent2"/>
                </a:solidFill>
              </a:defRPr>
            </a:lvl1pPr>
          </a:lstStyle>
          <a:p>
            <a:r>
              <a:rPr lang="en-US"/>
              <a:t>Enter chart title here</a:t>
            </a:r>
          </a:p>
        </p:txBody>
      </p:sp>
      <p:sp>
        <p:nvSpPr>
          <p:cNvPr id="54" name="Text Placeholder 8">
            <a:extLst>
              <a:ext uri="{FF2B5EF4-FFF2-40B4-BE49-F238E27FC236}">
                <a16:creationId xmlns:a16="http://schemas.microsoft.com/office/drawing/2014/main" id="{A4521267-49E5-9546-94F8-3204666B8F1D}"/>
              </a:ext>
            </a:extLst>
          </p:cNvPr>
          <p:cNvSpPr>
            <a:spLocks noGrp="1"/>
          </p:cNvSpPr>
          <p:nvPr>
            <p:ph type="body" sz="quarter" idx="17" hasCustomPrompt="1"/>
          </p:nvPr>
        </p:nvSpPr>
        <p:spPr>
          <a:xfrm>
            <a:off x="10041147" y="4463852"/>
            <a:ext cx="12784988" cy="170834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your description here</a:t>
            </a:r>
          </a:p>
        </p:txBody>
      </p:sp>
      <p:sp>
        <p:nvSpPr>
          <p:cNvPr id="28" name="Rectangle 27">
            <a:extLst>
              <a:ext uri="{FF2B5EF4-FFF2-40B4-BE49-F238E27FC236}">
                <a16:creationId xmlns:a16="http://schemas.microsoft.com/office/drawing/2014/main" id="{36E71A67-6C08-7E48-923A-8FA985616A72}"/>
              </a:ext>
              <a:ext uri="{C183D7F6-B498-43B3-948B-1728B52AA6E4}">
                <adec:decorative xmlns:adec="http://schemas.microsoft.com/office/drawing/2017/decorative" val="1"/>
              </a:ext>
            </a:extLst>
          </p:cNvPr>
          <p:cNvSpPr/>
          <p:nvPr userDrawn="1"/>
        </p:nvSpPr>
        <p:spPr>
          <a:xfrm>
            <a:off x="8203755" y="2133600"/>
            <a:ext cx="27432" cy="411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34">
            <a:extLst>
              <a:ext uri="{FF2B5EF4-FFF2-40B4-BE49-F238E27FC236}">
                <a16:creationId xmlns:a16="http://schemas.microsoft.com/office/drawing/2014/main" id="{EF4E4B4F-95CF-9949-B25E-5FA454304EE0}"/>
              </a:ext>
            </a:extLst>
          </p:cNvPr>
          <p:cNvSpPr>
            <a:spLocks noGrp="1"/>
          </p:cNvSpPr>
          <p:nvPr>
            <p:ph type="body" sz="quarter" idx="19" hasCustomPrompt="1"/>
          </p:nvPr>
        </p:nvSpPr>
        <p:spPr>
          <a:xfrm>
            <a:off x="2471546" y="5602815"/>
            <a:ext cx="4159441" cy="50416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517B563B-DAA7-0040-9D2A-712251BC643B}"/>
              </a:ext>
            </a:extLst>
          </p:cNvPr>
          <p:cNvSpPr>
            <a:spLocks noGrp="1"/>
          </p:cNvSpPr>
          <p:nvPr>
            <p:ph type="body" sz="quarter" idx="20" hasCustomPrompt="1"/>
          </p:nvPr>
        </p:nvSpPr>
        <p:spPr>
          <a:xfrm>
            <a:off x="2471546" y="6234566"/>
            <a:ext cx="4159441" cy="50416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6" name="Text Placeholder 34">
            <a:extLst>
              <a:ext uri="{FF2B5EF4-FFF2-40B4-BE49-F238E27FC236}">
                <a16:creationId xmlns:a16="http://schemas.microsoft.com/office/drawing/2014/main" id="{059C56FF-7760-CD4F-9F5A-CBD5813E61D1}"/>
              </a:ext>
            </a:extLst>
          </p:cNvPr>
          <p:cNvSpPr>
            <a:spLocks noGrp="1"/>
          </p:cNvSpPr>
          <p:nvPr>
            <p:ph type="body" sz="quarter" idx="21" hasCustomPrompt="1"/>
          </p:nvPr>
        </p:nvSpPr>
        <p:spPr>
          <a:xfrm>
            <a:off x="1051692"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7" name="Text Placeholder 34">
            <a:extLst>
              <a:ext uri="{FF2B5EF4-FFF2-40B4-BE49-F238E27FC236}">
                <a16:creationId xmlns:a16="http://schemas.microsoft.com/office/drawing/2014/main" id="{A8EFD51E-98CA-6B4C-8379-CEFF08CAB7C7}"/>
              </a:ext>
            </a:extLst>
          </p:cNvPr>
          <p:cNvSpPr>
            <a:spLocks noGrp="1"/>
          </p:cNvSpPr>
          <p:nvPr>
            <p:ph type="body" sz="quarter" idx="22" hasCustomPrompt="1"/>
          </p:nvPr>
        </p:nvSpPr>
        <p:spPr>
          <a:xfrm>
            <a:off x="1051692"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8" name="Text Placeholder 34">
            <a:extLst>
              <a:ext uri="{FF2B5EF4-FFF2-40B4-BE49-F238E27FC236}">
                <a16:creationId xmlns:a16="http://schemas.microsoft.com/office/drawing/2014/main" id="{58022743-CCF1-334B-8B80-C5C5D853662E}"/>
              </a:ext>
            </a:extLst>
          </p:cNvPr>
          <p:cNvSpPr>
            <a:spLocks noGrp="1"/>
          </p:cNvSpPr>
          <p:nvPr>
            <p:ph type="body" sz="quarter" idx="23" hasCustomPrompt="1"/>
          </p:nvPr>
        </p:nvSpPr>
        <p:spPr>
          <a:xfrm>
            <a:off x="4774978"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9" name="Text Placeholder 34">
            <a:extLst>
              <a:ext uri="{FF2B5EF4-FFF2-40B4-BE49-F238E27FC236}">
                <a16:creationId xmlns:a16="http://schemas.microsoft.com/office/drawing/2014/main" id="{FA7090AC-B83C-5A44-8218-5A9E3E442951}"/>
              </a:ext>
            </a:extLst>
          </p:cNvPr>
          <p:cNvSpPr>
            <a:spLocks noGrp="1"/>
          </p:cNvSpPr>
          <p:nvPr>
            <p:ph type="body" sz="quarter" idx="24" hasCustomPrompt="1"/>
          </p:nvPr>
        </p:nvSpPr>
        <p:spPr>
          <a:xfrm>
            <a:off x="4774978"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0" name="Text Placeholder 34">
            <a:extLst>
              <a:ext uri="{FF2B5EF4-FFF2-40B4-BE49-F238E27FC236}">
                <a16:creationId xmlns:a16="http://schemas.microsoft.com/office/drawing/2014/main" id="{258DB4FE-A860-6042-8299-B518825463A6}"/>
              </a:ext>
            </a:extLst>
          </p:cNvPr>
          <p:cNvSpPr>
            <a:spLocks noGrp="1"/>
          </p:cNvSpPr>
          <p:nvPr>
            <p:ph type="body" sz="quarter" idx="25" hasCustomPrompt="1"/>
          </p:nvPr>
        </p:nvSpPr>
        <p:spPr>
          <a:xfrm>
            <a:off x="8511681"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1" name="Text Placeholder 34">
            <a:extLst>
              <a:ext uri="{FF2B5EF4-FFF2-40B4-BE49-F238E27FC236}">
                <a16:creationId xmlns:a16="http://schemas.microsoft.com/office/drawing/2014/main" id="{A6352CB0-58CB-B045-A059-8B2A28F04ADA}"/>
              </a:ext>
            </a:extLst>
          </p:cNvPr>
          <p:cNvSpPr>
            <a:spLocks noGrp="1"/>
          </p:cNvSpPr>
          <p:nvPr>
            <p:ph type="body" sz="quarter" idx="26" hasCustomPrompt="1"/>
          </p:nvPr>
        </p:nvSpPr>
        <p:spPr>
          <a:xfrm>
            <a:off x="8511681"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2" name="Text Placeholder 34">
            <a:extLst>
              <a:ext uri="{FF2B5EF4-FFF2-40B4-BE49-F238E27FC236}">
                <a16:creationId xmlns:a16="http://schemas.microsoft.com/office/drawing/2014/main" id="{176ACB83-5C75-D647-9B38-97940902CB62}"/>
              </a:ext>
            </a:extLst>
          </p:cNvPr>
          <p:cNvSpPr>
            <a:spLocks noGrp="1"/>
          </p:cNvSpPr>
          <p:nvPr>
            <p:ph type="body" sz="quarter" idx="27" hasCustomPrompt="1"/>
          </p:nvPr>
        </p:nvSpPr>
        <p:spPr>
          <a:xfrm>
            <a:off x="12248384"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3" name="Text Placeholder 34">
            <a:extLst>
              <a:ext uri="{FF2B5EF4-FFF2-40B4-BE49-F238E27FC236}">
                <a16:creationId xmlns:a16="http://schemas.microsoft.com/office/drawing/2014/main" id="{12781DBA-DAFA-ED4E-B292-DCC908E64BE8}"/>
              </a:ext>
            </a:extLst>
          </p:cNvPr>
          <p:cNvSpPr>
            <a:spLocks noGrp="1"/>
          </p:cNvSpPr>
          <p:nvPr>
            <p:ph type="body" sz="quarter" idx="28" hasCustomPrompt="1"/>
          </p:nvPr>
        </p:nvSpPr>
        <p:spPr>
          <a:xfrm>
            <a:off x="12248384"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4" name="Text Placeholder 34">
            <a:extLst>
              <a:ext uri="{FF2B5EF4-FFF2-40B4-BE49-F238E27FC236}">
                <a16:creationId xmlns:a16="http://schemas.microsoft.com/office/drawing/2014/main" id="{26C51F1B-1C72-5D46-B596-80D6033F2B27}"/>
              </a:ext>
            </a:extLst>
          </p:cNvPr>
          <p:cNvSpPr>
            <a:spLocks noGrp="1"/>
          </p:cNvSpPr>
          <p:nvPr>
            <p:ph type="body" sz="quarter" idx="29" hasCustomPrompt="1"/>
          </p:nvPr>
        </p:nvSpPr>
        <p:spPr>
          <a:xfrm>
            <a:off x="15985087"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5" name="Text Placeholder 34">
            <a:extLst>
              <a:ext uri="{FF2B5EF4-FFF2-40B4-BE49-F238E27FC236}">
                <a16:creationId xmlns:a16="http://schemas.microsoft.com/office/drawing/2014/main" id="{C243DBC4-40B3-A64D-8D70-CE4B33387476}"/>
              </a:ext>
            </a:extLst>
          </p:cNvPr>
          <p:cNvSpPr>
            <a:spLocks noGrp="1"/>
          </p:cNvSpPr>
          <p:nvPr>
            <p:ph type="body" sz="quarter" idx="30" hasCustomPrompt="1"/>
          </p:nvPr>
        </p:nvSpPr>
        <p:spPr>
          <a:xfrm>
            <a:off x="15985087"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66" name="Text Placeholder 34">
            <a:extLst>
              <a:ext uri="{FF2B5EF4-FFF2-40B4-BE49-F238E27FC236}">
                <a16:creationId xmlns:a16="http://schemas.microsoft.com/office/drawing/2014/main" id="{EEB39F87-6246-CB44-82F9-7816660ED31A}"/>
              </a:ext>
            </a:extLst>
          </p:cNvPr>
          <p:cNvSpPr>
            <a:spLocks noGrp="1"/>
          </p:cNvSpPr>
          <p:nvPr>
            <p:ph type="body" sz="quarter" idx="32" hasCustomPrompt="1"/>
          </p:nvPr>
        </p:nvSpPr>
        <p:spPr>
          <a:xfrm>
            <a:off x="19721790" y="11201400"/>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67" name="Text Placeholder 34">
            <a:extLst>
              <a:ext uri="{FF2B5EF4-FFF2-40B4-BE49-F238E27FC236}">
                <a16:creationId xmlns:a16="http://schemas.microsoft.com/office/drawing/2014/main" id="{1CD51EB7-79F3-5E48-9572-A6BAF6A2570C}"/>
              </a:ext>
            </a:extLst>
          </p:cNvPr>
          <p:cNvSpPr>
            <a:spLocks noGrp="1"/>
          </p:cNvSpPr>
          <p:nvPr>
            <p:ph type="body" sz="quarter" idx="33" hasCustomPrompt="1"/>
          </p:nvPr>
        </p:nvSpPr>
        <p:spPr>
          <a:xfrm>
            <a:off x="19721790" y="11833151"/>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1" name="Picture Placeholder 18">
            <a:extLst>
              <a:ext uri="{FF2B5EF4-FFF2-40B4-BE49-F238E27FC236}">
                <a16:creationId xmlns:a16="http://schemas.microsoft.com/office/drawing/2014/main" id="{36992F3D-C2CF-A647-83E6-F05AC9BBFF7D}"/>
              </a:ext>
              <a:ext uri="{C183D7F6-B498-43B3-948B-1728B52AA6E4}">
                <adec:decorative xmlns:adec="http://schemas.microsoft.com/office/drawing/2017/decorative" val="1"/>
              </a:ext>
            </a:extLst>
          </p:cNvPr>
          <p:cNvSpPr>
            <a:spLocks noGrp="1"/>
          </p:cNvSpPr>
          <p:nvPr>
            <p:ph type="pic" sz="quarter" idx="11" hasCustomPrompt="1"/>
          </p:nvPr>
        </p:nvSpPr>
        <p:spPr>
          <a:xfrm>
            <a:off x="2922583" y="1898310"/>
            <a:ext cx="3257366" cy="3257366"/>
          </a:xfrm>
          <a:prstGeom prst="ellipse">
            <a:avLst/>
          </a:prstGeom>
          <a:pattFill prst="wdUpDiag">
            <a:fgClr>
              <a:srgbClr val="FADFD9"/>
            </a:fgClr>
            <a:bgClr>
              <a:schemeClr val="bg1"/>
            </a:bgClr>
          </a:pattFill>
        </p:spPr>
        <p:txBody>
          <a:bodyPr anchor="ctr">
            <a:normAutofit/>
          </a:bodyPr>
          <a:lstStyle>
            <a:lvl1pPr marL="0" indent="0" algn="ctr">
              <a:buFontTx/>
              <a:buNone/>
              <a:defRPr sz="3200">
                <a:solidFill>
                  <a:schemeClr val="accent6"/>
                </a:solidFill>
              </a:defRPr>
            </a:lvl1pPr>
          </a:lstStyle>
          <a:p>
            <a:r>
              <a:rPr lang="en-US"/>
              <a:t>Drag and drop image here</a:t>
            </a:r>
          </a:p>
        </p:txBody>
      </p:sp>
      <p:sp>
        <p:nvSpPr>
          <p:cNvPr id="68" name="Picture Placeholder 18">
            <a:extLst>
              <a:ext uri="{FF2B5EF4-FFF2-40B4-BE49-F238E27FC236}">
                <a16:creationId xmlns:a16="http://schemas.microsoft.com/office/drawing/2014/main" id="{D18DA4B8-262D-8649-A4B1-C03F0479FDB7}"/>
              </a:ext>
              <a:ext uri="{C183D7F6-B498-43B3-948B-1728B52AA6E4}">
                <adec:decorative xmlns:adec="http://schemas.microsoft.com/office/drawing/2017/decorative" val="1"/>
              </a:ext>
            </a:extLst>
          </p:cNvPr>
          <p:cNvSpPr>
            <a:spLocks noGrp="1"/>
          </p:cNvSpPr>
          <p:nvPr>
            <p:ph type="pic" sz="quarter" idx="13" hasCustomPrompt="1"/>
          </p:nvPr>
        </p:nvSpPr>
        <p:spPr>
          <a:xfrm>
            <a:off x="1502728"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69" name="Picture Placeholder 18">
            <a:extLst>
              <a:ext uri="{FF2B5EF4-FFF2-40B4-BE49-F238E27FC236}">
                <a16:creationId xmlns:a16="http://schemas.microsoft.com/office/drawing/2014/main" id="{A80069BC-67F1-2940-AF4E-707A4AAA62FC}"/>
              </a:ext>
              <a:ext uri="{C183D7F6-B498-43B3-948B-1728B52AA6E4}">
                <adec:decorative xmlns:adec="http://schemas.microsoft.com/office/drawing/2017/decorative" val="1"/>
              </a:ext>
            </a:extLst>
          </p:cNvPr>
          <p:cNvSpPr>
            <a:spLocks noGrp="1"/>
          </p:cNvSpPr>
          <p:nvPr>
            <p:ph type="pic" sz="quarter" idx="14" hasCustomPrompt="1"/>
          </p:nvPr>
        </p:nvSpPr>
        <p:spPr>
          <a:xfrm>
            <a:off x="5149898"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0" name="Picture Placeholder 18">
            <a:extLst>
              <a:ext uri="{FF2B5EF4-FFF2-40B4-BE49-F238E27FC236}">
                <a16:creationId xmlns:a16="http://schemas.microsoft.com/office/drawing/2014/main" id="{2FC392D1-D3EE-4E4E-A5DA-5B3D0EA39BF6}"/>
              </a:ext>
              <a:ext uri="{C183D7F6-B498-43B3-948B-1728B52AA6E4}">
                <adec:decorative xmlns:adec="http://schemas.microsoft.com/office/drawing/2017/decorative" val="1"/>
              </a:ext>
            </a:extLst>
          </p:cNvPr>
          <p:cNvSpPr>
            <a:spLocks noGrp="1"/>
          </p:cNvSpPr>
          <p:nvPr>
            <p:ph type="pic" sz="quarter" idx="15" hasCustomPrompt="1"/>
          </p:nvPr>
        </p:nvSpPr>
        <p:spPr>
          <a:xfrm>
            <a:off x="8962717"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1" name="Picture Placeholder 18">
            <a:extLst>
              <a:ext uri="{FF2B5EF4-FFF2-40B4-BE49-F238E27FC236}">
                <a16:creationId xmlns:a16="http://schemas.microsoft.com/office/drawing/2014/main" id="{487A4A7F-86FE-7446-8D2B-D7FE25D73618}"/>
              </a:ext>
              <a:ext uri="{C183D7F6-B498-43B3-948B-1728B52AA6E4}">
                <adec:decorative xmlns:adec="http://schemas.microsoft.com/office/drawing/2017/decorative" val="1"/>
              </a:ext>
            </a:extLst>
          </p:cNvPr>
          <p:cNvSpPr>
            <a:spLocks noGrp="1"/>
          </p:cNvSpPr>
          <p:nvPr>
            <p:ph type="pic" sz="quarter" idx="34" hasCustomPrompt="1"/>
          </p:nvPr>
        </p:nvSpPr>
        <p:spPr>
          <a:xfrm>
            <a:off x="12699420"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2" name="Picture Placeholder 18">
            <a:extLst>
              <a:ext uri="{FF2B5EF4-FFF2-40B4-BE49-F238E27FC236}">
                <a16:creationId xmlns:a16="http://schemas.microsoft.com/office/drawing/2014/main" id="{71B15117-8721-2A40-9991-9DFC22E3043A}"/>
              </a:ext>
              <a:ext uri="{C183D7F6-B498-43B3-948B-1728B52AA6E4}">
                <adec:decorative xmlns:adec="http://schemas.microsoft.com/office/drawing/2017/decorative" val="1"/>
              </a:ext>
            </a:extLst>
          </p:cNvPr>
          <p:cNvSpPr>
            <a:spLocks noGrp="1"/>
          </p:cNvSpPr>
          <p:nvPr>
            <p:ph type="pic" sz="quarter" idx="35" hasCustomPrompt="1"/>
          </p:nvPr>
        </p:nvSpPr>
        <p:spPr>
          <a:xfrm>
            <a:off x="16436123"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73" name="Picture Placeholder 18">
            <a:extLst>
              <a:ext uri="{FF2B5EF4-FFF2-40B4-BE49-F238E27FC236}">
                <a16:creationId xmlns:a16="http://schemas.microsoft.com/office/drawing/2014/main" id="{6ED02208-8A7D-5347-B6AD-DF3063DEF3E7}"/>
              </a:ext>
              <a:ext uri="{C183D7F6-B498-43B3-948B-1728B52AA6E4}">
                <adec:decorative xmlns:adec="http://schemas.microsoft.com/office/drawing/2017/decorative" val="1"/>
              </a:ext>
            </a:extLst>
          </p:cNvPr>
          <p:cNvSpPr>
            <a:spLocks noGrp="1"/>
          </p:cNvSpPr>
          <p:nvPr>
            <p:ph type="pic" sz="quarter" idx="31" hasCustomPrompt="1"/>
          </p:nvPr>
        </p:nvSpPr>
        <p:spPr>
          <a:xfrm>
            <a:off x="20172826" y="7980943"/>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7" name="Folded Corner 26">
            <a:extLst>
              <a:ext uri="{FF2B5EF4-FFF2-40B4-BE49-F238E27FC236}">
                <a16:creationId xmlns:a16="http://schemas.microsoft.com/office/drawing/2014/main" id="{4B7BC363-E585-D946-AE27-F2C0DE3B690B}"/>
              </a:ext>
              <a:ext uri="{C183D7F6-B498-43B3-948B-1728B52AA6E4}">
                <adec:decorative xmlns:adec="http://schemas.microsoft.com/office/drawing/2017/decorative" val="1"/>
              </a:ext>
            </a:extLst>
          </p:cNvPr>
          <p:cNvSpPr/>
          <p:nvPr userDrawn="1"/>
        </p:nvSpPr>
        <p:spPr>
          <a:xfrm>
            <a:off x="-12268" y="-2971800"/>
            <a:ext cx="9602788" cy="2563121"/>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Purpose of Layout</a:t>
            </a:r>
            <a:r>
              <a:rPr lang="es-ES" sz="2400">
                <a:solidFill>
                  <a:schemeClr val="tx1"/>
                </a:solidFill>
                <a:latin typeface="Source Sans Pro" charset="0"/>
                <a:ea typeface="Source Sans Pro" charset="0"/>
                <a:cs typeface="Source Sans Pro" charset="0"/>
              </a:rPr>
              <a:t>: Org chart layout option one. Drag and drop teammates into image placeholders. You will need to crop to circle under Picture Format tab. After, under Crop option, change ratio to 1:1 for an symmetric circle.</a:t>
            </a:r>
          </a:p>
          <a:p>
            <a:endParaRPr lang="en-US" sz="2400">
              <a:solidFill>
                <a:schemeClr val="tx1"/>
              </a:solidFill>
              <a:latin typeface="Source Sans Pro" charset="0"/>
              <a:ea typeface="Source Sans Pro" charset="0"/>
              <a:cs typeface="Source Sans Pro" charset="0"/>
            </a:endParaRPr>
          </a:p>
          <a:p>
            <a:pPr rtl="0"/>
            <a:r>
              <a:rPr lang="es-ES" sz="2400" b="1">
                <a:solidFill>
                  <a:schemeClr val="tx1"/>
                </a:solidFill>
                <a:latin typeface="Source Sans Pro" charset="0"/>
                <a:ea typeface="Source Sans Pro" charset="0"/>
                <a:cs typeface="Source Sans Pro" charset="0"/>
              </a:rPr>
              <a:t>Tip: </a:t>
            </a:r>
            <a:r>
              <a:rPr lang="es-ES" sz="2400" b="0">
                <a:solidFill>
                  <a:schemeClr val="tx1"/>
                </a:solidFill>
                <a:latin typeface="Source Sans Pro" charset="0"/>
                <a:ea typeface="Source Sans Pro" charset="0"/>
                <a:cs typeface="Source Sans Pro" charset="0"/>
              </a:rPr>
              <a:t>Use clear headshots with consistent sized heads when possible.</a:t>
            </a:r>
          </a:p>
          <a:p>
            <a:endParaRPr lang="en-US" sz="2400">
              <a:solidFill>
                <a:schemeClr val="tx1"/>
              </a:solidFill>
              <a:latin typeface="Source Sans Pro" charset="0"/>
              <a:ea typeface="Source Sans Pro" charset="0"/>
              <a:cs typeface="Source Sans Pro" charset="0"/>
            </a:endParaRPr>
          </a:p>
          <a:p>
            <a:endParaRPr lang="en-US" sz="240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7967591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rg chart small">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chart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2" name="Text Placeholder 34">
            <a:extLst>
              <a:ext uri="{FF2B5EF4-FFF2-40B4-BE49-F238E27FC236}">
                <a16:creationId xmlns:a16="http://schemas.microsoft.com/office/drawing/2014/main" id="{43AFA908-8785-AE4E-A7E5-14692CE3B415}"/>
              </a:ext>
            </a:extLst>
          </p:cNvPr>
          <p:cNvSpPr>
            <a:spLocks noGrp="1"/>
          </p:cNvSpPr>
          <p:nvPr>
            <p:ph type="body" sz="quarter" idx="38" hasCustomPrompt="1"/>
          </p:nvPr>
        </p:nvSpPr>
        <p:spPr>
          <a:xfrm>
            <a:off x="10399274"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3AFF3702-4A57-554C-A980-8A4FF58DA179}"/>
              </a:ext>
            </a:extLst>
          </p:cNvPr>
          <p:cNvSpPr>
            <a:spLocks noGrp="1"/>
          </p:cNvSpPr>
          <p:nvPr>
            <p:ph type="body" sz="quarter" idx="39" hasCustomPrompt="1"/>
          </p:nvPr>
        </p:nvSpPr>
        <p:spPr>
          <a:xfrm>
            <a:off x="10399274"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5" name="Text Placeholder 34">
            <a:extLst>
              <a:ext uri="{FF2B5EF4-FFF2-40B4-BE49-F238E27FC236}">
                <a16:creationId xmlns:a16="http://schemas.microsoft.com/office/drawing/2014/main" id="{EEA5E56B-4E28-8343-80CE-44CD2796EFD9}"/>
              </a:ext>
            </a:extLst>
          </p:cNvPr>
          <p:cNvSpPr>
            <a:spLocks noGrp="1"/>
          </p:cNvSpPr>
          <p:nvPr>
            <p:ph type="body" sz="quarter" idx="21" hasCustomPrompt="1"/>
          </p:nvPr>
        </p:nvSpPr>
        <p:spPr>
          <a:xfrm>
            <a:off x="4774978"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6" name="Text Placeholder 34">
            <a:extLst>
              <a:ext uri="{FF2B5EF4-FFF2-40B4-BE49-F238E27FC236}">
                <a16:creationId xmlns:a16="http://schemas.microsoft.com/office/drawing/2014/main" id="{9B810466-682E-164F-ADE1-D79442C6AB45}"/>
              </a:ext>
            </a:extLst>
          </p:cNvPr>
          <p:cNvSpPr>
            <a:spLocks noGrp="1"/>
          </p:cNvSpPr>
          <p:nvPr>
            <p:ph type="body" sz="quarter" idx="22" hasCustomPrompt="1"/>
          </p:nvPr>
        </p:nvSpPr>
        <p:spPr>
          <a:xfrm>
            <a:off x="4774978"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7" name="Text Placeholder 34">
            <a:extLst>
              <a:ext uri="{FF2B5EF4-FFF2-40B4-BE49-F238E27FC236}">
                <a16:creationId xmlns:a16="http://schemas.microsoft.com/office/drawing/2014/main" id="{4307521D-8395-1648-871F-F9B535A5CAFA}"/>
              </a:ext>
            </a:extLst>
          </p:cNvPr>
          <p:cNvSpPr>
            <a:spLocks noGrp="1"/>
          </p:cNvSpPr>
          <p:nvPr>
            <p:ph type="body" sz="quarter" idx="23" hasCustomPrompt="1"/>
          </p:nvPr>
        </p:nvSpPr>
        <p:spPr>
          <a:xfrm>
            <a:off x="8511681"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8" name="Text Placeholder 34">
            <a:extLst>
              <a:ext uri="{FF2B5EF4-FFF2-40B4-BE49-F238E27FC236}">
                <a16:creationId xmlns:a16="http://schemas.microsoft.com/office/drawing/2014/main" id="{2D43B465-C13A-C34E-8D9F-7163D24FCBFC}"/>
              </a:ext>
            </a:extLst>
          </p:cNvPr>
          <p:cNvSpPr>
            <a:spLocks noGrp="1"/>
          </p:cNvSpPr>
          <p:nvPr>
            <p:ph type="body" sz="quarter" idx="24" hasCustomPrompt="1"/>
          </p:nvPr>
        </p:nvSpPr>
        <p:spPr>
          <a:xfrm>
            <a:off x="8511681"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32" name="Text Placeholder 34">
            <a:extLst>
              <a:ext uri="{FF2B5EF4-FFF2-40B4-BE49-F238E27FC236}">
                <a16:creationId xmlns:a16="http://schemas.microsoft.com/office/drawing/2014/main" id="{4E34D59A-F510-2F4B-9861-21E1F7A80747}"/>
              </a:ext>
            </a:extLst>
          </p:cNvPr>
          <p:cNvSpPr>
            <a:spLocks noGrp="1"/>
          </p:cNvSpPr>
          <p:nvPr>
            <p:ph type="body" sz="quarter" idx="26" hasCustomPrompt="1"/>
          </p:nvPr>
        </p:nvSpPr>
        <p:spPr>
          <a:xfrm>
            <a:off x="12248384"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4" name="Text Placeholder 34">
            <a:extLst>
              <a:ext uri="{FF2B5EF4-FFF2-40B4-BE49-F238E27FC236}">
                <a16:creationId xmlns:a16="http://schemas.microsoft.com/office/drawing/2014/main" id="{F5D17976-A799-0749-87F9-D1C82C7C8316}"/>
              </a:ext>
            </a:extLst>
          </p:cNvPr>
          <p:cNvSpPr>
            <a:spLocks noGrp="1"/>
          </p:cNvSpPr>
          <p:nvPr>
            <p:ph type="body" sz="quarter" idx="27" hasCustomPrompt="1"/>
          </p:nvPr>
        </p:nvSpPr>
        <p:spPr>
          <a:xfrm>
            <a:off x="12248384"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F44BE0CC-E747-9C45-AFC3-35A6554C4B46}"/>
              </a:ext>
            </a:extLst>
          </p:cNvPr>
          <p:cNvSpPr>
            <a:spLocks noGrp="1"/>
          </p:cNvSpPr>
          <p:nvPr>
            <p:ph type="body" sz="quarter" idx="29" hasCustomPrompt="1"/>
          </p:nvPr>
        </p:nvSpPr>
        <p:spPr>
          <a:xfrm>
            <a:off x="15985087"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E542445D-B830-8343-915E-EB1103E28311}"/>
              </a:ext>
            </a:extLst>
          </p:cNvPr>
          <p:cNvSpPr>
            <a:spLocks noGrp="1"/>
          </p:cNvSpPr>
          <p:nvPr>
            <p:ph type="body" sz="quarter" idx="30" hasCustomPrompt="1"/>
          </p:nvPr>
        </p:nvSpPr>
        <p:spPr>
          <a:xfrm>
            <a:off x="15985087"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cxnSp>
        <p:nvCxnSpPr>
          <p:cNvPr id="3" name="Straight Connector 2">
            <a:extLst>
              <a:ext uri="{FF2B5EF4-FFF2-40B4-BE49-F238E27FC236}">
                <a16:creationId xmlns:a16="http://schemas.microsoft.com/office/drawing/2014/main" id="{893A1DD1-A72A-4E4D-81B9-59AAE32BB728}"/>
              </a:ext>
              <a:ext uri="{C183D7F6-B498-43B3-948B-1728B52AA6E4}">
                <adec:decorative xmlns:adec="http://schemas.microsoft.com/office/drawing/2017/decorative" val="1"/>
              </a:ext>
            </a:extLst>
          </p:cNvPr>
          <p:cNvCxnSpPr>
            <a:cxnSpLocks/>
          </p:cNvCxnSpPr>
          <p:nvPr/>
        </p:nvCxnSpPr>
        <p:spPr>
          <a:xfrm>
            <a:off x="6477730" y="8022414"/>
            <a:ext cx="11341835"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6DBC577-0223-2141-86EF-F98AFCB60D66}"/>
              </a:ext>
              <a:ext uri="{C183D7F6-B498-43B3-948B-1728B52AA6E4}">
                <adec:decorative xmlns:adec="http://schemas.microsoft.com/office/drawing/2017/decorative" val="1"/>
              </a:ext>
            </a:extLst>
          </p:cNvPr>
          <p:cNvCxnSpPr/>
          <p:nvPr/>
        </p:nvCxnSpPr>
        <p:spPr>
          <a:xfrm>
            <a:off x="6477730"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id="{CB3AF1ED-41CC-A74D-AB95-CFE029D4060B}"/>
              </a:ext>
              <a:ext uri="{C183D7F6-B498-43B3-948B-1728B52AA6E4}">
                <adec:decorative xmlns:adec="http://schemas.microsoft.com/office/drawing/2017/decorative" val="1"/>
              </a:ext>
            </a:extLst>
          </p:cNvPr>
          <p:cNvCxnSpPr>
            <a:cxnSpLocks/>
          </p:cNvCxnSpPr>
          <p:nvPr/>
        </p:nvCxnSpPr>
        <p:spPr>
          <a:xfrm>
            <a:off x="17819565"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61D2F5BC-53F4-CB42-BF44-26F79C307B27}"/>
              </a:ext>
              <a:ext uri="{C183D7F6-B498-43B3-948B-1728B52AA6E4}">
                <adec:decorative xmlns:adec="http://schemas.microsoft.com/office/drawing/2017/decorative" val="1"/>
              </a:ext>
            </a:extLst>
          </p:cNvPr>
          <p:cNvCxnSpPr>
            <a:cxnSpLocks/>
          </p:cNvCxnSpPr>
          <p:nvPr userDrawn="1"/>
        </p:nvCxnSpPr>
        <p:spPr>
          <a:xfrm>
            <a:off x="6477730" y="8022414"/>
            <a:ext cx="11341835" cy="0"/>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D6BA88FF-B862-4B4B-9726-04A3D659755A}"/>
              </a:ext>
              <a:ext uri="{C183D7F6-B498-43B3-948B-1728B52AA6E4}">
                <adec:decorative xmlns:adec="http://schemas.microsoft.com/office/drawing/2017/decorative" val="1"/>
              </a:ext>
            </a:extLst>
          </p:cNvPr>
          <p:cNvCxnSpPr/>
          <p:nvPr userDrawn="1"/>
        </p:nvCxnSpPr>
        <p:spPr>
          <a:xfrm>
            <a:off x="6477730"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4E6D15FA-6C13-444E-A5FF-6AAF6E13175C}"/>
              </a:ext>
              <a:ext uri="{C183D7F6-B498-43B3-948B-1728B52AA6E4}">
                <adec:decorative xmlns:adec="http://schemas.microsoft.com/office/drawing/2017/decorative" val="1"/>
              </a:ext>
            </a:extLst>
          </p:cNvPr>
          <p:cNvCxnSpPr>
            <a:cxnSpLocks/>
          </p:cNvCxnSpPr>
          <p:nvPr userDrawn="1"/>
        </p:nvCxnSpPr>
        <p:spPr>
          <a:xfrm>
            <a:off x="17819565"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21" name="Picture Placeholder 18">
            <a:extLst>
              <a:ext uri="{FF2B5EF4-FFF2-40B4-BE49-F238E27FC236}">
                <a16:creationId xmlns:a16="http://schemas.microsoft.com/office/drawing/2014/main" id="{4EFAA546-8AC3-7347-946A-CE2E69D75084}"/>
              </a:ext>
              <a:ext uri="{C183D7F6-B498-43B3-948B-1728B52AA6E4}">
                <adec:decorative xmlns:adec="http://schemas.microsoft.com/office/drawing/2017/decorative" val="1"/>
              </a:ext>
            </a:extLst>
          </p:cNvPr>
          <p:cNvSpPr>
            <a:spLocks noGrp="1"/>
          </p:cNvSpPr>
          <p:nvPr>
            <p:ph type="pic" sz="quarter" idx="14" hasCustomPrompt="1"/>
          </p:nvPr>
        </p:nvSpPr>
        <p:spPr>
          <a:xfrm>
            <a:off x="5149898"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2" name="Picture Placeholder 18">
            <a:extLst>
              <a:ext uri="{FF2B5EF4-FFF2-40B4-BE49-F238E27FC236}">
                <a16:creationId xmlns:a16="http://schemas.microsoft.com/office/drawing/2014/main" id="{88DB6781-305C-044B-A408-5777172AB2BA}"/>
              </a:ext>
              <a:ext uri="{C183D7F6-B498-43B3-948B-1728B52AA6E4}">
                <adec:decorative xmlns:adec="http://schemas.microsoft.com/office/drawing/2017/decorative" val="1"/>
              </a:ext>
            </a:extLst>
          </p:cNvPr>
          <p:cNvSpPr>
            <a:spLocks noGrp="1"/>
          </p:cNvSpPr>
          <p:nvPr>
            <p:ph type="pic" sz="quarter" idx="15" hasCustomPrompt="1"/>
          </p:nvPr>
        </p:nvSpPr>
        <p:spPr>
          <a:xfrm>
            <a:off x="8962717"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9" name="Picture Placeholder 18">
            <a:extLst>
              <a:ext uri="{FF2B5EF4-FFF2-40B4-BE49-F238E27FC236}">
                <a16:creationId xmlns:a16="http://schemas.microsoft.com/office/drawing/2014/main" id="{B94910E6-1F1A-4340-AEDF-4CA9EEBE8E39}"/>
              </a:ext>
              <a:ext uri="{C183D7F6-B498-43B3-948B-1728B52AA6E4}">
                <adec:decorative xmlns:adec="http://schemas.microsoft.com/office/drawing/2017/decorative" val="1"/>
              </a:ext>
            </a:extLst>
          </p:cNvPr>
          <p:cNvSpPr>
            <a:spLocks noGrp="1"/>
          </p:cNvSpPr>
          <p:nvPr>
            <p:ph type="pic" sz="quarter" idx="25" hasCustomPrompt="1"/>
          </p:nvPr>
        </p:nvSpPr>
        <p:spPr>
          <a:xfrm>
            <a:off x="12699420"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7" name="Picture Placeholder 18">
            <a:extLst>
              <a:ext uri="{FF2B5EF4-FFF2-40B4-BE49-F238E27FC236}">
                <a16:creationId xmlns:a16="http://schemas.microsoft.com/office/drawing/2014/main" id="{7A9BC03B-0C7D-C74C-A761-19B06C2CB670}"/>
              </a:ext>
              <a:ext uri="{C183D7F6-B498-43B3-948B-1728B52AA6E4}">
                <adec:decorative xmlns:adec="http://schemas.microsoft.com/office/drawing/2017/decorative" val="1"/>
              </a:ext>
            </a:extLst>
          </p:cNvPr>
          <p:cNvSpPr>
            <a:spLocks noGrp="1"/>
          </p:cNvSpPr>
          <p:nvPr>
            <p:ph type="pic" sz="quarter" idx="28" hasCustomPrompt="1"/>
          </p:nvPr>
        </p:nvSpPr>
        <p:spPr>
          <a:xfrm>
            <a:off x="16436123"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9" name="Picture Placeholder 18">
            <a:extLst>
              <a:ext uri="{FF2B5EF4-FFF2-40B4-BE49-F238E27FC236}">
                <a16:creationId xmlns:a16="http://schemas.microsoft.com/office/drawing/2014/main" id="{628B4E40-5BB7-3543-AEFF-C4EDDB7A1C51}"/>
              </a:ext>
              <a:ext uri="{C183D7F6-B498-43B3-948B-1728B52AA6E4}">
                <adec:decorative xmlns:adec="http://schemas.microsoft.com/office/drawing/2017/decorative" val="1"/>
              </a:ext>
            </a:extLst>
          </p:cNvPr>
          <p:cNvSpPr>
            <a:spLocks noGrp="1"/>
          </p:cNvSpPr>
          <p:nvPr>
            <p:ph type="pic" sz="quarter" idx="35" hasCustomPrompt="1"/>
          </p:nvPr>
        </p:nvSpPr>
        <p:spPr>
          <a:xfrm>
            <a:off x="10850310" y="3340826"/>
            <a:ext cx="2687057" cy="2687057"/>
          </a:xfrm>
          <a:prstGeom prst="ellipse">
            <a:avLst/>
          </a:prstGeom>
          <a:pattFill prst="wdUpDiag">
            <a:fgClr>
              <a:srgbClr val="FADFD9"/>
            </a:fgClr>
            <a:bgClr>
              <a:schemeClr val="bg1"/>
            </a:bgClr>
          </a:pattFill>
        </p:spPr>
        <p:txBody>
          <a:bodyPr anchor="ctr">
            <a:normAutofit/>
          </a:bodyPr>
          <a:lstStyle>
            <a:lvl1pPr marL="0" marR="0" indent="0" algn="ctr" defTabSz="1828800" rtl="0" eaLnBrk="1" fontAlgn="auto" latinLnBrk="0" hangingPunct="1">
              <a:lnSpc>
                <a:spcPct val="90000"/>
              </a:lnSpc>
              <a:spcBef>
                <a:spcPts val="2000"/>
              </a:spcBef>
              <a:spcAft>
                <a:spcPts val="0"/>
              </a:spcAft>
              <a:buClrTx/>
              <a:buSzTx/>
              <a:buFontTx/>
              <a:buNone/>
              <a:tabLst/>
              <a:defRPr sz="2400" b="1">
                <a:solidFill>
                  <a:schemeClr val="accent6"/>
                </a:solidFill>
              </a:defRPr>
            </a:lvl1pPr>
          </a:lstStyle>
          <a:p>
            <a:r>
              <a:rPr lang="en-US"/>
              <a:t>Drag and drop image here</a:t>
            </a:r>
          </a:p>
        </p:txBody>
      </p:sp>
      <p:sp>
        <p:nvSpPr>
          <p:cNvPr id="31" name="Folded Corner 30">
            <a:extLst>
              <a:ext uri="{FF2B5EF4-FFF2-40B4-BE49-F238E27FC236}">
                <a16:creationId xmlns:a16="http://schemas.microsoft.com/office/drawing/2014/main" id="{FA052A1D-2672-564B-82E7-4F15C2FCC309}"/>
              </a:ext>
            </a:extLst>
          </p:cNvPr>
          <p:cNvSpPr/>
          <p:nvPr userDrawn="1"/>
        </p:nvSpPr>
        <p:spPr>
          <a:xfrm>
            <a:off x="0" y="-2514600"/>
            <a:ext cx="11507787" cy="19521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org chart comes in three sizes to help you outline your group.</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Select image placeholder to target your drag and drop. Crop as needed. </a:t>
            </a:r>
            <a:r>
              <a:rPr lang="es-ES" sz="2400" b="0">
                <a:solidFill>
                  <a:schemeClr val="tx1"/>
                </a:solidFill>
                <a:latin typeface="Source Sans Pro" charset="0"/>
                <a:ea typeface="Source Sans Pro" charset="0"/>
                <a:cs typeface="Source Sans Pro" charset="0"/>
              </a:rPr>
              <a:t>Use clear headshots with consistent sized heads when possible.</a:t>
            </a:r>
          </a:p>
          <a:p>
            <a:endParaRPr lang="en-US" sz="240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31443792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org chart medium">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chart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0" name="Text Placeholder 34">
            <a:extLst>
              <a:ext uri="{FF2B5EF4-FFF2-40B4-BE49-F238E27FC236}">
                <a16:creationId xmlns:a16="http://schemas.microsoft.com/office/drawing/2014/main" id="{C174ADBE-0C80-8B47-93E5-16A2A061114A}"/>
              </a:ext>
            </a:extLst>
          </p:cNvPr>
          <p:cNvSpPr>
            <a:spLocks noGrp="1"/>
          </p:cNvSpPr>
          <p:nvPr>
            <p:ph type="body" sz="quarter" idx="36" hasCustomPrompt="1"/>
          </p:nvPr>
        </p:nvSpPr>
        <p:spPr>
          <a:xfrm>
            <a:off x="8370057"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1" name="Text Placeholder 34">
            <a:extLst>
              <a:ext uri="{FF2B5EF4-FFF2-40B4-BE49-F238E27FC236}">
                <a16:creationId xmlns:a16="http://schemas.microsoft.com/office/drawing/2014/main" id="{C31BDE73-734E-584F-A647-5545AE617FC8}"/>
              </a:ext>
            </a:extLst>
          </p:cNvPr>
          <p:cNvSpPr>
            <a:spLocks noGrp="1"/>
          </p:cNvSpPr>
          <p:nvPr>
            <p:ph type="body" sz="quarter" idx="37" hasCustomPrompt="1"/>
          </p:nvPr>
        </p:nvSpPr>
        <p:spPr>
          <a:xfrm>
            <a:off x="8370057"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2" name="Text Placeholder 34">
            <a:extLst>
              <a:ext uri="{FF2B5EF4-FFF2-40B4-BE49-F238E27FC236}">
                <a16:creationId xmlns:a16="http://schemas.microsoft.com/office/drawing/2014/main" id="{43AFA908-8785-AE4E-A7E5-14692CE3B415}"/>
              </a:ext>
            </a:extLst>
          </p:cNvPr>
          <p:cNvSpPr>
            <a:spLocks noGrp="1"/>
          </p:cNvSpPr>
          <p:nvPr>
            <p:ph type="body" sz="quarter" idx="38" hasCustomPrompt="1"/>
          </p:nvPr>
        </p:nvSpPr>
        <p:spPr>
          <a:xfrm>
            <a:off x="12527767"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3AFF3702-4A57-554C-A980-8A4FF58DA179}"/>
              </a:ext>
            </a:extLst>
          </p:cNvPr>
          <p:cNvSpPr>
            <a:spLocks noGrp="1"/>
          </p:cNvSpPr>
          <p:nvPr>
            <p:ph type="body" sz="quarter" idx="39" hasCustomPrompt="1"/>
          </p:nvPr>
        </p:nvSpPr>
        <p:spPr>
          <a:xfrm>
            <a:off x="12527767"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3" name="Text Placeholder 34">
            <a:extLst>
              <a:ext uri="{FF2B5EF4-FFF2-40B4-BE49-F238E27FC236}">
                <a16:creationId xmlns:a16="http://schemas.microsoft.com/office/drawing/2014/main" id="{D1E417A5-DE7D-B049-B789-4A8CBF8BD364}"/>
              </a:ext>
            </a:extLst>
          </p:cNvPr>
          <p:cNvSpPr>
            <a:spLocks noGrp="1"/>
          </p:cNvSpPr>
          <p:nvPr>
            <p:ph type="body" sz="quarter" idx="19" hasCustomPrompt="1"/>
          </p:nvPr>
        </p:nvSpPr>
        <p:spPr>
          <a:xfrm>
            <a:off x="2941578"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4" name="Text Placeholder 34">
            <a:extLst>
              <a:ext uri="{FF2B5EF4-FFF2-40B4-BE49-F238E27FC236}">
                <a16:creationId xmlns:a16="http://schemas.microsoft.com/office/drawing/2014/main" id="{78C5FF92-AAAB-1D44-A5ED-37A8DBCD4871}"/>
              </a:ext>
            </a:extLst>
          </p:cNvPr>
          <p:cNvSpPr>
            <a:spLocks noGrp="1"/>
          </p:cNvSpPr>
          <p:nvPr>
            <p:ph type="body" sz="quarter" idx="20" hasCustomPrompt="1"/>
          </p:nvPr>
        </p:nvSpPr>
        <p:spPr>
          <a:xfrm>
            <a:off x="2941578"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5" name="Text Placeholder 34">
            <a:extLst>
              <a:ext uri="{FF2B5EF4-FFF2-40B4-BE49-F238E27FC236}">
                <a16:creationId xmlns:a16="http://schemas.microsoft.com/office/drawing/2014/main" id="{EEA5E56B-4E28-8343-80CE-44CD2796EFD9}"/>
              </a:ext>
            </a:extLst>
          </p:cNvPr>
          <p:cNvSpPr>
            <a:spLocks noGrp="1"/>
          </p:cNvSpPr>
          <p:nvPr>
            <p:ph type="body" sz="quarter" idx="21" hasCustomPrompt="1"/>
          </p:nvPr>
        </p:nvSpPr>
        <p:spPr>
          <a:xfrm>
            <a:off x="6664864"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6" name="Text Placeholder 34">
            <a:extLst>
              <a:ext uri="{FF2B5EF4-FFF2-40B4-BE49-F238E27FC236}">
                <a16:creationId xmlns:a16="http://schemas.microsoft.com/office/drawing/2014/main" id="{9B810466-682E-164F-ADE1-D79442C6AB45}"/>
              </a:ext>
            </a:extLst>
          </p:cNvPr>
          <p:cNvSpPr>
            <a:spLocks noGrp="1"/>
          </p:cNvSpPr>
          <p:nvPr>
            <p:ph type="body" sz="quarter" idx="22" hasCustomPrompt="1"/>
          </p:nvPr>
        </p:nvSpPr>
        <p:spPr>
          <a:xfrm>
            <a:off x="6664864"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7" name="Text Placeholder 34">
            <a:extLst>
              <a:ext uri="{FF2B5EF4-FFF2-40B4-BE49-F238E27FC236}">
                <a16:creationId xmlns:a16="http://schemas.microsoft.com/office/drawing/2014/main" id="{4307521D-8395-1648-871F-F9B535A5CAFA}"/>
              </a:ext>
            </a:extLst>
          </p:cNvPr>
          <p:cNvSpPr>
            <a:spLocks noGrp="1"/>
          </p:cNvSpPr>
          <p:nvPr>
            <p:ph type="body" sz="quarter" idx="23" hasCustomPrompt="1"/>
          </p:nvPr>
        </p:nvSpPr>
        <p:spPr>
          <a:xfrm>
            <a:off x="10401567"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8" name="Text Placeholder 34">
            <a:extLst>
              <a:ext uri="{FF2B5EF4-FFF2-40B4-BE49-F238E27FC236}">
                <a16:creationId xmlns:a16="http://schemas.microsoft.com/office/drawing/2014/main" id="{2D43B465-C13A-C34E-8D9F-7163D24FCBFC}"/>
              </a:ext>
            </a:extLst>
          </p:cNvPr>
          <p:cNvSpPr>
            <a:spLocks noGrp="1"/>
          </p:cNvSpPr>
          <p:nvPr>
            <p:ph type="body" sz="quarter" idx="24" hasCustomPrompt="1"/>
          </p:nvPr>
        </p:nvSpPr>
        <p:spPr>
          <a:xfrm>
            <a:off x="10401567"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32" name="Text Placeholder 34">
            <a:extLst>
              <a:ext uri="{FF2B5EF4-FFF2-40B4-BE49-F238E27FC236}">
                <a16:creationId xmlns:a16="http://schemas.microsoft.com/office/drawing/2014/main" id="{4E34D59A-F510-2F4B-9861-21E1F7A80747}"/>
              </a:ext>
            </a:extLst>
          </p:cNvPr>
          <p:cNvSpPr>
            <a:spLocks noGrp="1"/>
          </p:cNvSpPr>
          <p:nvPr>
            <p:ph type="body" sz="quarter" idx="26" hasCustomPrompt="1"/>
          </p:nvPr>
        </p:nvSpPr>
        <p:spPr>
          <a:xfrm>
            <a:off x="14138270"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4" name="Text Placeholder 34">
            <a:extLst>
              <a:ext uri="{FF2B5EF4-FFF2-40B4-BE49-F238E27FC236}">
                <a16:creationId xmlns:a16="http://schemas.microsoft.com/office/drawing/2014/main" id="{F5D17976-A799-0749-87F9-D1C82C7C8316}"/>
              </a:ext>
            </a:extLst>
          </p:cNvPr>
          <p:cNvSpPr>
            <a:spLocks noGrp="1"/>
          </p:cNvSpPr>
          <p:nvPr>
            <p:ph type="body" sz="quarter" idx="27" hasCustomPrompt="1"/>
          </p:nvPr>
        </p:nvSpPr>
        <p:spPr>
          <a:xfrm>
            <a:off x="14138270"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F44BE0CC-E747-9C45-AFC3-35A6554C4B46}"/>
              </a:ext>
            </a:extLst>
          </p:cNvPr>
          <p:cNvSpPr>
            <a:spLocks noGrp="1"/>
          </p:cNvSpPr>
          <p:nvPr>
            <p:ph type="body" sz="quarter" idx="29" hasCustomPrompt="1"/>
          </p:nvPr>
        </p:nvSpPr>
        <p:spPr>
          <a:xfrm>
            <a:off x="17874973"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E542445D-B830-8343-915E-EB1103E28311}"/>
              </a:ext>
            </a:extLst>
          </p:cNvPr>
          <p:cNvSpPr>
            <a:spLocks noGrp="1"/>
          </p:cNvSpPr>
          <p:nvPr>
            <p:ph type="body" sz="quarter" idx="30" hasCustomPrompt="1"/>
          </p:nvPr>
        </p:nvSpPr>
        <p:spPr>
          <a:xfrm>
            <a:off x="17874973"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cxnSp>
        <p:nvCxnSpPr>
          <p:cNvPr id="3" name="Straight Connector 2">
            <a:extLst>
              <a:ext uri="{FF2B5EF4-FFF2-40B4-BE49-F238E27FC236}">
                <a16:creationId xmlns:a16="http://schemas.microsoft.com/office/drawing/2014/main" id="{893A1DD1-A72A-4E4D-81B9-59AAE32BB728}"/>
              </a:ext>
              <a:ext uri="{C183D7F6-B498-43B3-948B-1728B52AA6E4}">
                <adec:decorative xmlns:adec="http://schemas.microsoft.com/office/drawing/2017/decorative" val="1"/>
              </a:ext>
            </a:extLst>
          </p:cNvPr>
          <p:cNvCxnSpPr>
            <a:cxnSpLocks/>
          </p:cNvCxnSpPr>
          <p:nvPr/>
        </p:nvCxnSpPr>
        <p:spPr>
          <a:xfrm>
            <a:off x="4753433" y="8022414"/>
            <a:ext cx="14921059"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6DBC577-0223-2141-86EF-F98AFCB60D66}"/>
              </a:ext>
              <a:ext uri="{C183D7F6-B498-43B3-948B-1728B52AA6E4}">
                <adec:decorative xmlns:adec="http://schemas.microsoft.com/office/drawing/2017/decorative" val="1"/>
              </a:ext>
            </a:extLst>
          </p:cNvPr>
          <p:cNvCxnSpPr/>
          <p:nvPr/>
        </p:nvCxnSpPr>
        <p:spPr>
          <a:xfrm>
            <a:off x="4753433"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id="{CB3AF1ED-41CC-A74D-AB95-CFE029D4060B}"/>
              </a:ext>
              <a:ext uri="{C183D7F6-B498-43B3-948B-1728B52AA6E4}">
                <adec:decorative xmlns:adec="http://schemas.microsoft.com/office/drawing/2017/decorative" val="1"/>
              </a:ext>
            </a:extLst>
          </p:cNvPr>
          <p:cNvCxnSpPr>
            <a:cxnSpLocks/>
          </p:cNvCxnSpPr>
          <p:nvPr/>
        </p:nvCxnSpPr>
        <p:spPr>
          <a:xfrm>
            <a:off x="19674492"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39F03B6E-2B43-864E-908F-FA04EAF819C8}"/>
              </a:ext>
              <a:ext uri="{C183D7F6-B498-43B3-948B-1728B52AA6E4}">
                <adec:decorative xmlns:adec="http://schemas.microsoft.com/office/drawing/2017/decorative" val="1"/>
              </a:ext>
            </a:extLst>
          </p:cNvPr>
          <p:cNvCxnSpPr>
            <a:cxnSpLocks/>
          </p:cNvCxnSpPr>
          <p:nvPr userDrawn="1"/>
        </p:nvCxnSpPr>
        <p:spPr>
          <a:xfrm>
            <a:off x="4753433" y="8022414"/>
            <a:ext cx="14921059" cy="0"/>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D8D26F2B-EFA9-1D42-A179-A5CE29358FEF}"/>
              </a:ext>
              <a:ext uri="{C183D7F6-B498-43B3-948B-1728B52AA6E4}">
                <adec:decorative xmlns:adec="http://schemas.microsoft.com/office/drawing/2017/decorative" val="1"/>
              </a:ext>
            </a:extLst>
          </p:cNvPr>
          <p:cNvCxnSpPr/>
          <p:nvPr userDrawn="1"/>
        </p:nvCxnSpPr>
        <p:spPr>
          <a:xfrm>
            <a:off x="4753433"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9B91AC4A-1030-114C-A685-31612FF9019D}"/>
              </a:ext>
              <a:ext uri="{C183D7F6-B498-43B3-948B-1728B52AA6E4}">
                <adec:decorative xmlns:adec="http://schemas.microsoft.com/office/drawing/2017/decorative" val="1"/>
              </a:ext>
            </a:extLst>
          </p:cNvPr>
          <p:cNvCxnSpPr>
            <a:cxnSpLocks/>
          </p:cNvCxnSpPr>
          <p:nvPr userDrawn="1"/>
        </p:nvCxnSpPr>
        <p:spPr>
          <a:xfrm>
            <a:off x="19674492"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20" name="Picture Placeholder 18">
            <a:extLst>
              <a:ext uri="{FF2B5EF4-FFF2-40B4-BE49-F238E27FC236}">
                <a16:creationId xmlns:a16="http://schemas.microsoft.com/office/drawing/2014/main" id="{0FFFB9B9-FF5C-3B43-AC34-E0E4BFB1FBF3}"/>
              </a:ext>
              <a:ext uri="{C183D7F6-B498-43B3-948B-1728B52AA6E4}">
                <adec:decorative xmlns:adec="http://schemas.microsoft.com/office/drawing/2017/decorative" val="1"/>
              </a:ext>
            </a:extLst>
          </p:cNvPr>
          <p:cNvSpPr>
            <a:spLocks noGrp="1"/>
          </p:cNvSpPr>
          <p:nvPr>
            <p:ph type="pic" sz="quarter" idx="13" hasCustomPrompt="1"/>
          </p:nvPr>
        </p:nvSpPr>
        <p:spPr>
          <a:xfrm>
            <a:off x="3392614"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1" name="Picture Placeholder 18">
            <a:extLst>
              <a:ext uri="{FF2B5EF4-FFF2-40B4-BE49-F238E27FC236}">
                <a16:creationId xmlns:a16="http://schemas.microsoft.com/office/drawing/2014/main" id="{4EFAA546-8AC3-7347-946A-CE2E69D75084}"/>
              </a:ext>
              <a:ext uri="{C183D7F6-B498-43B3-948B-1728B52AA6E4}">
                <adec:decorative xmlns:adec="http://schemas.microsoft.com/office/drawing/2017/decorative" val="1"/>
              </a:ext>
            </a:extLst>
          </p:cNvPr>
          <p:cNvSpPr>
            <a:spLocks noGrp="1"/>
          </p:cNvSpPr>
          <p:nvPr>
            <p:ph type="pic" sz="quarter" idx="14" hasCustomPrompt="1"/>
          </p:nvPr>
        </p:nvSpPr>
        <p:spPr>
          <a:xfrm>
            <a:off x="7039784"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2" name="Picture Placeholder 18">
            <a:extLst>
              <a:ext uri="{FF2B5EF4-FFF2-40B4-BE49-F238E27FC236}">
                <a16:creationId xmlns:a16="http://schemas.microsoft.com/office/drawing/2014/main" id="{88DB6781-305C-044B-A408-5777172AB2BA}"/>
              </a:ext>
              <a:ext uri="{C183D7F6-B498-43B3-948B-1728B52AA6E4}">
                <adec:decorative xmlns:adec="http://schemas.microsoft.com/office/drawing/2017/decorative" val="1"/>
              </a:ext>
            </a:extLst>
          </p:cNvPr>
          <p:cNvSpPr>
            <a:spLocks noGrp="1"/>
          </p:cNvSpPr>
          <p:nvPr>
            <p:ph type="pic" sz="quarter" idx="15" hasCustomPrompt="1"/>
          </p:nvPr>
        </p:nvSpPr>
        <p:spPr>
          <a:xfrm>
            <a:off x="10852603"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9" name="Picture Placeholder 18">
            <a:extLst>
              <a:ext uri="{FF2B5EF4-FFF2-40B4-BE49-F238E27FC236}">
                <a16:creationId xmlns:a16="http://schemas.microsoft.com/office/drawing/2014/main" id="{B94910E6-1F1A-4340-AEDF-4CA9EEBE8E39}"/>
              </a:ext>
              <a:ext uri="{C183D7F6-B498-43B3-948B-1728B52AA6E4}">
                <adec:decorative xmlns:adec="http://schemas.microsoft.com/office/drawing/2017/decorative" val="1"/>
              </a:ext>
            </a:extLst>
          </p:cNvPr>
          <p:cNvSpPr>
            <a:spLocks noGrp="1"/>
          </p:cNvSpPr>
          <p:nvPr>
            <p:ph type="pic" sz="quarter" idx="25" hasCustomPrompt="1"/>
          </p:nvPr>
        </p:nvSpPr>
        <p:spPr>
          <a:xfrm>
            <a:off x="14589306"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7" name="Picture Placeholder 18">
            <a:extLst>
              <a:ext uri="{FF2B5EF4-FFF2-40B4-BE49-F238E27FC236}">
                <a16:creationId xmlns:a16="http://schemas.microsoft.com/office/drawing/2014/main" id="{7A9BC03B-0C7D-C74C-A761-19B06C2CB670}"/>
              </a:ext>
              <a:ext uri="{C183D7F6-B498-43B3-948B-1728B52AA6E4}">
                <adec:decorative xmlns:adec="http://schemas.microsoft.com/office/drawing/2017/decorative" val="1"/>
              </a:ext>
            </a:extLst>
          </p:cNvPr>
          <p:cNvSpPr>
            <a:spLocks noGrp="1"/>
          </p:cNvSpPr>
          <p:nvPr>
            <p:ph type="pic" sz="quarter" idx="28" hasCustomPrompt="1"/>
          </p:nvPr>
        </p:nvSpPr>
        <p:spPr>
          <a:xfrm>
            <a:off x="18326009"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8" name="Picture Placeholder 18">
            <a:extLst>
              <a:ext uri="{FF2B5EF4-FFF2-40B4-BE49-F238E27FC236}">
                <a16:creationId xmlns:a16="http://schemas.microsoft.com/office/drawing/2014/main" id="{F465982D-6941-AD45-8373-E73F5E887B1E}"/>
              </a:ext>
              <a:ext uri="{C183D7F6-B498-43B3-948B-1728B52AA6E4}">
                <adec:decorative xmlns:adec="http://schemas.microsoft.com/office/drawing/2017/decorative" val="1"/>
              </a:ext>
            </a:extLst>
          </p:cNvPr>
          <p:cNvSpPr>
            <a:spLocks noGrp="1"/>
          </p:cNvSpPr>
          <p:nvPr>
            <p:ph type="pic" sz="quarter" idx="34" hasCustomPrompt="1"/>
          </p:nvPr>
        </p:nvSpPr>
        <p:spPr>
          <a:xfrm>
            <a:off x="8744977" y="3340826"/>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9" name="Picture Placeholder 18">
            <a:extLst>
              <a:ext uri="{FF2B5EF4-FFF2-40B4-BE49-F238E27FC236}">
                <a16:creationId xmlns:a16="http://schemas.microsoft.com/office/drawing/2014/main" id="{628B4E40-5BB7-3543-AEFF-C4EDDB7A1C51}"/>
              </a:ext>
              <a:ext uri="{C183D7F6-B498-43B3-948B-1728B52AA6E4}">
                <adec:decorative xmlns:adec="http://schemas.microsoft.com/office/drawing/2017/decorative" val="1"/>
              </a:ext>
            </a:extLst>
          </p:cNvPr>
          <p:cNvSpPr>
            <a:spLocks noGrp="1"/>
          </p:cNvSpPr>
          <p:nvPr>
            <p:ph type="pic" sz="quarter" idx="35" hasCustomPrompt="1"/>
          </p:nvPr>
        </p:nvSpPr>
        <p:spPr>
          <a:xfrm>
            <a:off x="12978803" y="3340826"/>
            <a:ext cx="2687057" cy="2687057"/>
          </a:xfrm>
          <a:prstGeom prst="ellipse">
            <a:avLst/>
          </a:prstGeom>
          <a:pattFill prst="wdUpDiag">
            <a:fgClr>
              <a:srgbClr val="FADFD9"/>
            </a:fgClr>
            <a:bgClr>
              <a:schemeClr val="bg1"/>
            </a:bgClr>
          </a:pattFill>
        </p:spPr>
        <p:txBody>
          <a:bodyPr anchor="ctr">
            <a:normAutofit/>
          </a:bodyPr>
          <a:lstStyle>
            <a:lvl1pPr marL="0" marR="0" indent="0" algn="ctr" defTabSz="1828800" rtl="0" eaLnBrk="1" fontAlgn="auto" latinLnBrk="0" hangingPunct="1">
              <a:lnSpc>
                <a:spcPct val="90000"/>
              </a:lnSpc>
              <a:spcBef>
                <a:spcPts val="2000"/>
              </a:spcBef>
              <a:spcAft>
                <a:spcPts val="0"/>
              </a:spcAft>
              <a:buClrTx/>
              <a:buSzTx/>
              <a:buFontTx/>
              <a:buNone/>
              <a:tabLst/>
              <a:defRPr sz="2400" b="1">
                <a:solidFill>
                  <a:schemeClr val="accent6"/>
                </a:solidFill>
              </a:defRPr>
            </a:lvl1pPr>
          </a:lstStyle>
          <a:p>
            <a:r>
              <a:rPr lang="en-US"/>
              <a:t>Drag and drop image here</a:t>
            </a:r>
          </a:p>
        </p:txBody>
      </p:sp>
      <p:sp>
        <p:nvSpPr>
          <p:cNvPr id="35" name="Folded Corner 34">
            <a:extLst>
              <a:ext uri="{FF2B5EF4-FFF2-40B4-BE49-F238E27FC236}">
                <a16:creationId xmlns:a16="http://schemas.microsoft.com/office/drawing/2014/main" id="{8A465DE0-08DA-0D4D-806D-F73F2B671FE7}"/>
              </a:ext>
            </a:extLst>
          </p:cNvPr>
          <p:cNvSpPr/>
          <p:nvPr userDrawn="1"/>
        </p:nvSpPr>
        <p:spPr>
          <a:xfrm>
            <a:off x="0" y="-2514600"/>
            <a:ext cx="11507787" cy="19521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org chart comes in three sizes to help you outline your group.</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Select image placeholder to target your drag and drop. Crop as needed. </a:t>
            </a:r>
            <a:r>
              <a:rPr lang="es-ES" sz="2400" b="0">
                <a:solidFill>
                  <a:schemeClr val="tx1"/>
                </a:solidFill>
                <a:latin typeface="Source Sans Pro" charset="0"/>
                <a:ea typeface="Source Sans Pro" charset="0"/>
                <a:cs typeface="Source Sans Pro" charset="0"/>
              </a:rPr>
              <a:t>Use clear headshots with consistent sized heads when possible.</a:t>
            </a:r>
          </a:p>
          <a:p>
            <a:endParaRPr lang="en-US" sz="240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1939366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rg chart large">
    <p:bg>
      <p:bgPr>
        <a:solidFill>
          <a:schemeClr val="bg1"/>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chart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0" name="Text Placeholder 34">
            <a:extLst>
              <a:ext uri="{FF2B5EF4-FFF2-40B4-BE49-F238E27FC236}">
                <a16:creationId xmlns:a16="http://schemas.microsoft.com/office/drawing/2014/main" id="{C174ADBE-0C80-8B47-93E5-16A2A061114A}"/>
              </a:ext>
            </a:extLst>
          </p:cNvPr>
          <p:cNvSpPr>
            <a:spLocks noGrp="1"/>
          </p:cNvSpPr>
          <p:nvPr>
            <p:ph type="body" sz="quarter" idx="36" hasCustomPrompt="1"/>
          </p:nvPr>
        </p:nvSpPr>
        <p:spPr>
          <a:xfrm>
            <a:off x="6241564"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1" name="Text Placeholder 34">
            <a:extLst>
              <a:ext uri="{FF2B5EF4-FFF2-40B4-BE49-F238E27FC236}">
                <a16:creationId xmlns:a16="http://schemas.microsoft.com/office/drawing/2014/main" id="{C31BDE73-734E-584F-A647-5545AE617FC8}"/>
              </a:ext>
            </a:extLst>
          </p:cNvPr>
          <p:cNvSpPr>
            <a:spLocks noGrp="1"/>
          </p:cNvSpPr>
          <p:nvPr>
            <p:ph type="body" sz="quarter" idx="37" hasCustomPrompt="1"/>
          </p:nvPr>
        </p:nvSpPr>
        <p:spPr>
          <a:xfrm>
            <a:off x="6241564"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2" name="Text Placeholder 34">
            <a:extLst>
              <a:ext uri="{FF2B5EF4-FFF2-40B4-BE49-F238E27FC236}">
                <a16:creationId xmlns:a16="http://schemas.microsoft.com/office/drawing/2014/main" id="{43AFA908-8785-AE4E-A7E5-14692CE3B415}"/>
              </a:ext>
            </a:extLst>
          </p:cNvPr>
          <p:cNvSpPr>
            <a:spLocks noGrp="1"/>
          </p:cNvSpPr>
          <p:nvPr>
            <p:ph type="body" sz="quarter" idx="38" hasCustomPrompt="1"/>
          </p:nvPr>
        </p:nvSpPr>
        <p:spPr>
          <a:xfrm>
            <a:off x="10399274"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3" name="Text Placeholder 34">
            <a:extLst>
              <a:ext uri="{FF2B5EF4-FFF2-40B4-BE49-F238E27FC236}">
                <a16:creationId xmlns:a16="http://schemas.microsoft.com/office/drawing/2014/main" id="{3AFF3702-4A57-554C-A980-8A4FF58DA179}"/>
              </a:ext>
            </a:extLst>
          </p:cNvPr>
          <p:cNvSpPr>
            <a:spLocks noGrp="1"/>
          </p:cNvSpPr>
          <p:nvPr>
            <p:ph type="body" sz="quarter" idx="39" hasCustomPrompt="1"/>
          </p:nvPr>
        </p:nvSpPr>
        <p:spPr>
          <a:xfrm>
            <a:off x="10399274"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55" name="Text Placeholder 34">
            <a:extLst>
              <a:ext uri="{FF2B5EF4-FFF2-40B4-BE49-F238E27FC236}">
                <a16:creationId xmlns:a16="http://schemas.microsoft.com/office/drawing/2014/main" id="{4683A2E9-6ED3-CD42-A404-AA2ECDC9E200}"/>
              </a:ext>
            </a:extLst>
          </p:cNvPr>
          <p:cNvSpPr>
            <a:spLocks noGrp="1"/>
          </p:cNvSpPr>
          <p:nvPr>
            <p:ph type="body" sz="quarter" idx="41" hasCustomPrompt="1"/>
          </p:nvPr>
        </p:nvSpPr>
        <p:spPr>
          <a:xfrm>
            <a:off x="14431350" y="6563293"/>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56" name="Text Placeholder 34">
            <a:extLst>
              <a:ext uri="{FF2B5EF4-FFF2-40B4-BE49-F238E27FC236}">
                <a16:creationId xmlns:a16="http://schemas.microsoft.com/office/drawing/2014/main" id="{FBF26F31-30B4-414A-9ADC-C9E9AD0094BF}"/>
              </a:ext>
            </a:extLst>
          </p:cNvPr>
          <p:cNvSpPr>
            <a:spLocks noGrp="1"/>
          </p:cNvSpPr>
          <p:nvPr>
            <p:ph type="body" sz="quarter" idx="42" hasCustomPrompt="1"/>
          </p:nvPr>
        </p:nvSpPr>
        <p:spPr>
          <a:xfrm>
            <a:off x="14431350" y="7195044"/>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3" name="Text Placeholder 34">
            <a:extLst>
              <a:ext uri="{FF2B5EF4-FFF2-40B4-BE49-F238E27FC236}">
                <a16:creationId xmlns:a16="http://schemas.microsoft.com/office/drawing/2014/main" id="{D1E417A5-DE7D-B049-B789-4A8CBF8BD364}"/>
              </a:ext>
            </a:extLst>
          </p:cNvPr>
          <p:cNvSpPr>
            <a:spLocks noGrp="1"/>
          </p:cNvSpPr>
          <p:nvPr>
            <p:ph type="body" sz="quarter" idx="19" hasCustomPrompt="1"/>
          </p:nvPr>
        </p:nvSpPr>
        <p:spPr>
          <a:xfrm>
            <a:off x="1051692"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4" name="Text Placeholder 34">
            <a:extLst>
              <a:ext uri="{FF2B5EF4-FFF2-40B4-BE49-F238E27FC236}">
                <a16:creationId xmlns:a16="http://schemas.microsoft.com/office/drawing/2014/main" id="{78C5FF92-AAAB-1D44-A5ED-37A8DBCD4871}"/>
              </a:ext>
            </a:extLst>
          </p:cNvPr>
          <p:cNvSpPr>
            <a:spLocks noGrp="1"/>
          </p:cNvSpPr>
          <p:nvPr>
            <p:ph type="body" sz="quarter" idx="20" hasCustomPrompt="1"/>
          </p:nvPr>
        </p:nvSpPr>
        <p:spPr>
          <a:xfrm>
            <a:off x="1051692"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5" name="Text Placeholder 34">
            <a:extLst>
              <a:ext uri="{FF2B5EF4-FFF2-40B4-BE49-F238E27FC236}">
                <a16:creationId xmlns:a16="http://schemas.microsoft.com/office/drawing/2014/main" id="{EEA5E56B-4E28-8343-80CE-44CD2796EFD9}"/>
              </a:ext>
            </a:extLst>
          </p:cNvPr>
          <p:cNvSpPr>
            <a:spLocks noGrp="1"/>
          </p:cNvSpPr>
          <p:nvPr>
            <p:ph type="body" sz="quarter" idx="21" hasCustomPrompt="1"/>
          </p:nvPr>
        </p:nvSpPr>
        <p:spPr>
          <a:xfrm>
            <a:off x="4774978"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6" name="Text Placeholder 34">
            <a:extLst>
              <a:ext uri="{FF2B5EF4-FFF2-40B4-BE49-F238E27FC236}">
                <a16:creationId xmlns:a16="http://schemas.microsoft.com/office/drawing/2014/main" id="{9B810466-682E-164F-ADE1-D79442C6AB45}"/>
              </a:ext>
            </a:extLst>
          </p:cNvPr>
          <p:cNvSpPr>
            <a:spLocks noGrp="1"/>
          </p:cNvSpPr>
          <p:nvPr>
            <p:ph type="body" sz="quarter" idx="22" hasCustomPrompt="1"/>
          </p:nvPr>
        </p:nvSpPr>
        <p:spPr>
          <a:xfrm>
            <a:off x="4774978"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27" name="Text Placeholder 34">
            <a:extLst>
              <a:ext uri="{FF2B5EF4-FFF2-40B4-BE49-F238E27FC236}">
                <a16:creationId xmlns:a16="http://schemas.microsoft.com/office/drawing/2014/main" id="{4307521D-8395-1648-871F-F9B535A5CAFA}"/>
              </a:ext>
            </a:extLst>
          </p:cNvPr>
          <p:cNvSpPr>
            <a:spLocks noGrp="1"/>
          </p:cNvSpPr>
          <p:nvPr>
            <p:ph type="body" sz="quarter" idx="23" hasCustomPrompt="1"/>
          </p:nvPr>
        </p:nvSpPr>
        <p:spPr>
          <a:xfrm>
            <a:off x="8511681"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28" name="Text Placeholder 34">
            <a:extLst>
              <a:ext uri="{FF2B5EF4-FFF2-40B4-BE49-F238E27FC236}">
                <a16:creationId xmlns:a16="http://schemas.microsoft.com/office/drawing/2014/main" id="{2D43B465-C13A-C34E-8D9F-7163D24FCBFC}"/>
              </a:ext>
            </a:extLst>
          </p:cNvPr>
          <p:cNvSpPr>
            <a:spLocks noGrp="1"/>
          </p:cNvSpPr>
          <p:nvPr>
            <p:ph type="body" sz="quarter" idx="24" hasCustomPrompt="1"/>
          </p:nvPr>
        </p:nvSpPr>
        <p:spPr>
          <a:xfrm>
            <a:off x="8511681"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32" name="Text Placeholder 34">
            <a:extLst>
              <a:ext uri="{FF2B5EF4-FFF2-40B4-BE49-F238E27FC236}">
                <a16:creationId xmlns:a16="http://schemas.microsoft.com/office/drawing/2014/main" id="{4E34D59A-F510-2F4B-9861-21E1F7A80747}"/>
              </a:ext>
            </a:extLst>
          </p:cNvPr>
          <p:cNvSpPr>
            <a:spLocks noGrp="1"/>
          </p:cNvSpPr>
          <p:nvPr>
            <p:ph type="body" sz="quarter" idx="26" hasCustomPrompt="1"/>
          </p:nvPr>
        </p:nvSpPr>
        <p:spPr>
          <a:xfrm>
            <a:off x="12248384"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34" name="Text Placeholder 34">
            <a:extLst>
              <a:ext uri="{FF2B5EF4-FFF2-40B4-BE49-F238E27FC236}">
                <a16:creationId xmlns:a16="http://schemas.microsoft.com/office/drawing/2014/main" id="{F5D17976-A799-0749-87F9-D1C82C7C8316}"/>
              </a:ext>
            </a:extLst>
          </p:cNvPr>
          <p:cNvSpPr>
            <a:spLocks noGrp="1"/>
          </p:cNvSpPr>
          <p:nvPr>
            <p:ph type="body" sz="quarter" idx="27" hasCustomPrompt="1"/>
          </p:nvPr>
        </p:nvSpPr>
        <p:spPr>
          <a:xfrm>
            <a:off x="12248384"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0" name="Text Placeholder 34">
            <a:extLst>
              <a:ext uri="{FF2B5EF4-FFF2-40B4-BE49-F238E27FC236}">
                <a16:creationId xmlns:a16="http://schemas.microsoft.com/office/drawing/2014/main" id="{F44BE0CC-E747-9C45-AFC3-35A6554C4B46}"/>
              </a:ext>
            </a:extLst>
          </p:cNvPr>
          <p:cNvSpPr>
            <a:spLocks noGrp="1"/>
          </p:cNvSpPr>
          <p:nvPr>
            <p:ph type="body" sz="quarter" idx="29" hasCustomPrompt="1"/>
          </p:nvPr>
        </p:nvSpPr>
        <p:spPr>
          <a:xfrm>
            <a:off x="15985087"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1" name="Text Placeholder 34">
            <a:extLst>
              <a:ext uri="{FF2B5EF4-FFF2-40B4-BE49-F238E27FC236}">
                <a16:creationId xmlns:a16="http://schemas.microsoft.com/office/drawing/2014/main" id="{E542445D-B830-8343-915E-EB1103E28311}"/>
              </a:ext>
            </a:extLst>
          </p:cNvPr>
          <p:cNvSpPr>
            <a:spLocks noGrp="1"/>
          </p:cNvSpPr>
          <p:nvPr>
            <p:ph type="body" sz="quarter" idx="30" hasCustomPrompt="1"/>
          </p:nvPr>
        </p:nvSpPr>
        <p:spPr>
          <a:xfrm>
            <a:off x="15985087"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sp>
        <p:nvSpPr>
          <p:cNvPr id="46" name="Text Placeholder 34">
            <a:extLst>
              <a:ext uri="{FF2B5EF4-FFF2-40B4-BE49-F238E27FC236}">
                <a16:creationId xmlns:a16="http://schemas.microsoft.com/office/drawing/2014/main" id="{E8476353-55A1-6F47-B2F1-AE42FDC3E9B6}"/>
              </a:ext>
            </a:extLst>
          </p:cNvPr>
          <p:cNvSpPr>
            <a:spLocks noGrp="1"/>
          </p:cNvSpPr>
          <p:nvPr>
            <p:ph type="body" sz="quarter" idx="32" hasCustomPrompt="1"/>
          </p:nvPr>
        </p:nvSpPr>
        <p:spPr>
          <a:xfrm>
            <a:off x="19721790" y="11772106"/>
            <a:ext cx="3431194" cy="415891"/>
          </a:xfrm>
        </p:spPr>
        <p:txBody>
          <a:bodyPr>
            <a:noAutofit/>
          </a:bodyPr>
          <a:lstStyle>
            <a:lvl1pPr marL="0" indent="0" algn="ctr">
              <a:buFontTx/>
              <a:buNone/>
              <a:defRPr sz="3600" b="0" i="0">
                <a:solidFill>
                  <a:schemeClr val="accent2"/>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Speaker name</a:t>
            </a:r>
          </a:p>
        </p:txBody>
      </p:sp>
      <p:sp>
        <p:nvSpPr>
          <p:cNvPr id="47" name="Text Placeholder 34">
            <a:extLst>
              <a:ext uri="{FF2B5EF4-FFF2-40B4-BE49-F238E27FC236}">
                <a16:creationId xmlns:a16="http://schemas.microsoft.com/office/drawing/2014/main" id="{43565CD6-A0BB-8046-97AC-42E5774F6B4F}"/>
              </a:ext>
            </a:extLst>
          </p:cNvPr>
          <p:cNvSpPr>
            <a:spLocks noGrp="1"/>
          </p:cNvSpPr>
          <p:nvPr>
            <p:ph type="body" sz="quarter" idx="33" hasCustomPrompt="1"/>
          </p:nvPr>
        </p:nvSpPr>
        <p:spPr>
          <a:xfrm>
            <a:off x="19721790" y="12403857"/>
            <a:ext cx="3431194" cy="415891"/>
          </a:xfrm>
        </p:spPr>
        <p:txBody>
          <a:bodyPr>
            <a:noAutofit/>
          </a:bodyPr>
          <a:lstStyle>
            <a:lvl1pPr marL="0" indent="0" algn="ctr">
              <a:buFontTx/>
              <a:buNone/>
              <a:defRPr sz="3200" b="0" i="0">
                <a:solidFill>
                  <a:schemeClr val="accent6"/>
                </a:solidFill>
                <a:latin typeface="Community Light" panose="02000303040000020003" pitchFamily="2" charset="0"/>
              </a:defRPr>
            </a:lvl1pPr>
            <a:lvl2pPr marL="914400" indent="0">
              <a:buFontTx/>
              <a:buNone/>
              <a:defRPr sz="2000">
                <a:solidFill>
                  <a:schemeClr val="accent2"/>
                </a:solidFill>
              </a:defRPr>
            </a:lvl2pPr>
            <a:lvl3pPr marL="1828800" indent="0">
              <a:buFontTx/>
              <a:buNone/>
              <a:defRPr sz="1600">
                <a:solidFill>
                  <a:schemeClr val="accent2"/>
                </a:solidFill>
              </a:defRPr>
            </a:lvl3pPr>
            <a:lvl4pPr marL="2743200" indent="0">
              <a:buFontTx/>
              <a:buNone/>
              <a:defRPr sz="1400">
                <a:solidFill>
                  <a:schemeClr val="accent2"/>
                </a:solidFill>
              </a:defRPr>
            </a:lvl4pPr>
            <a:lvl5pPr marL="3657600" indent="0">
              <a:buFontTx/>
              <a:buNone/>
              <a:defRPr sz="1400">
                <a:solidFill>
                  <a:schemeClr val="accent2"/>
                </a:solidFill>
              </a:defRPr>
            </a:lvl5pPr>
          </a:lstStyle>
          <a:p>
            <a:pPr lvl="0"/>
            <a:r>
              <a:rPr lang="en-US"/>
              <a:t>Title</a:t>
            </a:r>
          </a:p>
        </p:txBody>
      </p:sp>
      <p:cxnSp>
        <p:nvCxnSpPr>
          <p:cNvPr id="3" name="Straight Connector 2">
            <a:extLst>
              <a:ext uri="{FF2B5EF4-FFF2-40B4-BE49-F238E27FC236}">
                <a16:creationId xmlns:a16="http://schemas.microsoft.com/office/drawing/2014/main" id="{893A1DD1-A72A-4E4D-81B9-59AAE32BB728}"/>
              </a:ext>
              <a:ext uri="{C183D7F6-B498-43B3-948B-1728B52AA6E4}">
                <adec:decorative xmlns:adec="http://schemas.microsoft.com/office/drawing/2017/decorative" val="1"/>
              </a:ext>
            </a:extLst>
          </p:cNvPr>
          <p:cNvCxnSpPr>
            <a:cxnSpLocks/>
          </p:cNvCxnSpPr>
          <p:nvPr/>
        </p:nvCxnSpPr>
        <p:spPr>
          <a:xfrm>
            <a:off x="2846256" y="8022414"/>
            <a:ext cx="18670098"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6DBC577-0223-2141-86EF-F98AFCB60D66}"/>
              </a:ext>
              <a:ext uri="{C183D7F6-B498-43B3-948B-1728B52AA6E4}">
                <adec:decorative xmlns:adec="http://schemas.microsoft.com/office/drawing/2017/decorative" val="1"/>
              </a:ext>
            </a:extLst>
          </p:cNvPr>
          <p:cNvCxnSpPr/>
          <p:nvPr/>
        </p:nvCxnSpPr>
        <p:spPr>
          <a:xfrm>
            <a:off x="2846256"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61" name="Straight Connector 60">
            <a:extLst>
              <a:ext uri="{FF2B5EF4-FFF2-40B4-BE49-F238E27FC236}">
                <a16:creationId xmlns:a16="http://schemas.microsoft.com/office/drawing/2014/main" id="{CB3AF1ED-41CC-A74D-AB95-CFE029D4060B}"/>
              </a:ext>
              <a:ext uri="{C183D7F6-B498-43B3-948B-1728B52AA6E4}">
                <adec:decorative xmlns:adec="http://schemas.microsoft.com/office/drawing/2017/decorative" val="1"/>
              </a:ext>
            </a:extLst>
          </p:cNvPr>
          <p:cNvCxnSpPr/>
          <p:nvPr/>
        </p:nvCxnSpPr>
        <p:spPr>
          <a:xfrm>
            <a:off x="21516354" y="8022414"/>
            <a:ext cx="0" cy="23331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5" name="Straight Connector 34">
            <a:extLst>
              <a:ext uri="{FF2B5EF4-FFF2-40B4-BE49-F238E27FC236}">
                <a16:creationId xmlns:a16="http://schemas.microsoft.com/office/drawing/2014/main" id="{87882A66-2C1B-8D4B-BF39-38553578A1B4}"/>
              </a:ext>
              <a:ext uri="{C183D7F6-B498-43B3-948B-1728B52AA6E4}">
                <adec:decorative xmlns:adec="http://schemas.microsoft.com/office/drawing/2017/decorative" val="1"/>
              </a:ext>
            </a:extLst>
          </p:cNvPr>
          <p:cNvCxnSpPr>
            <a:cxnSpLocks/>
          </p:cNvCxnSpPr>
          <p:nvPr userDrawn="1"/>
        </p:nvCxnSpPr>
        <p:spPr>
          <a:xfrm>
            <a:off x="2846256" y="8022414"/>
            <a:ext cx="18670098" cy="0"/>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5C0A28D9-7092-8743-977B-F989ABD9F065}"/>
              </a:ext>
              <a:ext uri="{C183D7F6-B498-43B3-948B-1728B52AA6E4}">
                <adec:decorative xmlns:adec="http://schemas.microsoft.com/office/drawing/2017/decorative" val="1"/>
              </a:ext>
            </a:extLst>
          </p:cNvPr>
          <p:cNvCxnSpPr/>
          <p:nvPr userDrawn="1"/>
        </p:nvCxnSpPr>
        <p:spPr>
          <a:xfrm>
            <a:off x="2846256"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8" name="Straight Connector 37">
            <a:extLst>
              <a:ext uri="{FF2B5EF4-FFF2-40B4-BE49-F238E27FC236}">
                <a16:creationId xmlns:a16="http://schemas.microsoft.com/office/drawing/2014/main" id="{3AA0E16F-B4B9-9D41-98FE-F0624EA246D8}"/>
              </a:ext>
              <a:ext uri="{C183D7F6-B498-43B3-948B-1728B52AA6E4}">
                <adec:decorative xmlns:adec="http://schemas.microsoft.com/office/drawing/2017/decorative" val="1"/>
              </a:ext>
            </a:extLst>
          </p:cNvPr>
          <p:cNvCxnSpPr/>
          <p:nvPr userDrawn="1"/>
        </p:nvCxnSpPr>
        <p:spPr>
          <a:xfrm>
            <a:off x="21516354" y="8022414"/>
            <a:ext cx="0" cy="233312"/>
          </a:xfrm>
          <a:prstGeom prst="line">
            <a:avLst/>
          </a:prstGeom>
          <a:ln>
            <a:solidFill>
              <a:schemeClr val="accent4"/>
            </a:solidFill>
          </a:ln>
        </p:spPr>
        <p:style>
          <a:lnRef idx="3">
            <a:schemeClr val="accent2"/>
          </a:lnRef>
          <a:fillRef idx="0">
            <a:schemeClr val="accent2"/>
          </a:fillRef>
          <a:effectRef idx="2">
            <a:schemeClr val="accent2"/>
          </a:effectRef>
          <a:fontRef idx="minor">
            <a:schemeClr val="tx1"/>
          </a:fontRef>
        </p:style>
      </p:cxnSp>
      <p:sp>
        <p:nvSpPr>
          <p:cNvPr id="20" name="Picture Placeholder 18">
            <a:extLst>
              <a:ext uri="{FF2B5EF4-FFF2-40B4-BE49-F238E27FC236}">
                <a16:creationId xmlns:a16="http://schemas.microsoft.com/office/drawing/2014/main" id="{0FFFB9B9-FF5C-3B43-AC34-E0E4BFB1FBF3}"/>
              </a:ext>
              <a:ext uri="{C183D7F6-B498-43B3-948B-1728B52AA6E4}">
                <adec:decorative xmlns:adec="http://schemas.microsoft.com/office/drawing/2017/decorative" val="1"/>
              </a:ext>
            </a:extLst>
          </p:cNvPr>
          <p:cNvSpPr>
            <a:spLocks noGrp="1"/>
          </p:cNvSpPr>
          <p:nvPr>
            <p:ph type="pic" sz="quarter" idx="13" hasCustomPrompt="1"/>
          </p:nvPr>
        </p:nvSpPr>
        <p:spPr>
          <a:xfrm>
            <a:off x="1502728"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1" name="Picture Placeholder 18">
            <a:extLst>
              <a:ext uri="{FF2B5EF4-FFF2-40B4-BE49-F238E27FC236}">
                <a16:creationId xmlns:a16="http://schemas.microsoft.com/office/drawing/2014/main" id="{4EFAA546-8AC3-7347-946A-CE2E69D75084}"/>
              </a:ext>
              <a:ext uri="{C183D7F6-B498-43B3-948B-1728B52AA6E4}">
                <adec:decorative xmlns:adec="http://schemas.microsoft.com/office/drawing/2017/decorative" val="1"/>
              </a:ext>
            </a:extLst>
          </p:cNvPr>
          <p:cNvSpPr>
            <a:spLocks noGrp="1"/>
          </p:cNvSpPr>
          <p:nvPr>
            <p:ph type="pic" sz="quarter" idx="14" hasCustomPrompt="1"/>
          </p:nvPr>
        </p:nvSpPr>
        <p:spPr>
          <a:xfrm>
            <a:off x="5149898"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2" name="Picture Placeholder 18">
            <a:extLst>
              <a:ext uri="{FF2B5EF4-FFF2-40B4-BE49-F238E27FC236}">
                <a16:creationId xmlns:a16="http://schemas.microsoft.com/office/drawing/2014/main" id="{88DB6781-305C-044B-A408-5777172AB2BA}"/>
              </a:ext>
              <a:ext uri="{C183D7F6-B498-43B3-948B-1728B52AA6E4}">
                <adec:decorative xmlns:adec="http://schemas.microsoft.com/office/drawing/2017/decorative" val="1"/>
              </a:ext>
            </a:extLst>
          </p:cNvPr>
          <p:cNvSpPr>
            <a:spLocks noGrp="1"/>
          </p:cNvSpPr>
          <p:nvPr>
            <p:ph type="pic" sz="quarter" idx="15" hasCustomPrompt="1"/>
          </p:nvPr>
        </p:nvSpPr>
        <p:spPr>
          <a:xfrm>
            <a:off x="8962717"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29" name="Picture Placeholder 18">
            <a:extLst>
              <a:ext uri="{FF2B5EF4-FFF2-40B4-BE49-F238E27FC236}">
                <a16:creationId xmlns:a16="http://schemas.microsoft.com/office/drawing/2014/main" id="{B94910E6-1F1A-4340-AEDF-4CA9EEBE8E39}"/>
              </a:ext>
              <a:ext uri="{C183D7F6-B498-43B3-948B-1728B52AA6E4}">
                <adec:decorative xmlns:adec="http://schemas.microsoft.com/office/drawing/2017/decorative" val="1"/>
              </a:ext>
            </a:extLst>
          </p:cNvPr>
          <p:cNvSpPr>
            <a:spLocks noGrp="1"/>
          </p:cNvSpPr>
          <p:nvPr>
            <p:ph type="pic" sz="quarter" idx="25" hasCustomPrompt="1"/>
          </p:nvPr>
        </p:nvSpPr>
        <p:spPr>
          <a:xfrm>
            <a:off x="12699420"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7" name="Picture Placeholder 18">
            <a:extLst>
              <a:ext uri="{FF2B5EF4-FFF2-40B4-BE49-F238E27FC236}">
                <a16:creationId xmlns:a16="http://schemas.microsoft.com/office/drawing/2014/main" id="{7A9BC03B-0C7D-C74C-A761-19B06C2CB670}"/>
              </a:ext>
              <a:ext uri="{C183D7F6-B498-43B3-948B-1728B52AA6E4}">
                <adec:decorative xmlns:adec="http://schemas.microsoft.com/office/drawing/2017/decorative" val="1"/>
              </a:ext>
            </a:extLst>
          </p:cNvPr>
          <p:cNvSpPr>
            <a:spLocks noGrp="1"/>
          </p:cNvSpPr>
          <p:nvPr>
            <p:ph type="pic" sz="quarter" idx="28" hasCustomPrompt="1"/>
          </p:nvPr>
        </p:nvSpPr>
        <p:spPr>
          <a:xfrm>
            <a:off x="16436123"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2" name="Picture Placeholder 18">
            <a:extLst>
              <a:ext uri="{FF2B5EF4-FFF2-40B4-BE49-F238E27FC236}">
                <a16:creationId xmlns:a16="http://schemas.microsoft.com/office/drawing/2014/main" id="{E5646DAF-80DC-EE47-9B60-A3DF47E75013}"/>
              </a:ext>
              <a:ext uri="{C183D7F6-B498-43B3-948B-1728B52AA6E4}">
                <adec:decorative xmlns:adec="http://schemas.microsoft.com/office/drawing/2017/decorative" val="1"/>
              </a:ext>
            </a:extLst>
          </p:cNvPr>
          <p:cNvSpPr>
            <a:spLocks noGrp="1"/>
          </p:cNvSpPr>
          <p:nvPr>
            <p:ph type="pic" sz="quarter" idx="31" hasCustomPrompt="1"/>
          </p:nvPr>
        </p:nvSpPr>
        <p:spPr>
          <a:xfrm>
            <a:off x="20172826" y="8549639"/>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8" name="Picture Placeholder 18">
            <a:extLst>
              <a:ext uri="{FF2B5EF4-FFF2-40B4-BE49-F238E27FC236}">
                <a16:creationId xmlns:a16="http://schemas.microsoft.com/office/drawing/2014/main" id="{F465982D-6941-AD45-8373-E73F5E887B1E}"/>
              </a:ext>
              <a:ext uri="{C183D7F6-B498-43B3-948B-1728B52AA6E4}">
                <adec:decorative xmlns:adec="http://schemas.microsoft.com/office/drawing/2017/decorative" val="1"/>
              </a:ext>
            </a:extLst>
          </p:cNvPr>
          <p:cNvSpPr>
            <a:spLocks noGrp="1"/>
          </p:cNvSpPr>
          <p:nvPr>
            <p:ph type="pic" sz="quarter" idx="34" hasCustomPrompt="1"/>
          </p:nvPr>
        </p:nvSpPr>
        <p:spPr>
          <a:xfrm>
            <a:off x="6616484" y="3340826"/>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49" name="Picture Placeholder 18">
            <a:extLst>
              <a:ext uri="{FF2B5EF4-FFF2-40B4-BE49-F238E27FC236}">
                <a16:creationId xmlns:a16="http://schemas.microsoft.com/office/drawing/2014/main" id="{628B4E40-5BB7-3543-AEFF-C4EDDB7A1C51}"/>
              </a:ext>
              <a:ext uri="{C183D7F6-B498-43B3-948B-1728B52AA6E4}">
                <adec:decorative xmlns:adec="http://schemas.microsoft.com/office/drawing/2017/decorative" val="1"/>
              </a:ext>
            </a:extLst>
          </p:cNvPr>
          <p:cNvSpPr>
            <a:spLocks noGrp="1"/>
          </p:cNvSpPr>
          <p:nvPr>
            <p:ph type="pic" sz="quarter" idx="35" hasCustomPrompt="1"/>
          </p:nvPr>
        </p:nvSpPr>
        <p:spPr>
          <a:xfrm>
            <a:off x="10850310" y="3340826"/>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54" name="Picture Placeholder 18">
            <a:extLst>
              <a:ext uri="{FF2B5EF4-FFF2-40B4-BE49-F238E27FC236}">
                <a16:creationId xmlns:a16="http://schemas.microsoft.com/office/drawing/2014/main" id="{AE31D219-1C3B-0F46-892C-276CF6EC868D}"/>
              </a:ext>
              <a:ext uri="{C183D7F6-B498-43B3-948B-1728B52AA6E4}">
                <adec:decorative xmlns:adec="http://schemas.microsoft.com/office/drawing/2017/decorative" val="1"/>
              </a:ext>
            </a:extLst>
          </p:cNvPr>
          <p:cNvSpPr>
            <a:spLocks noGrp="1"/>
          </p:cNvSpPr>
          <p:nvPr>
            <p:ph type="pic" sz="quarter" idx="40" hasCustomPrompt="1"/>
          </p:nvPr>
        </p:nvSpPr>
        <p:spPr>
          <a:xfrm>
            <a:off x="14882386" y="3340826"/>
            <a:ext cx="2687057" cy="2687057"/>
          </a:xfrm>
          <a:prstGeom prst="ellipse">
            <a:avLst/>
          </a:prstGeom>
          <a:pattFill prst="wdUpDiag">
            <a:fgClr>
              <a:srgbClr val="FADFD9"/>
            </a:fgClr>
            <a:bgClr>
              <a:schemeClr val="bg1"/>
            </a:bgClr>
          </a:pattFill>
        </p:spPr>
        <p:txBody>
          <a:bodyPr anchor="ctr">
            <a:normAutofit/>
          </a:bodyPr>
          <a:lstStyle>
            <a:lvl1pPr marL="0" indent="0" algn="ctr">
              <a:buFontTx/>
              <a:buNone/>
              <a:defRPr sz="2400" b="1">
                <a:solidFill>
                  <a:schemeClr val="accent6"/>
                </a:solidFill>
              </a:defRPr>
            </a:lvl1pPr>
          </a:lstStyle>
          <a:p>
            <a:r>
              <a:rPr lang="en-US"/>
              <a:t>Drag and drop image here</a:t>
            </a:r>
          </a:p>
        </p:txBody>
      </p:sp>
      <p:sp>
        <p:nvSpPr>
          <p:cNvPr id="39" name="Folded Corner 38">
            <a:extLst>
              <a:ext uri="{FF2B5EF4-FFF2-40B4-BE49-F238E27FC236}">
                <a16:creationId xmlns:a16="http://schemas.microsoft.com/office/drawing/2014/main" id="{9E72D902-DC82-0447-9C25-89A7C0DE40BB}"/>
              </a:ext>
            </a:extLst>
          </p:cNvPr>
          <p:cNvSpPr/>
          <p:nvPr userDrawn="1"/>
        </p:nvSpPr>
        <p:spPr>
          <a:xfrm>
            <a:off x="0" y="-2514600"/>
            <a:ext cx="11507787" cy="19521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org chart comes in three sizes to help you outline your group.</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Select image placeholder to target your drag and drop. Crop as needed. </a:t>
            </a:r>
            <a:r>
              <a:rPr lang="es-ES" sz="2400" b="0">
                <a:solidFill>
                  <a:schemeClr val="tx1"/>
                </a:solidFill>
                <a:latin typeface="Source Sans Pro" charset="0"/>
                <a:ea typeface="Source Sans Pro" charset="0"/>
                <a:cs typeface="Source Sans Pro" charset="0"/>
              </a:rPr>
              <a:t>Use clear headshots with consistent sized heads when possible.</a:t>
            </a:r>
          </a:p>
          <a:p>
            <a:endParaRPr lang="en-US" sz="240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26134738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FEFAF5"/>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369704A-8C9D-7045-8A49-A2B1C04A59E2}"/>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3" name="Folded Corner 2">
            <a:extLst>
              <a:ext uri="{FF2B5EF4-FFF2-40B4-BE49-F238E27FC236}">
                <a16:creationId xmlns:a16="http://schemas.microsoft.com/office/drawing/2014/main" id="{A2CCF22E-BD16-B14B-9AF4-B731E6FB9513}"/>
              </a:ext>
            </a:extLst>
          </p:cNvPr>
          <p:cNvSpPr/>
          <p:nvPr userDrawn="1"/>
        </p:nvSpPr>
        <p:spPr>
          <a:xfrm>
            <a:off x="0" y="-2209800"/>
            <a:ext cx="8231187" cy="16473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a multi-purpose title only layout. </a:t>
            </a:r>
          </a:p>
          <a:p>
            <a:endParaRPr lang="en-US" sz="2400">
              <a:solidFill>
                <a:schemeClr val="tx1"/>
              </a:solidFill>
              <a:latin typeface="Source Sans Pro" charset="0"/>
              <a:ea typeface="Source Sans Pro" charset="0"/>
              <a:cs typeface="Arial" panose="020B0604020202020204" pitchFamily="34" charset="0"/>
            </a:endParaRPr>
          </a:p>
          <a:p>
            <a:pPr rtl="0"/>
            <a:r>
              <a:rPr lang="es-ES" sz="2400" b="1">
                <a:solidFill>
                  <a:schemeClr val="tx1"/>
                </a:solidFill>
                <a:latin typeface="Source Sans Pro" charset="0"/>
                <a:ea typeface="Source Sans Pro" charset="0"/>
                <a:cs typeface="Arial" panose="020B0604020202020204" pitchFamily="34" charset="0"/>
              </a:rPr>
              <a:t>Tip: </a:t>
            </a:r>
            <a:r>
              <a:rPr lang="es-ES" sz="2400" b="0">
                <a:solidFill>
                  <a:schemeClr val="tx1"/>
                </a:solidFill>
                <a:latin typeface="Source Sans Pro" charset="0"/>
                <a:ea typeface="Source Sans Pro" charset="0"/>
                <a:cs typeface="Arial" panose="020B0604020202020204" pitchFamily="34" charset="0"/>
              </a:rPr>
              <a:t>Make sure to keep your slide titles short and clear.</a:t>
            </a:r>
          </a:p>
        </p:txBody>
      </p:sp>
    </p:spTree>
    <p:extLst>
      <p:ext uri="{BB962C8B-B14F-4D97-AF65-F5344CB8AC3E}">
        <p14:creationId xmlns:p14="http://schemas.microsoft.com/office/powerpoint/2010/main" val="13119581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s 2 topics side by s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7BEBB4-3F36-8646-973A-A78CEB7C196F}"/>
              </a:ext>
              <a:ext uri="{C183D7F6-B498-43B3-948B-1728B52AA6E4}">
                <adec:decorative xmlns:adec="http://schemas.microsoft.com/office/drawing/2017/decorative" val="1"/>
              </a:ext>
            </a:extLst>
          </p:cNvPr>
          <p:cNvSpPr/>
          <p:nvPr/>
        </p:nvSpPr>
        <p:spPr>
          <a:xfrm>
            <a:off x="1525588" y="3618487"/>
            <a:ext cx="10392654" cy="10097513"/>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C60FE4-08B6-EA4A-9463-3B69B49C2A18}"/>
              </a:ext>
              <a:ext uri="{C183D7F6-B498-43B3-948B-1728B52AA6E4}">
                <adec:decorative xmlns:adec="http://schemas.microsoft.com/office/drawing/2017/decorative" val="1"/>
              </a:ext>
            </a:extLst>
          </p:cNvPr>
          <p:cNvSpPr/>
          <p:nvPr/>
        </p:nvSpPr>
        <p:spPr>
          <a:xfrm>
            <a:off x="12525133" y="3618488"/>
            <a:ext cx="10260255" cy="10097512"/>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716F0D-A83B-204C-9A61-5E7F687DD3D5}"/>
              </a:ext>
              <a:ext uri="{C183D7F6-B498-43B3-948B-1728B52AA6E4}">
                <adec:decorative xmlns:adec="http://schemas.microsoft.com/office/drawing/2017/decorative" val="1"/>
              </a:ext>
            </a:extLst>
          </p:cNvPr>
          <p:cNvSpPr/>
          <p:nvPr/>
        </p:nvSpPr>
        <p:spPr>
          <a:xfrm flipV="1">
            <a:off x="1955541" y="5024205"/>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3" name="Rectangle 12">
            <a:extLst>
              <a:ext uri="{FF2B5EF4-FFF2-40B4-BE49-F238E27FC236}">
                <a16:creationId xmlns:a16="http://schemas.microsoft.com/office/drawing/2014/main" id="{4A5D1ADE-6E40-2140-AAC7-17DA52B4B884}"/>
              </a:ext>
              <a:ext uri="{C183D7F6-B498-43B3-948B-1728B52AA6E4}">
                <adec:decorative xmlns:adec="http://schemas.microsoft.com/office/drawing/2017/decorative" val="1"/>
              </a:ext>
            </a:extLst>
          </p:cNvPr>
          <p:cNvSpPr/>
          <p:nvPr/>
        </p:nvSpPr>
        <p:spPr>
          <a:xfrm flipV="1">
            <a:off x="13048396" y="5024205"/>
            <a:ext cx="898799"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4" name="Title Placeholder 1">
            <a:extLst>
              <a:ext uri="{FF2B5EF4-FFF2-40B4-BE49-F238E27FC236}">
                <a16:creationId xmlns:a16="http://schemas.microsoft.com/office/drawing/2014/main" id="{D369704A-8C9D-7045-8A49-A2B1C04A59E2}"/>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23" name="Text Placeholder 8">
            <a:extLst>
              <a:ext uri="{FF2B5EF4-FFF2-40B4-BE49-F238E27FC236}">
                <a16:creationId xmlns:a16="http://schemas.microsoft.com/office/drawing/2014/main" id="{194034E8-B5B3-7B4A-961C-240ADFAF6E4F}"/>
              </a:ext>
            </a:extLst>
          </p:cNvPr>
          <p:cNvSpPr>
            <a:spLocks noGrp="1"/>
          </p:cNvSpPr>
          <p:nvPr userDrawn="1">
            <p:ph type="body" sz="quarter" idx="14"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14" name="Text Placeholder 13">
            <a:extLst>
              <a:ext uri="{FF2B5EF4-FFF2-40B4-BE49-F238E27FC236}">
                <a16:creationId xmlns:a16="http://schemas.microsoft.com/office/drawing/2014/main" id="{C9A703E1-FCDF-6545-BC1B-091CE6B82F57}"/>
              </a:ext>
            </a:extLst>
          </p:cNvPr>
          <p:cNvSpPr>
            <a:spLocks noGrp="1"/>
          </p:cNvSpPr>
          <p:nvPr userDrawn="1">
            <p:ph type="body" sz="quarter" idx="10" hasCustomPrompt="1"/>
          </p:nvPr>
        </p:nvSpPr>
        <p:spPr>
          <a:xfrm>
            <a:off x="1862635" y="4066757"/>
            <a:ext cx="6765914" cy="1266825"/>
          </a:xfrm>
        </p:spPr>
        <p:txBody>
          <a:bodyPr>
            <a:normAutofit/>
          </a:bodyPr>
          <a:lstStyle>
            <a:lvl1pPr marL="0" indent="0">
              <a:buNone/>
              <a:defRPr sz="4400">
                <a:solidFill>
                  <a:schemeClr val="bg2"/>
                </a:solidFill>
              </a:defRPr>
            </a:lvl1pPr>
          </a:lstStyle>
          <a:p>
            <a:pPr lvl="0"/>
            <a:r>
              <a:rPr lang="en-US"/>
              <a:t>Enter topic header</a:t>
            </a:r>
          </a:p>
        </p:txBody>
      </p:sp>
      <p:sp>
        <p:nvSpPr>
          <p:cNvPr id="16" name="Text Placeholder 15">
            <a:extLst>
              <a:ext uri="{FF2B5EF4-FFF2-40B4-BE49-F238E27FC236}">
                <a16:creationId xmlns:a16="http://schemas.microsoft.com/office/drawing/2014/main" id="{0FA706E7-6BC9-C647-83DB-B6E49D1BFA4B}"/>
              </a:ext>
            </a:extLst>
          </p:cNvPr>
          <p:cNvSpPr>
            <a:spLocks noGrp="1"/>
          </p:cNvSpPr>
          <p:nvPr userDrawn="1">
            <p:ph type="body" sz="quarter" idx="11" hasCustomPrompt="1"/>
          </p:nvPr>
        </p:nvSpPr>
        <p:spPr>
          <a:xfrm>
            <a:off x="1862635" y="5440727"/>
            <a:ext cx="8885237" cy="3641725"/>
          </a:xfrm>
        </p:spPr>
        <p:txBody>
          <a:bodyPr>
            <a:normAutofit/>
          </a:bodyPr>
          <a:lstStyle>
            <a:lvl1pPr marL="571500" indent="-571500">
              <a:lnSpc>
                <a:spcPts val="4320"/>
              </a:lnSpc>
              <a:buFont typeface="Arial" panose="020B0604020202020204" pitchFamily="34" charset="0"/>
              <a:buChar char="•"/>
              <a:defRPr sz="3600" b="0" i="0">
                <a:solidFill>
                  <a:schemeClr val="accent6"/>
                </a:solidFill>
                <a:latin typeface="Community Light" panose="02000303040000020003" pitchFamily="2" charset="0"/>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 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sed. et in in</a:t>
            </a:r>
          </a:p>
          <a:p>
            <a:pPr lvl="0"/>
            <a:r>
              <a:rPr lang="en-US"/>
              <a:t>Non </a:t>
            </a:r>
            <a:r>
              <a:rPr lang="en-US" err="1"/>
              <a:t>consequuntur</a:t>
            </a:r>
            <a:r>
              <a:rPr lang="en-US"/>
              <a:t>. </a:t>
            </a:r>
            <a:r>
              <a:rPr lang="en-US" err="1"/>
              <a:t>homines</a:t>
            </a:r>
            <a:r>
              <a:rPr lang="en-US"/>
              <a:t> res </a:t>
            </a:r>
            <a:r>
              <a:rPr lang="en-US" err="1"/>
              <a:t>facere</a:t>
            </a:r>
            <a:r>
              <a:rPr lang="en-US"/>
              <a:t> </a:t>
            </a:r>
            <a:r>
              <a:rPr lang="en-US" err="1"/>
              <a:t>Itaque</a:t>
            </a:r>
            <a:r>
              <a:rPr lang="en-US"/>
              <a:t> </a:t>
            </a:r>
            <a:r>
              <a:rPr lang="en-US" err="1"/>
              <a:t>orationem</a:t>
            </a:r>
            <a:r>
              <a:rPr lang="en-US"/>
              <a:t>.</a:t>
            </a:r>
          </a:p>
        </p:txBody>
      </p:sp>
      <p:sp>
        <p:nvSpPr>
          <p:cNvPr id="20" name="Text Placeholder 13">
            <a:extLst>
              <a:ext uri="{FF2B5EF4-FFF2-40B4-BE49-F238E27FC236}">
                <a16:creationId xmlns:a16="http://schemas.microsoft.com/office/drawing/2014/main" id="{25857958-4E2C-294E-AEA7-941CE1D6EB3F}"/>
              </a:ext>
            </a:extLst>
          </p:cNvPr>
          <p:cNvSpPr>
            <a:spLocks noGrp="1"/>
          </p:cNvSpPr>
          <p:nvPr userDrawn="1">
            <p:ph type="body" sz="quarter" idx="12" hasCustomPrompt="1"/>
          </p:nvPr>
        </p:nvSpPr>
        <p:spPr>
          <a:xfrm>
            <a:off x="12962060" y="4066757"/>
            <a:ext cx="6765914" cy="1266825"/>
          </a:xfrm>
        </p:spPr>
        <p:txBody>
          <a:bodyPr>
            <a:normAutofit/>
          </a:bodyPr>
          <a:lstStyle>
            <a:lvl1pPr marL="0" indent="0">
              <a:buNone/>
              <a:defRPr sz="4400">
                <a:solidFill>
                  <a:schemeClr val="bg2"/>
                </a:solidFill>
              </a:defRPr>
            </a:lvl1pPr>
          </a:lstStyle>
          <a:p>
            <a:pPr lvl="0"/>
            <a:r>
              <a:rPr lang="en-US"/>
              <a:t>Enter topic header</a:t>
            </a:r>
          </a:p>
        </p:txBody>
      </p:sp>
      <p:sp>
        <p:nvSpPr>
          <p:cNvPr id="21" name="Text Placeholder 15">
            <a:extLst>
              <a:ext uri="{FF2B5EF4-FFF2-40B4-BE49-F238E27FC236}">
                <a16:creationId xmlns:a16="http://schemas.microsoft.com/office/drawing/2014/main" id="{B19EB850-36C6-234E-9460-D685B5A8899B}"/>
              </a:ext>
            </a:extLst>
          </p:cNvPr>
          <p:cNvSpPr>
            <a:spLocks noGrp="1"/>
          </p:cNvSpPr>
          <p:nvPr userDrawn="1">
            <p:ph type="body" sz="quarter" idx="13" hasCustomPrompt="1"/>
          </p:nvPr>
        </p:nvSpPr>
        <p:spPr>
          <a:xfrm>
            <a:off x="12962060" y="5440727"/>
            <a:ext cx="8885237" cy="3641725"/>
          </a:xfrm>
        </p:spPr>
        <p:txBody>
          <a:bodyPr>
            <a:normAutofit/>
          </a:bodyPr>
          <a:lstStyle>
            <a:lvl1pPr marL="571500" indent="-571500">
              <a:lnSpc>
                <a:spcPts val="4320"/>
              </a:lnSpc>
              <a:buFont typeface="Arial" panose="020B0604020202020204" pitchFamily="34" charset="0"/>
              <a:buChar char="•"/>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 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sed. et in in</a:t>
            </a:r>
          </a:p>
          <a:p>
            <a:pPr lvl="0"/>
            <a:r>
              <a:rPr lang="en-US"/>
              <a:t>Non </a:t>
            </a:r>
            <a:r>
              <a:rPr lang="en-US" err="1"/>
              <a:t>consequuntur</a:t>
            </a:r>
            <a:r>
              <a:rPr lang="en-US"/>
              <a:t>. </a:t>
            </a:r>
            <a:r>
              <a:rPr lang="en-US" err="1"/>
              <a:t>homines</a:t>
            </a:r>
            <a:r>
              <a:rPr lang="en-US"/>
              <a:t> res </a:t>
            </a:r>
            <a:r>
              <a:rPr lang="en-US" err="1"/>
              <a:t>facere</a:t>
            </a:r>
            <a:r>
              <a:rPr lang="en-US"/>
              <a:t> </a:t>
            </a:r>
            <a:r>
              <a:rPr lang="en-US" err="1"/>
              <a:t>Itaque</a:t>
            </a:r>
            <a:r>
              <a:rPr lang="en-US"/>
              <a:t> </a:t>
            </a:r>
            <a:r>
              <a:rPr lang="en-US" err="1"/>
              <a:t>orationem</a:t>
            </a:r>
            <a:r>
              <a:rPr lang="en-US"/>
              <a:t>.</a:t>
            </a:r>
          </a:p>
        </p:txBody>
      </p:sp>
      <p:sp>
        <p:nvSpPr>
          <p:cNvPr id="15" name="Folded Corner 14">
            <a:extLst>
              <a:ext uri="{FF2B5EF4-FFF2-40B4-BE49-F238E27FC236}">
                <a16:creationId xmlns:a16="http://schemas.microsoft.com/office/drawing/2014/main" id="{758C6326-25E7-5548-B12B-DACC40C294F4}"/>
              </a:ext>
              <a:ext uri="{C183D7F6-B498-43B3-948B-1728B52AA6E4}">
                <adec:decorative xmlns:adec="http://schemas.microsoft.com/office/drawing/2017/decorative" val="1"/>
              </a:ext>
            </a:extLst>
          </p:cNvPr>
          <p:cNvSpPr/>
          <p:nvPr userDrawn="1"/>
        </p:nvSpPr>
        <p:spPr>
          <a:xfrm>
            <a:off x="0" y="-2286000"/>
            <a:ext cx="9755187" cy="17235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text layout is for expanding upon 2 main points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Replace text placeholders with your own words.</a:t>
            </a:r>
          </a:p>
          <a:p>
            <a:endParaRPr lang="en-US" sz="2400">
              <a:solidFill>
                <a:schemeClr val="tx1"/>
              </a:solidFill>
              <a:latin typeface="Source Sans Pro" panose="020B0503030403020204" pitchFamily="34" charset="77"/>
              <a:ea typeface="Source Sans Pro" charset="0"/>
              <a:cs typeface="Arial" panose="020B0604020202020204" pitchFamily="34" charset="0"/>
            </a:endParaRPr>
          </a:p>
        </p:txBody>
      </p:sp>
    </p:spTree>
    <p:extLst>
      <p:ext uri="{BB962C8B-B14F-4D97-AF65-F5344CB8AC3E}">
        <p14:creationId xmlns:p14="http://schemas.microsoft.com/office/powerpoint/2010/main" val="1105038673"/>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s 3 topics side by s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8896891" y="3618487"/>
            <a:ext cx="6669741" cy="1009751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16135525" y="3618488"/>
            <a:ext cx="6669741" cy="10097514"/>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7F9BE5B-CEBC-EF42-A9C1-923920C803C3}"/>
              </a:ext>
              <a:ext uri="{C183D7F6-B498-43B3-948B-1728B52AA6E4}">
                <adec:decorative xmlns:adec="http://schemas.microsoft.com/office/drawing/2017/decorative" val="1"/>
              </a:ext>
            </a:extLst>
          </p:cNvPr>
          <p:cNvSpPr/>
          <p:nvPr/>
        </p:nvSpPr>
        <p:spPr>
          <a:xfrm>
            <a:off x="1549789" y="3618488"/>
            <a:ext cx="6669741" cy="1009751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9313728" y="490728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16502671" y="490728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3" name="Rectangle 22">
            <a:extLst>
              <a:ext uri="{FF2B5EF4-FFF2-40B4-BE49-F238E27FC236}">
                <a16:creationId xmlns:a16="http://schemas.microsoft.com/office/drawing/2014/main" id="{667BD3C9-2C74-714C-85A3-2EE06DB40E82}"/>
              </a:ext>
              <a:ext uri="{C183D7F6-B498-43B3-948B-1728B52AA6E4}">
                <adec:decorative xmlns:adec="http://schemas.microsoft.com/office/drawing/2017/decorative" val="1"/>
              </a:ext>
            </a:extLst>
          </p:cNvPr>
          <p:cNvSpPr/>
          <p:nvPr/>
        </p:nvSpPr>
        <p:spPr>
          <a:xfrm flipV="1">
            <a:off x="1979742" y="490728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24" name="Text Placeholder 13">
            <a:extLst>
              <a:ext uri="{FF2B5EF4-FFF2-40B4-BE49-F238E27FC236}">
                <a16:creationId xmlns:a16="http://schemas.microsoft.com/office/drawing/2014/main" id="{C37AF079-B79E-DA48-AF3C-5B596EF250A5}"/>
              </a:ext>
            </a:extLst>
          </p:cNvPr>
          <p:cNvSpPr>
            <a:spLocks noGrp="1"/>
          </p:cNvSpPr>
          <p:nvPr>
            <p:ph type="body" sz="quarter" idx="10" hasCustomPrompt="1"/>
          </p:nvPr>
        </p:nvSpPr>
        <p:spPr>
          <a:xfrm>
            <a:off x="1883327" y="4024744"/>
            <a:ext cx="5775731" cy="1266825"/>
          </a:xfrm>
        </p:spPr>
        <p:txBody>
          <a:bodyPr>
            <a:normAutofit/>
          </a:bodyPr>
          <a:lstStyle>
            <a:lvl1pPr marL="0" indent="0">
              <a:buNone/>
              <a:defRPr sz="4400">
                <a:solidFill>
                  <a:schemeClr val="bg2"/>
                </a:solidFill>
              </a:defRPr>
            </a:lvl1pPr>
          </a:lstStyle>
          <a:p>
            <a:pPr lvl="0"/>
            <a:r>
              <a:rPr lang="en-US"/>
              <a:t>Enter topic header</a:t>
            </a:r>
          </a:p>
        </p:txBody>
      </p:sp>
      <p:sp>
        <p:nvSpPr>
          <p:cNvPr id="25" name="Text Placeholder 15">
            <a:extLst>
              <a:ext uri="{FF2B5EF4-FFF2-40B4-BE49-F238E27FC236}">
                <a16:creationId xmlns:a16="http://schemas.microsoft.com/office/drawing/2014/main" id="{4171F36A-3B5F-2741-8569-F03FD621A537}"/>
              </a:ext>
            </a:extLst>
          </p:cNvPr>
          <p:cNvSpPr>
            <a:spLocks noGrp="1"/>
          </p:cNvSpPr>
          <p:nvPr>
            <p:ph type="body" sz="quarter" idx="12" hasCustomPrompt="1"/>
          </p:nvPr>
        </p:nvSpPr>
        <p:spPr>
          <a:xfrm>
            <a:off x="1933615" y="5398714"/>
            <a:ext cx="5725443" cy="6439181"/>
          </a:xfrm>
        </p:spPr>
        <p:txBody>
          <a:bodyPr>
            <a:normAutofit/>
          </a:bodyPr>
          <a:lstStyle>
            <a:lvl1pPr marL="0" indent="0">
              <a:lnSpc>
                <a:spcPts val="4320"/>
              </a:lnSpc>
              <a:buFontTx/>
              <a:buNone/>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9246653" y="4024744"/>
            <a:ext cx="5775731" cy="1266825"/>
          </a:xfrm>
        </p:spPr>
        <p:txBody>
          <a:bodyPr>
            <a:normAutofit/>
          </a:bodyPr>
          <a:lstStyle>
            <a:lvl1pPr marL="0" indent="0">
              <a:buNone/>
              <a:defRPr sz="4400">
                <a:solidFill>
                  <a:schemeClr val="bg2"/>
                </a:solidFill>
              </a:defRPr>
            </a:lvl1pPr>
          </a:lstStyle>
          <a:p>
            <a:pPr lvl="0"/>
            <a:r>
              <a:rPr lang="en-US"/>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9296941" y="5398714"/>
            <a:ext cx="5725443" cy="6439181"/>
          </a:xfrm>
        </p:spPr>
        <p:txBody>
          <a:bodyPr>
            <a:normAutofit/>
          </a:bodyPr>
          <a:lstStyle>
            <a:lvl1pPr marL="0" indent="0">
              <a:lnSpc>
                <a:spcPts val="4320"/>
              </a:lnSpc>
              <a:buFontTx/>
              <a:buNone/>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16454092" y="4024744"/>
            <a:ext cx="5775731" cy="1266825"/>
          </a:xfrm>
        </p:spPr>
        <p:txBody>
          <a:bodyPr>
            <a:normAutofit/>
          </a:bodyPr>
          <a:lstStyle>
            <a:lvl1pPr marL="0" indent="0">
              <a:buNone/>
              <a:defRPr sz="4400">
                <a:solidFill>
                  <a:schemeClr val="bg2"/>
                </a:solidFill>
              </a:defRPr>
            </a:lvl1pPr>
          </a:lstStyle>
          <a:p>
            <a:pPr lvl="0"/>
            <a:r>
              <a:rPr lang="en-US"/>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16504380" y="5398714"/>
            <a:ext cx="5725443" cy="6439181"/>
          </a:xfrm>
        </p:spPr>
        <p:txBody>
          <a:bodyPr>
            <a:normAutofit/>
          </a:bodyPr>
          <a:lstStyle>
            <a:lvl1pPr marL="0" indent="0">
              <a:lnSpc>
                <a:spcPts val="4320"/>
              </a:lnSpc>
              <a:buFontTx/>
              <a:buNone/>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1" name="Folded Corner 20">
            <a:extLst>
              <a:ext uri="{FF2B5EF4-FFF2-40B4-BE49-F238E27FC236}">
                <a16:creationId xmlns:a16="http://schemas.microsoft.com/office/drawing/2014/main" id="{27AC16F7-401F-AE49-B6E5-1F951AEA8092}"/>
              </a:ext>
              <a:ext uri="{C183D7F6-B498-43B3-948B-1728B52AA6E4}">
                <adec:decorative xmlns:adec="http://schemas.microsoft.com/office/drawing/2017/decorative" val="1"/>
              </a:ext>
            </a:extLst>
          </p:cNvPr>
          <p:cNvSpPr/>
          <p:nvPr/>
        </p:nvSpPr>
        <p:spPr>
          <a:xfrm>
            <a:off x="0" y="-2286000"/>
            <a:ext cx="9755187" cy="17235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text layout is for expanding upon 3 main points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24477455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_title 2">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03F8AB21-FEB2-E543-B0CA-913DED33CC65}"/>
              </a:ext>
              <a:ext uri="{C183D7F6-B498-43B3-948B-1728B52AA6E4}">
                <adec:decorative xmlns:adec="http://schemas.microsoft.com/office/drawing/2017/decorative" val="1"/>
              </a:ext>
            </a:extLst>
          </p:cNvPr>
          <p:cNvSpPr/>
          <p:nvPr userDrawn="1"/>
        </p:nvSpPr>
        <p:spPr>
          <a:xfrm>
            <a:off x="2239654" y="1569090"/>
            <a:ext cx="10553467" cy="10553467"/>
          </a:xfrm>
          <a:prstGeom prst="ellipse">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A452C1-6E9B-9444-AA3C-550E2CAED8BD}"/>
              </a:ext>
              <a:ext uri="{C183D7F6-B498-43B3-948B-1728B52AA6E4}">
                <adec:decorative xmlns:adec="http://schemas.microsoft.com/office/drawing/2017/decorative" val="1"/>
              </a:ext>
            </a:extLst>
          </p:cNvPr>
          <p:cNvSpPr/>
          <p:nvPr userDrawn="1"/>
        </p:nvSpPr>
        <p:spPr>
          <a:xfrm>
            <a:off x="0" y="0"/>
            <a:ext cx="3759200" cy="13715999"/>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latin typeface="Community Light" panose="02000303040000020003" pitchFamily="2" charset="0"/>
            </a:endParaRPr>
          </a:p>
        </p:txBody>
      </p:sp>
      <p:sp>
        <p:nvSpPr>
          <p:cNvPr id="23" name="Freeform 22">
            <a:extLst>
              <a:ext uri="{FF2B5EF4-FFF2-40B4-BE49-F238E27FC236}">
                <a16:creationId xmlns:a16="http://schemas.microsoft.com/office/drawing/2014/main" id="{506E5382-3525-6242-92A4-2E7737E8883D}"/>
              </a:ext>
              <a:ext uri="{C183D7F6-B498-43B3-948B-1728B52AA6E4}">
                <adec:decorative xmlns:adec="http://schemas.microsoft.com/office/drawing/2017/decorative" val="1"/>
              </a:ext>
            </a:extLst>
          </p:cNvPr>
          <p:cNvSpPr/>
          <p:nvPr userDrawn="1"/>
        </p:nvSpPr>
        <p:spPr>
          <a:xfrm>
            <a:off x="2258725" y="3156359"/>
            <a:ext cx="1493978" cy="7368477"/>
          </a:xfrm>
          <a:custGeom>
            <a:avLst/>
            <a:gdLst>
              <a:gd name="connsiteX0" fmla="*/ 1488979 w 1488979"/>
              <a:gd name="connsiteY0" fmla="*/ 0 h 7343824"/>
              <a:gd name="connsiteX1" fmla="*/ 1488979 w 1488979"/>
              <a:gd name="connsiteY1" fmla="*/ 7343824 h 7343824"/>
              <a:gd name="connsiteX2" fmla="*/ 1370799 w 1488979"/>
              <a:gd name="connsiteY2" fmla="*/ 7219869 h 7343824"/>
              <a:gd name="connsiteX3" fmla="*/ 0 w 1488979"/>
              <a:gd name="connsiteY3" fmla="*/ 3671912 h 7343824"/>
              <a:gd name="connsiteX4" fmla="*/ 1370799 w 1488979"/>
              <a:gd name="connsiteY4" fmla="*/ 123955 h 7343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979" h="7343824">
                <a:moveTo>
                  <a:pt x="1488979" y="0"/>
                </a:moveTo>
                <a:lnTo>
                  <a:pt x="1488979" y="7343824"/>
                </a:lnTo>
                <a:lnTo>
                  <a:pt x="1370799" y="7219869"/>
                </a:lnTo>
                <a:cubicBezTo>
                  <a:pt x="519098" y="6282789"/>
                  <a:pt x="0" y="5037972"/>
                  <a:pt x="0" y="3671912"/>
                </a:cubicBezTo>
                <a:cubicBezTo>
                  <a:pt x="0" y="2305853"/>
                  <a:pt x="519098" y="1061036"/>
                  <a:pt x="1370799" y="123955"/>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4" name="Title 2">
            <a:extLst>
              <a:ext uri="{FF2B5EF4-FFF2-40B4-BE49-F238E27FC236}">
                <a16:creationId xmlns:a16="http://schemas.microsoft.com/office/drawing/2014/main" id="{20AE0E6E-6535-6A49-8B45-EBEDBF12F2AA}"/>
              </a:ext>
            </a:extLst>
          </p:cNvPr>
          <p:cNvSpPr>
            <a:spLocks noGrp="1"/>
          </p:cNvSpPr>
          <p:nvPr>
            <p:ph type="title" hasCustomPrompt="1"/>
          </p:nvPr>
        </p:nvSpPr>
        <p:spPr>
          <a:xfrm>
            <a:off x="5879134" y="3786872"/>
            <a:ext cx="14390066" cy="3042767"/>
          </a:xfrm>
          <a:noFill/>
        </p:spPr>
        <p:txBody>
          <a:bodyPr vert="horz" lIns="0" tIns="45720" rIns="0" bIns="45720" rtlCol="0" anchor="b" anchorCtr="0">
            <a:noAutofit/>
          </a:bodyPr>
          <a:lstStyle>
            <a:lvl1pPr>
              <a:defRPr lang="en-US" sz="11500">
                <a:solidFill>
                  <a:schemeClr val="bg2"/>
                </a:solidFill>
                <a:ea typeface="+mn-ea"/>
                <a:cs typeface="+mn-cs"/>
              </a:defRPr>
            </a:lvl1pPr>
          </a:lstStyle>
          <a:p>
            <a:pPr marL="0" lvl="0" indent="0">
              <a:spcBef>
                <a:spcPts val="2000"/>
              </a:spcBef>
              <a:buFontTx/>
            </a:pPr>
            <a:r>
              <a:rPr lang="en-US"/>
              <a:t>Enter slide title here</a:t>
            </a:r>
          </a:p>
        </p:txBody>
      </p:sp>
      <p:sp>
        <p:nvSpPr>
          <p:cNvPr id="25" name="Text Placeholder 17">
            <a:extLst>
              <a:ext uri="{FF2B5EF4-FFF2-40B4-BE49-F238E27FC236}">
                <a16:creationId xmlns:a16="http://schemas.microsoft.com/office/drawing/2014/main" id="{B2A94911-8934-724E-AEE7-976899B9FF32}"/>
              </a:ext>
            </a:extLst>
          </p:cNvPr>
          <p:cNvSpPr>
            <a:spLocks noGrp="1"/>
          </p:cNvSpPr>
          <p:nvPr userDrawn="1">
            <p:ph type="body" sz="quarter" idx="13" hasCustomPrompt="1"/>
          </p:nvPr>
        </p:nvSpPr>
        <p:spPr>
          <a:xfrm>
            <a:off x="5878513" y="6896066"/>
            <a:ext cx="8904287" cy="3042767"/>
          </a:xfrm>
        </p:spPr>
        <p:txBody>
          <a:bodyPr>
            <a:normAutofit/>
          </a:bodyPr>
          <a:lstStyle>
            <a:lvl1pPr marL="0" indent="0">
              <a:lnSpc>
                <a:spcPts val="5760"/>
              </a:lnSpc>
              <a:buFontTx/>
              <a:buNone/>
              <a:defRPr sz="4800" baseline="0">
                <a:solidFill>
                  <a:schemeClr val="accent6"/>
                </a:solidFill>
              </a:defRPr>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or descriptor here in two lines or less</a:t>
            </a:r>
          </a:p>
        </p:txBody>
      </p:sp>
      <p:sp>
        <p:nvSpPr>
          <p:cNvPr id="8" name="Folded Corner 7">
            <a:extLst>
              <a:ext uri="{FF2B5EF4-FFF2-40B4-BE49-F238E27FC236}">
                <a16:creationId xmlns:a16="http://schemas.microsoft.com/office/drawing/2014/main" id="{B8DF32CB-F753-BF45-A521-003C04E2D9E7}"/>
              </a:ext>
              <a:ext uri="{C183D7F6-B498-43B3-948B-1728B52AA6E4}">
                <adec:decorative xmlns:adec="http://schemas.microsoft.com/office/drawing/2017/decorative" val="1"/>
              </a:ext>
            </a:extLst>
          </p:cNvPr>
          <p:cNvSpPr/>
          <p:nvPr userDrawn="1"/>
        </p:nvSpPr>
        <p:spPr>
          <a:xfrm>
            <a:off x="0" y="-2108200"/>
            <a:ext cx="8763000" cy="1567690"/>
          </a:xfrm>
          <a:prstGeom prst="foldedCorner">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Source Sans Pro" charset="0"/>
              </a:rPr>
              <a:t>Layout Tip</a:t>
            </a:r>
            <a:r>
              <a:rPr lang="es-ES" sz="2400">
                <a:solidFill>
                  <a:schemeClr val="tx1"/>
                </a:solidFill>
                <a:latin typeface="Source Sans Pro" charset="0"/>
                <a:ea typeface="Source Sans Pro" charset="0"/>
                <a:cs typeface="Source Sans Pro" charset="0"/>
              </a:rPr>
              <a:t>: Title page with title and subtitle over brand shapes</a:t>
            </a:r>
          </a:p>
          <a:p>
            <a:endParaRPr lang="en-US" sz="2400">
              <a:solidFill>
                <a:schemeClr val="tx1"/>
              </a:solidFill>
              <a:latin typeface="Source Sans Pro" charset="0"/>
            </a:endParaRPr>
          </a:p>
          <a:p>
            <a:pPr rtl="0"/>
            <a:r>
              <a:rPr lang="es-ES" sz="2400" b="1">
                <a:solidFill>
                  <a:schemeClr val="tx1"/>
                </a:solidFill>
                <a:latin typeface="Source Sans Pro" charset="0"/>
                <a:ea typeface="Source Sans Pro" charset="0"/>
                <a:cs typeface="Source Sans Pro" charset="0"/>
              </a:rPr>
              <a:t>Tip: </a:t>
            </a:r>
            <a:r>
              <a:rPr lang="es-ES" sz="2400" b="0">
                <a:solidFill>
                  <a:schemeClr val="tx1"/>
                </a:solidFill>
                <a:latin typeface="Source Sans Pro" charset="0"/>
                <a:ea typeface="Source Sans Pro" charset="0"/>
                <a:cs typeface="Source Sans Pro" charset="0"/>
              </a:rPr>
              <a:t>Use when you need more focus on the title.</a:t>
            </a:r>
          </a:p>
        </p:txBody>
      </p:sp>
      <p:pic>
        <p:nvPicPr>
          <p:cNvPr id="10" name="Logo">
            <a:extLst>
              <a:ext uri="{FF2B5EF4-FFF2-40B4-BE49-F238E27FC236}">
                <a16:creationId xmlns:a16="http://schemas.microsoft.com/office/drawing/2014/main" id="{D83D9E9E-5FD8-EC4E-9BFE-DFB2A413DE8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39724"/>
            <a:ext cx="2182620" cy="552276"/>
          </a:xfrm>
          <a:prstGeom prst="rect">
            <a:avLst/>
          </a:prstGeom>
        </p:spPr>
      </p:pic>
    </p:spTree>
    <p:extLst>
      <p:ext uri="{BB962C8B-B14F-4D97-AF65-F5344CB8AC3E}">
        <p14:creationId xmlns:p14="http://schemas.microsoft.com/office/powerpoint/2010/main" val="22319550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s 4 topics side by side">
    <p:bg>
      <p:bgPr>
        <a:solidFill>
          <a:schemeClr val="bg1"/>
        </a:solidFill>
        <a:effectLst/>
      </p:bgPr>
    </p:bg>
    <p:spTree>
      <p:nvGrpSpPr>
        <p:cNvPr id="1" name=""/>
        <p:cNvGrpSpPr/>
        <p:nvPr/>
      </p:nvGrpSpPr>
      <p:grpSpPr>
        <a:xfrm>
          <a:off x="0" y="0"/>
          <a:ext cx="0" cy="0"/>
          <a:chOff x="0" y="0"/>
          <a:chExt cx="0" cy="0"/>
        </a:xfrm>
      </p:grpSpPr>
      <p:sp>
        <p:nvSpPr>
          <p:cNvPr id="31" name="Title Placeholder 1">
            <a:extLst>
              <a:ext uri="{FF2B5EF4-FFF2-40B4-BE49-F238E27FC236}">
                <a16:creationId xmlns:a16="http://schemas.microsoft.com/office/drawing/2014/main" id="{C2FB5640-CC02-7D4E-8647-471435167353}"/>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rgbClr val="56687A"/>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21" name="Rectangle 20">
            <a:extLst>
              <a:ext uri="{FF2B5EF4-FFF2-40B4-BE49-F238E27FC236}">
                <a16:creationId xmlns:a16="http://schemas.microsoft.com/office/drawing/2014/main" id="{D5253F65-F3DA-824B-8591-33C7698C925A}"/>
              </a:ext>
              <a:ext uri="{C183D7F6-B498-43B3-948B-1728B52AA6E4}">
                <adec:decorative xmlns:adec="http://schemas.microsoft.com/office/drawing/2017/decorative" val="1"/>
              </a:ext>
            </a:extLst>
          </p:cNvPr>
          <p:cNvSpPr/>
          <p:nvPr/>
        </p:nvSpPr>
        <p:spPr>
          <a:xfrm>
            <a:off x="1525588" y="3618487"/>
            <a:ext cx="21337374" cy="1009751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67BD3C9-2C74-714C-85A3-2EE06DB40E82}"/>
              </a:ext>
              <a:ext uri="{C183D7F6-B498-43B3-948B-1728B52AA6E4}">
                <adec:decorative xmlns:adec="http://schemas.microsoft.com/office/drawing/2017/decorative" val="1"/>
              </a:ext>
            </a:extLst>
          </p:cNvPr>
          <p:cNvSpPr/>
          <p:nvPr/>
        </p:nvSpPr>
        <p:spPr>
          <a:xfrm flipV="1">
            <a:off x="1824752" y="510540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8" name="Rectangle 17">
            <a:extLst>
              <a:ext uri="{FF2B5EF4-FFF2-40B4-BE49-F238E27FC236}">
                <a16:creationId xmlns:a16="http://schemas.microsoft.com/office/drawing/2014/main" id="{1D217BC2-762D-FF44-9DB8-91E668863DDE}"/>
              </a:ext>
              <a:ext uri="{C183D7F6-B498-43B3-948B-1728B52AA6E4}">
                <adec:decorative xmlns:adec="http://schemas.microsoft.com/office/drawing/2017/decorative" val="1"/>
              </a:ext>
            </a:extLst>
          </p:cNvPr>
          <p:cNvSpPr/>
          <p:nvPr userDrawn="1"/>
        </p:nvSpPr>
        <p:spPr>
          <a:xfrm>
            <a:off x="7183198" y="5151119"/>
            <a:ext cx="9144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19" name="Rectangle 18">
            <a:extLst>
              <a:ext uri="{FF2B5EF4-FFF2-40B4-BE49-F238E27FC236}">
                <a16:creationId xmlns:a16="http://schemas.microsoft.com/office/drawing/2014/main" id="{FB7A2BBA-D8D3-3940-8BA2-15EC9C7422A3}"/>
              </a:ext>
              <a:ext uri="{C183D7F6-B498-43B3-948B-1728B52AA6E4}">
                <adec:decorative xmlns:adec="http://schemas.microsoft.com/office/drawing/2017/decorative" val="1"/>
              </a:ext>
            </a:extLst>
          </p:cNvPr>
          <p:cNvSpPr/>
          <p:nvPr userDrawn="1"/>
        </p:nvSpPr>
        <p:spPr>
          <a:xfrm>
            <a:off x="12586470" y="5151119"/>
            <a:ext cx="9144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0" name="Rectangle 19">
            <a:extLst>
              <a:ext uri="{FF2B5EF4-FFF2-40B4-BE49-F238E27FC236}">
                <a16:creationId xmlns:a16="http://schemas.microsoft.com/office/drawing/2014/main" id="{789A32DD-5B82-E247-B7B7-66EED8CC2430}"/>
              </a:ext>
              <a:ext uri="{C183D7F6-B498-43B3-948B-1728B52AA6E4}">
                <adec:decorative xmlns:adec="http://schemas.microsoft.com/office/drawing/2017/decorative" val="1"/>
              </a:ext>
            </a:extLst>
          </p:cNvPr>
          <p:cNvSpPr/>
          <p:nvPr userDrawn="1"/>
        </p:nvSpPr>
        <p:spPr>
          <a:xfrm>
            <a:off x="17906615" y="5151119"/>
            <a:ext cx="9144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4" name="Text Placeholder 13">
            <a:extLst>
              <a:ext uri="{FF2B5EF4-FFF2-40B4-BE49-F238E27FC236}">
                <a16:creationId xmlns:a16="http://schemas.microsoft.com/office/drawing/2014/main" id="{C37AF079-B79E-DA48-AF3C-5B596EF250A5}"/>
              </a:ext>
            </a:extLst>
          </p:cNvPr>
          <p:cNvSpPr>
            <a:spLocks noGrp="1"/>
          </p:cNvSpPr>
          <p:nvPr>
            <p:ph type="body" sz="quarter" idx="10" hasCustomPrompt="1"/>
          </p:nvPr>
        </p:nvSpPr>
        <p:spPr>
          <a:xfrm>
            <a:off x="1824752" y="4155278"/>
            <a:ext cx="4639709" cy="1266825"/>
          </a:xfrm>
        </p:spPr>
        <p:txBody>
          <a:bodyPr>
            <a:noAutofit/>
          </a:bodyPr>
          <a:lstStyle>
            <a:lvl1pPr marL="0" indent="0">
              <a:buNone/>
              <a:defRPr sz="4400">
                <a:solidFill>
                  <a:schemeClr val="bg2"/>
                </a:solidFill>
              </a:defRPr>
            </a:lvl1pPr>
          </a:lstStyle>
          <a:p>
            <a:pPr lvl="0"/>
            <a:r>
              <a:rPr lang="en-US"/>
              <a:t>Enter topic header</a:t>
            </a:r>
          </a:p>
        </p:txBody>
      </p:sp>
      <p:sp>
        <p:nvSpPr>
          <p:cNvPr id="25" name="Text Placeholder 15">
            <a:extLst>
              <a:ext uri="{FF2B5EF4-FFF2-40B4-BE49-F238E27FC236}">
                <a16:creationId xmlns:a16="http://schemas.microsoft.com/office/drawing/2014/main" id="{4171F36A-3B5F-2741-8569-F03FD621A537}"/>
              </a:ext>
            </a:extLst>
          </p:cNvPr>
          <p:cNvSpPr>
            <a:spLocks noGrp="1"/>
          </p:cNvSpPr>
          <p:nvPr>
            <p:ph type="body" sz="quarter" idx="12" hasCustomPrompt="1"/>
          </p:nvPr>
        </p:nvSpPr>
        <p:spPr>
          <a:xfrm>
            <a:off x="1875041" y="5529247"/>
            <a:ext cx="4589420" cy="6424192"/>
          </a:xfrm>
        </p:spPr>
        <p:txBody>
          <a:bodyPr>
            <a:normAutofit/>
          </a:bodyPr>
          <a:lstStyle>
            <a:lvl1pPr marL="0" indent="0">
              <a:lnSpc>
                <a:spcPts val="3840"/>
              </a:lnSpc>
              <a:buFont typeface="Arial" panose="020B0604020202020204" pitchFamily="34" charset="0"/>
              <a:buNone/>
              <a:defRPr sz="32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7183198" y="4155278"/>
            <a:ext cx="4639709" cy="1266825"/>
          </a:xfrm>
        </p:spPr>
        <p:txBody>
          <a:bodyPr>
            <a:noAutofit/>
          </a:bodyPr>
          <a:lstStyle>
            <a:lvl1pPr marL="0" indent="0">
              <a:buNone/>
              <a:defRPr sz="4400">
                <a:solidFill>
                  <a:schemeClr val="bg2"/>
                </a:solidFill>
              </a:defRPr>
            </a:lvl1pPr>
          </a:lstStyle>
          <a:p>
            <a:pPr lvl="0"/>
            <a:r>
              <a:rPr lang="en-US"/>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7233487" y="5529248"/>
            <a:ext cx="4589420" cy="6424191"/>
          </a:xfrm>
        </p:spPr>
        <p:txBody>
          <a:bodyPr>
            <a:normAutofit/>
          </a:bodyPr>
          <a:lstStyle>
            <a:lvl1pPr marL="0" indent="0">
              <a:lnSpc>
                <a:spcPts val="3840"/>
              </a:lnSpc>
              <a:buFont typeface="Arial" panose="020B0604020202020204" pitchFamily="34" charset="0"/>
              <a:buNone/>
              <a:defRPr sz="32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12564224" y="4155278"/>
            <a:ext cx="4639709" cy="1266825"/>
          </a:xfrm>
        </p:spPr>
        <p:txBody>
          <a:bodyPr>
            <a:noAutofit/>
          </a:bodyPr>
          <a:lstStyle>
            <a:lvl1pPr marL="0" indent="0">
              <a:buNone/>
              <a:defRPr sz="4400">
                <a:solidFill>
                  <a:schemeClr val="bg2"/>
                </a:solidFill>
              </a:defRPr>
            </a:lvl1pPr>
          </a:lstStyle>
          <a:p>
            <a:pPr lvl="0"/>
            <a:r>
              <a:rPr lang="en-US"/>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12614513" y="5529248"/>
            <a:ext cx="4589420" cy="6424191"/>
          </a:xfrm>
        </p:spPr>
        <p:txBody>
          <a:bodyPr>
            <a:normAutofit/>
          </a:bodyPr>
          <a:lstStyle>
            <a:lvl1pPr marL="0" indent="0">
              <a:lnSpc>
                <a:spcPts val="3840"/>
              </a:lnSpc>
              <a:buFont typeface="Arial" panose="020B0604020202020204" pitchFamily="34" charset="0"/>
              <a:buNone/>
              <a:defRPr sz="32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2" name="Text Placeholder 13">
            <a:extLst>
              <a:ext uri="{FF2B5EF4-FFF2-40B4-BE49-F238E27FC236}">
                <a16:creationId xmlns:a16="http://schemas.microsoft.com/office/drawing/2014/main" id="{B64B54BA-3EF9-1E41-95FE-A052E94F9FBC}"/>
              </a:ext>
            </a:extLst>
          </p:cNvPr>
          <p:cNvSpPr>
            <a:spLocks noGrp="1"/>
          </p:cNvSpPr>
          <p:nvPr>
            <p:ph type="body" sz="quarter" idx="17" hasCustomPrompt="1"/>
          </p:nvPr>
        </p:nvSpPr>
        <p:spPr>
          <a:xfrm>
            <a:off x="17884703" y="4155278"/>
            <a:ext cx="4639709" cy="1266825"/>
          </a:xfrm>
        </p:spPr>
        <p:txBody>
          <a:bodyPr>
            <a:noAutofit/>
          </a:bodyPr>
          <a:lstStyle>
            <a:lvl1pPr marL="0" indent="0">
              <a:buNone/>
              <a:defRPr sz="4400">
                <a:solidFill>
                  <a:schemeClr val="bg2"/>
                </a:solidFill>
              </a:defRPr>
            </a:lvl1pPr>
          </a:lstStyle>
          <a:p>
            <a:pPr lvl="0"/>
            <a:r>
              <a:rPr lang="en-US"/>
              <a:t>Enter topic header</a:t>
            </a:r>
          </a:p>
        </p:txBody>
      </p:sp>
      <p:sp>
        <p:nvSpPr>
          <p:cNvPr id="32" name="Text Placeholder 15">
            <a:extLst>
              <a:ext uri="{FF2B5EF4-FFF2-40B4-BE49-F238E27FC236}">
                <a16:creationId xmlns:a16="http://schemas.microsoft.com/office/drawing/2014/main" id="{D9779481-C5C1-4041-8373-9C743A4B5E79}"/>
              </a:ext>
            </a:extLst>
          </p:cNvPr>
          <p:cNvSpPr>
            <a:spLocks noGrp="1"/>
          </p:cNvSpPr>
          <p:nvPr>
            <p:ph type="body" sz="quarter" idx="18" hasCustomPrompt="1"/>
          </p:nvPr>
        </p:nvSpPr>
        <p:spPr>
          <a:xfrm>
            <a:off x="17934991" y="5529248"/>
            <a:ext cx="4589419" cy="6424191"/>
          </a:xfrm>
        </p:spPr>
        <p:txBody>
          <a:bodyPr>
            <a:normAutofit/>
          </a:bodyPr>
          <a:lstStyle>
            <a:lvl1pPr marL="0" indent="0">
              <a:lnSpc>
                <a:spcPts val="3840"/>
              </a:lnSpc>
              <a:buFont typeface="Arial" panose="020B0604020202020204" pitchFamily="34" charset="0"/>
              <a:buNone/>
              <a:defRPr sz="32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17" name="Folded Corner 16">
            <a:extLst>
              <a:ext uri="{FF2B5EF4-FFF2-40B4-BE49-F238E27FC236}">
                <a16:creationId xmlns:a16="http://schemas.microsoft.com/office/drawing/2014/main" id="{FB048794-0E47-8645-9B7B-78008DC27887}"/>
              </a:ext>
              <a:ext uri="{C183D7F6-B498-43B3-948B-1728B52AA6E4}">
                <adec:decorative xmlns:adec="http://schemas.microsoft.com/office/drawing/2017/decorative" val="1"/>
              </a:ext>
            </a:extLst>
          </p:cNvPr>
          <p:cNvSpPr/>
          <p:nvPr userDrawn="1"/>
        </p:nvSpPr>
        <p:spPr>
          <a:xfrm>
            <a:off x="0" y="-2286000"/>
            <a:ext cx="9755187" cy="17235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text layout is for expanding upon 4 main points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2201460750"/>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s 5 topics side by s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5253F65-F3DA-824B-8591-33C7698C925A}"/>
              </a:ext>
            </a:extLst>
          </p:cNvPr>
          <p:cNvSpPr/>
          <p:nvPr/>
        </p:nvSpPr>
        <p:spPr>
          <a:xfrm>
            <a:off x="915987" y="3618486"/>
            <a:ext cx="22555199" cy="10097514"/>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23" name="Rectangle 22">
            <a:extLst>
              <a:ext uri="{FF2B5EF4-FFF2-40B4-BE49-F238E27FC236}">
                <a16:creationId xmlns:a16="http://schemas.microsoft.com/office/drawing/2014/main" id="{667BD3C9-2C74-714C-85A3-2EE06DB40E82}"/>
              </a:ext>
            </a:extLst>
          </p:cNvPr>
          <p:cNvSpPr/>
          <p:nvPr/>
        </p:nvSpPr>
        <p:spPr>
          <a:xfrm flipV="1">
            <a:off x="1552575" y="5105400"/>
            <a:ext cx="654856"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24" name="Text Placeholder 13">
            <a:extLst>
              <a:ext uri="{FF2B5EF4-FFF2-40B4-BE49-F238E27FC236}">
                <a16:creationId xmlns:a16="http://schemas.microsoft.com/office/drawing/2014/main" id="{C37AF079-B79E-DA48-AF3C-5B596EF250A5}"/>
              </a:ext>
            </a:extLst>
          </p:cNvPr>
          <p:cNvSpPr>
            <a:spLocks noGrp="1"/>
          </p:cNvSpPr>
          <p:nvPr>
            <p:ph type="body" sz="quarter" idx="10" hasCustomPrompt="1"/>
          </p:nvPr>
        </p:nvSpPr>
        <p:spPr>
          <a:xfrm>
            <a:off x="1552576" y="4177047"/>
            <a:ext cx="3322770" cy="1266825"/>
          </a:xfrm>
        </p:spPr>
        <p:txBody>
          <a:bodyPr>
            <a:noAutofit/>
          </a:bodyPr>
          <a:lstStyle>
            <a:lvl1pPr marL="0" indent="0">
              <a:buNone/>
              <a:defRPr sz="4400">
                <a:solidFill>
                  <a:schemeClr val="bg2"/>
                </a:solidFill>
              </a:defRPr>
            </a:lvl1pPr>
          </a:lstStyle>
          <a:p>
            <a:pPr lvl="0"/>
            <a:r>
              <a:rPr lang="en-US"/>
              <a:t>Enter header</a:t>
            </a:r>
          </a:p>
        </p:txBody>
      </p:sp>
      <p:sp>
        <p:nvSpPr>
          <p:cNvPr id="25" name="Text Placeholder 15">
            <a:extLst>
              <a:ext uri="{FF2B5EF4-FFF2-40B4-BE49-F238E27FC236}">
                <a16:creationId xmlns:a16="http://schemas.microsoft.com/office/drawing/2014/main" id="{4171F36A-3B5F-2741-8569-F03FD621A537}"/>
              </a:ext>
            </a:extLst>
          </p:cNvPr>
          <p:cNvSpPr>
            <a:spLocks noGrp="1"/>
          </p:cNvSpPr>
          <p:nvPr>
            <p:ph type="body" sz="quarter" idx="12" hasCustomPrompt="1"/>
          </p:nvPr>
        </p:nvSpPr>
        <p:spPr>
          <a:xfrm>
            <a:off x="1552576" y="5551016"/>
            <a:ext cx="3286755" cy="6424192"/>
          </a:xfrm>
        </p:spPr>
        <p:txBody>
          <a:bodyPr>
            <a:normAutofit/>
          </a:bodyPr>
          <a:lstStyle>
            <a:lvl1pPr marL="0" indent="0">
              <a:lnSpc>
                <a:spcPts val="3360"/>
              </a:lnSpc>
              <a:buFont typeface="Arial" panose="020B0604020202020204" pitchFamily="34" charset="0"/>
              <a:buNone/>
              <a:defRPr sz="28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sed</a:t>
            </a:r>
          </a:p>
        </p:txBody>
      </p:sp>
      <p:sp>
        <p:nvSpPr>
          <p:cNvPr id="36" name="Rectangle 35">
            <a:extLst>
              <a:ext uri="{FF2B5EF4-FFF2-40B4-BE49-F238E27FC236}">
                <a16:creationId xmlns:a16="http://schemas.microsoft.com/office/drawing/2014/main" id="{1AC5DDC6-E0B8-0D42-8047-A098C39F5200}"/>
              </a:ext>
            </a:extLst>
          </p:cNvPr>
          <p:cNvSpPr/>
          <p:nvPr userDrawn="1"/>
        </p:nvSpPr>
        <p:spPr>
          <a:xfrm flipV="1">
            <a:off x="6050899" y="5105400"/>
            <a:ext cx="654856"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37" name="Text Placeholder 13">
            <a:extLst>
              <a:ext uri="{FF2B5EF4-FFF2-40B4-BE49-F238E27FC236}">
                <a16:creationId xmlns:a16="http://schemas.microsoft.com/office/drawing/2014/main" id="{54C7EE9E-9E4F-5F4A-ABD9-B56CF72FE00B}"/>
              </a:ext>
            </a:extLst>
          </p:cNvPr>
          <p:cNvSpPr>
            <a:spLocks noGrp="1"/>
          </p:cNvSpPr>
          <p:nvPr>
            <p:ph type="body" sz="quarter" idx="13" hasCustomPrompt="1"/>
          </p:nvPr>
        </p:nvSpPr>
        <p:spPr>
          <a:xfrm>
            <a:off x="6050900" y="4177047"/>
            <a:ext cx="3322770" cy="1266825"/>
          </a:xfrm>
        </p:spPr>
        <p:txBody>
          <a:bodyPr>
            <a:noAutofit/>
          </a:bodyPr>
          <a:lstStyle>
            <a:lvl1pPr marL="0" indent="0">
              <a:buNone/>
              <a:defRPr sz="4400">
                <a:solidFill>
                  <a:schemeClr val="bg2"/>
                </a:solidFill>
              </a:defRPr>
            </a:lvl1pPr>
          </a:lstStyle>
          <a:p>
            <a:pPr lvl="0"/>
            <a:r>
              <a:rPr lang="en-US"/>
              <a:t>Enter header</a:t>
            </a:r>
          </a:p>
        </p:txBody>
      </p:sp>
      <p:sp>
        <p:nvSpPr>
          <p:cNvPr id="38" name="Text Placeholder 15">
            <a:extLst>
              <a:ext uri="{FF2B5EF4-FFF2-40B4-BE49-F238E27FC236}">
                <a16:creationId xmlns:a16="http://schemas.microsoft.com/office/drawing/2014/main" id="{F9DAF3F4-9AE3-5B46-892C-D390B1F9C51D}"/>
              </a:ext>
            </a:extLst>
          </p:cNvPr>
          <p:cNvSpPr>
            <a:spLocks noGrp="1"/>
          </p:cNvSpPr>
          <p:nvPr>
            <p:ph type="body" sz="quarter" idx="14" hasCustomPrompt="1"/>
          </p:nvPr>
        </p:nvSpPr>
        <p:spPr>
          <a:xfrm>
            <a:off x="6050900" y="5551016"/>
            <a:ext cx="3286755" cy="6424192"/>
          </a:xfrm>
        </p:spPr>
        <p:txBody>
          <a:bodyPr>
            <a:normAutofit/>
          </a:bodyPr>
          <a:lstStyle>
            <a:lvl1pPr marL="0" indent="0">
              <a:lnSpc>
                <a:spcPts val="3360"/>
              </a:lnSpc>
              <a:buFont typeface="Arial" panose="020B0604020202020204" pitchFamily="34" charset="0"/>
              <a:buNone/>
              <a:defRPr sz="28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sed</a:t>
            </a:r>
          </a:p>
        </p:txBody>
      </p:sp>
      <p:sp>
        <p:nvSpPr>
          <p:cNvPr id="39" name="Rectangle 38">
            <a:extLst>
              <a:ext uri="{FF2B5EF4-FFF2-40B4-BE49-F238E27FC236}">
                <a16:creationId xmlns:a16="http://schemas.microsoft.com/office/drawing/2014/main" id="{144231D5-030A-1E48-B104-00DE8C2B8899}"/>
              </a:ext>
            </a:extLst>
          </p:cNvPr>
          <p:cNvSpPr/>
          <p:nvPr userDrawn="1"/>
        </p:nvSpPr>
        <p:spPr>
          <a:xfrm flipV="1">
            <a:off x="10532201" y="5105400"/>
            <a:ext cx="654856"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40" name="Text Placeholder 13">
            <a:extLst>
              <a:ext uri="{FF2B5EF4-FFF2-40B4-BE49-F238E27FC236}">
                <a16:creationId xmlns:a16="http://schemas.microsoft.com/office/drawing/2014/main" id="{F1BA7263-F8AF-8E46-8963-E916CAD9629F}"/>
              </a:ext>
            </a:extLst>
          </p:cNvPr>
          <p:cNvSpPr>
            <a:spLocks noGrp="1"/>
          </p:cNvSpPr>
          <p:nvPr>
            <p:ph type="body" sz="quarter" idx="15" hasCustomPrompt="1"/>
          </p:nvPr>
        </p:nvSpPr>
        <p:spPr>
          <a:xfrm>
            <a:off x="10532202" y="4177047"/>
            <a:ext cx="3322770" cy="1266825"/>
          </a:xfrm>
        </p:spPr>
        <p:txBody>
          <a:bodyPr>
            <a:noAutofit/>
          </a:bodyPr>
          <a:lstStyle>
            <a:lvl1pPr marL="0" indent="0">
              <a:buNone/>
              <a:defRPr sz="4400">
                <a:solidFill>
                  <a:schemeClr val="bg2"/>
                </a:solidFill>
              </a:defRPr>
            </a:lvl1pPr>
          </a:lstStyle>
          <a:p>
            <a:pPr lvl="0"/>
            <a:r>
              <a:rPr lang="en-US"/>
              <a:t>Enter header</a:t>
            </a:r>
          </a:p>
        </p:txBody>
      </p:sp>
      <p:sp>
        <p:nvSpPr>
          <p:cNvPr id="41" name="Text Placeholder 15">
            <a:extLst>
              <a:ext uri="{FF2B5EF4-FFF2-40B4-BE49-F238E27FC236}">
                <a16:creationId xmlns:a16="http://schemas.microsoft.com/office/drawing/2014/main" id="{EA7B353B-BB40-BB44-9043-1ECC44F0CFC2}"/>
              </a:ext>
            </a:extLst>
          </p:cNvPr>
          <p:cNvSpPr>
            <a:spLocks noGrp="1"/>
          </p:cNvSpPr>
          <p:nvPr>
            <p:ph type="body" sz="quarter" idx="16" hasCustomPrompt="1"/>
          </p:nvPr>
        </p:nvSpPr>
        <p:spPr>
          <a:xfrm>
            <a:off x="10532202" y="5551016"/>
            <a:ext cx="3286755" cy="6424192"/>
          </a:xfrm>
        </p:spPr>
        <p:txBody>
          <a:bodyPr>
            <a:normAutofit/>
          </a:bodyPr>
          <a:lstStyle>
            <a:lvl1pPr marL="0" indent="0">
              <a:lnSpc>
                <a:spcPts val="3360"/>
              </a:lnSpc>
              <a:buFont typeface="Arial" panose="020B0604020202020204" pitchFamily="34" charset="0"/>
              <a:buNone/>
              <a:defRPr sz="28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42" name="Rectangle 41">
            <a:extLst>
              <a:ext uri="{FF2B5EF4-FFF2-40B4-BE49-F238E27FC236}">
                <a16:creationId xmlns:a16="http://schemas.microsoft.com/office/drawing/2014/main" id="{AB0E3A08-9D36-9E42-AA14-F86A9B64E7F8}"/>
              </a:ext>
            </a:extLst>
          </p:cNvPr>
          <p:cNvSpPr/>
          <p:nvPr userDrawn="1"/>
        </p:nvSpPr>
        <p:spPr>
          <a:xfrm flipV="1">
            <a:off x="15009900" y="5105400"/>
            <a:ext cx="654856"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43" name="Text Placeholder 13">
            <a:extLst>
              <a:ext uri="{FF2B5EF4-FFF2-40B4-BE49-F238E27FC236}">
                <a16:creationId xmlns:a16="http://schemas.microsoft.com/office/drawing/2014/main" id="{610EA0A4-3A0A-A147-871A-A67BFCC813D3}"/>
              </a:ext>
            </a:extLst>
          </p:cNvPr>
          <p:cNvSpPr>
            <a:spLocks noGrp="1"/>
          </p:cNvSpPr>
          <p:nvPr>
            <p:ph type="body" sz="quarter" idx="17" hasCustomPrompt="1"/>
          </p:nvPr>
        </p:nvSpPr>
        <p:spPr>
          <a:xfrm>
            <a:off x="15009901" y="4177047"/>
            <a:ext cx="3322770" cy="1266825"/>
          </a:xfrm>
        </p:spPr>
        <p:txBody>
          <a:bodyPr>
            <a:noAutofit/>
          </a:bodyPr>
          <a:lstStyle>
            <a:lvl1pPr marL="0" indent="0">
              <a:buNone/>
              <a:defRPr sz="4400">
                <a:solidFill>
                  <a:schemeClr val="bg2"/>
                </a:solidFill>
              </a:defRPr>
            </a:lvl1pPr>
          </a:lstStyle>
          <a:p>
            <a:pPr lvl="0"/>
            <a:r>
              <a:rPr lang="en-US"/>
              <a:t>Enter header</a:t>
            </a:r>
          </a:p>
        </p:txBody>
      </p:sp>
      <p:sp>
        <p:nvSpPr>
          <p:cNvPr id="44" name="Text Placeholder 15">
            <a:extLst>
              <a:ext uri="{FF2B5EF4-FFF2-40B4-BE49-F238E27FC236}">
                <a16:creationId xmlns:a16="http://schemas.microsoft.com/office/drawing/2014/main" id="{3E65431B-C3C0-E542-8968-F0EEF0B38BA4}"/>
              </a:ext>
            </a:extLst>
          </p:cNvPr>
          <p:cNvSpPr>
            <a:spLocks noGrp="1"/>
          </p:cNvSpPr>
          <p:nvPr>
            <p:ph type="body" sz="quarter" idx="18" hasCustomPrompt="1"/>
          </p:nvPr>
        </p:nvSpPr>
        <p:spPr>
          <a:xfrm>
            <a:off x="15009901" y="5551016"/>
            <a:ext cx="3286755" cy="6424192"/>
          </a:xfrm>
        </p:spPr>
        <p:txBody>
          <a:bodyPr>
            <a:normAutofit/>
          </a:bodyPr>
          <a:lstStyle>
            <a:lvl1pPr marL="0" indent="0">
              <a:lnSpc>
                <a:spcPts val="3360"/>
              </a:lnSpc>
              <a:buFont typeface="Arial" panose="020B0604020202020204" pitchFamily="34" charset="0"/>
              <a:buNone/>
              <a:defRPr sz="28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45" name="Rectangle 44">
            <a:extLst>
              <a:ext uri="{FF2B5EF4-FFF2-40B4-BE49-F238E27FC236}">
                <a16:creationId xmlns:a16="http://schemas.microsoft.com/office/drawing/2014/main" id="{E6057ECD-7161-2049-9B7C-BE8DD502427F}"/>
              </a:ext>
            </a:extLst>
          </p:cNvPr>
          <p:cNvSpPr/>
          <p:nvPr userDrawn="1"/>
        </p:nvSpPr>
        <p:spPr>
          <a:xfrm flipV="1">
            <a:off x="19456300" y="5105400"/>
            <a:ext cx="654856"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46" name="Text Placeholder 13">
            <a:extLst>
              <a:ext uri="{FF2B5EF4-FFF2-40B4-BE49-F238E27FC236}">
                <a16:creationId xmlns:a16="http://schemas.microsoft.com/office/drawing/2014/main" id="{DE801A77-721D-6A44-9E73-04A1A190DDB0}"/>
              </a:ext>
            </a:extLst>
          </p:cNvPr>
          <p:cNvSpPr>
            <a:spLocks noGrp="1"/>
          </p:cNvSpPr>
          <p:nvPr>
            <p:ph type="body" sz="quarter" idx="19" hasCustomPrompt="1"/>
          </p:nvPr>
        </p:nvSpPr>
        <p:spPr>
          <a:xfrm>
            <a:off x="19456301" y="4177047"/>
            <a:ext cx="3322770" cy="1266825"/>
          </a:xfrm>
        </p:spPr>
        <p:txBody>
          <a:bodyPr>
            <a:noAutofit/>
          </a:bodyPr>
          <a:lstStyle>
            <a:lvl1pPr marL="0" indent="0">
              <a:buNone/>
              <a:defRPr sz="4400">
                <a:solidFill>
                  <a:schemeClr val="bg2"/>
                </a:solidFill>
              </a:defRPr>
            </a:lvl1pPr>
          </a:lstStyle>
          <a:p>
            <a:pPr lvl="0"/>
            <a:r>
              <a:rPr lang="en-US"/>
              <a:t>Enter header</a:t>
            </a:r>
          </a:p>
        </p:txBody>
      </p:sp>
      <p:sp>
        <p:nvSpPr>
          <p:cNvPr id="47" name="Text Placeholder 15">
            <a:extLst>
              <a:ext uri="{FF2B5EF4-FFF2-40B4-BE49-F238E27FC236}">
                <a16:creationId xmlns:a16="http://schemas.microsoft.com/office/drawing/2014/main" id="{4B4315F5-4B12-8F41-B59E-F8FB056A2DAF}"/>
              </a:ext>
            </a:extLst>
          </p:cNvPr>
          <p:cNvSpPr>
            <a:spLocks noGrp="1"/>
          </p:cNvSpPr>
          <p:nvPr>
            <p:ph type="body" sz="quarter" idx="20" hasCustomPrompt="1"/>
          </p:nvPr>
        </p:nvSpPr>
        <p:spPr>
          <a:xfrm>
            <a:off x="19456301" y="5551016"/>
            <a:ext cx="3286755" cy="6424192"/>
          </a:xfrm>
        </p:spPr>
        <p:txBody>
          <a:bodyPr>
            <a:normAutofit/>
          </a:bodyPr>
          <a:lstStyle>
            <a:lvl1pPr marL="0" indent="0">
              <a:lnSpc>
                <a:spcPts val="3360"/>
              </a:lnSpc>
              <a:buFont typeface="Arial" panose="020B0604020202020204" pitchFamily="34" charset="0"/>
              <a:buNone/>
              <a:defRPr sz="28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0" name="Folded Corner 19">
            <a:extLst>
              <a:ext uri="{FF2B5EF4-FFF2-40B4-BE49-F238E27FC236}">
                <a16:creationId xmlns:a16="http://schemas.microsoft.com/office/drawing/2014/main" id="{F0AAAE33-36AB-D64E-A458-8F3241CF4BE0}"/>
              </a:ext>
              <a:ext uri="{C183D7F6-B498-43B3-948B-1728B52AA6E4}">
                <adec:decorative xmlns:adec="http://schemas.microsoft.com/office/drawing/2017/decorative" val="1"/>
              </a:ext>
            </a:extLst>
          </p:cNvPr>
          <p:cNvSpPr/>
          <p:nvPr userDrawn="1"/>
        </p:nvSpPr>
        <p:spPr>
          <a:xfrm>
            <a:off x="0" y="-2286000"/>
            <a:ext cx="9755187" cy="17235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text layout is for expanding upon 5 main points</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914608925"/>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s main thought 2 topics">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CFA20CD-48AB-0944-B945-5016A459D462}"/>
              </a:ext>
              <a:ext uri="{C183D7F6-B498-43B3-948B-1728B52AA6E4}">
                <adec:decorative xmlns:adec="http://schemas.microsoft.com/office/drawing/2017/decorative" val="1"/>
              </a:ext>
            </a:extLst>
          </p:cNvPr>
          <p:cNvSpPr/>
          <p:nvPr userDrawn="1"/>
        </p:nvSpPr>
        <p:spPr>
          <a:xfrm>
            <a:off x="1523347" y="3618487"/>
            <a:ext cx="6669741" cy="1009751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16135525" y="3618488"/>
            <a:ext cx="6669741" cy="10097512"/>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16502671" y="495300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8896891" y="3618487"/>
            <a:ext cx="6669741" cy="10097511"/>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9313728" y="4953000"/>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448014" y="1524001"/>
            <a:ext cx="21337374" cy="890222"/>
          </a:xfrm>
          <a:prstGeom prst="rect">
            <a:avLst/>
          </a:prstGeom>
        </p:spPr>
        <p:txBody>
          <a:bodyPr vert="horz" lIns="91440" tIns="45720" rIns="91440" bIns="45720" rtlCol="0" anchor="b">
            <a:normAutofit/>
          </a:bodyPr>
          <a:lstStyle>
            <a:lvl1pPr>
              <a:defRPr>
                <a:solidFill>
                  <a:schemeClr val="accent2"/>
                </a:solidFill>
              </a:defRPr>
            </a:lvl1pPr>
          </a:lstStyle>
          <a:p>
            <a:r>
              <a:rPr lang="en-US"/>
              <a:t>Enter slide title here</a:t>
            </a:r>
          </a:p>
        </p:txBody>
      </p:sp>
      <p:sp>
        <p:nvSpPr>
          <p:cNvPr id="16" name="Text Placeholder 8">
            <a:extLst>
              <a:ext uri="{FF2B5EF4-FFF2-40B4-BE49-F238E27FC236}">
                <a16:creationId xmlns:a16="http://schemas.microsoft.com/office/drawing/2014/main" id="{862C563E-1C76-004E-9470-67C8287E2234}"/>
              </a:ext>
            </a:extLst>
          </p:cNvPr>
          <p:cNvSpPr>
            <a:spLocks noGrp="1"/>
          </p:cNvSpPr>
          <p:nvPr>
            <p:ph type="body" sz="quarter" idx="11" hasCustomPrompt="1"/>
          </p:nvPr>
        </p:nvSpPr>
        <p:spPr>
          <a:xfrm>
            <a:off x="1441696" y="2429313"/>
            <a:ext cx="21337375" cy="699478"/>
          </a:xfrm>
        </p:spPr>
        <p:txBody>
          <a:bodyPr lIns="109728" anchor="t">
            <a:normAutofit/>
          </a:bodyPr>
          <a:lstStyle>
            <a:lvl1pPr marL="0" indent="0">
              <a:buFontTx/>
              <a:buNone/>
              <a:defRPr sz="4400" b="0" i="0" baseline="0">
                <a:solidFill>
                  <a:schemeClr val="accent6"/>
                </a:solidFill>
                <a:latin typeface="Community Light" panose="02000303040000020003" pitchFamily="2" charset="0"/>
              </a:defRPr>
            </a:lvl1pPr>
            <a:lvl2pPr marL="914400" indent="0">
              <a:buFontTx/>
              <a:buNone/>
              <a:defRPr b="0" i="0">
                <a:solidFill>
                  <a:schemeClr val="accent6"/>
                </a:solidFill>
                <a:latin typeface="LKN Sans Light" panose="02000303040000020003" pitchFamily="2" charset="0"/>
              </a:defRPr>
            </a:lvl2pPr>
            <a:lvl3pPr marL="1828800" indent="0">
              <a:buFontTx/>
              <a:buNone/>
              <a:defRPr b="0" i="0">
                <a:solidFill>
                  <a:schemeClr val="accent6"/>
                </a:solidFill>
                <a:latin typeface="LKN Sans Light" panose="02000303040000020003" pitchFamily="2" charset="0"/>
              </a:defRPr>
            </a:lvl3pPr>
            <a:lvl4pPr marL="2743200" indent="0">
              <a:buFontTx/>
              <a:buNone/>
              <a:defRPr b="0" i="0">
                <a:solidFill>
                  <a:schemeClr val="accent6"/>
                </a:solidFill>
                <a:latin typeface="LKN Sans Light" panose="02000303040000020003" pitchFamily="2" charset="0"/>
              </a:defRPr>
            </a:lvl4pPr>
            <a:lvl5pPr marL="3657600" indent="0">
              <a:buFontTx/>
              <a:buNone/>
              <a:defRPr b="0" i="0">
                <a:solidFill>
                  <a:schemeClr val="accent6"/>
                </a:solidFill>
                <a:latin typeface="LKN Sans Light" panose="02000303040000020003" pitchFamily="2" charset="0"/>
              </a:defRPr>
            </a:lvl5pPr>
          </a:lstStyle>
          <a:p>
            <a:pPr lvl="0"/>
            <a:r>
              <a:rPr lang="en-US"/>
              <a:t>Enter subtitle here</a:t>
            </a:r>
          </a:p>
        </p:txBody>
      </p:sp>
      <p:sp>
        <p:nvSpPr>
          <p:cNvPr id="6" name="Text Placeholder 5">
            <a:extLst>
              <a:ext uri="{FF2B5EF4-FFF2-40B4-BE49-F238E27FC236}">
                <a16:creationId xmlns:a16="http://schemas.microsoft.com/office/drawing/2014/main" id="{B322C04B-DDBA-C748-941E-97C804CD129D}"/>
              </a:ext>
            </a:extLst>
          </p:cNvPr>
          <p:cNvSpPr>
            <a:spLocks noGrp="1"/>
          </p:cNvSpPr>
          <p:nvPr>
            <p:ph type="body" sz="quarter" idx="17" hasCustomPrompt="1"/>
          </p:nvPr>
        </p:nvSpPr>
        <p:spPr>
          <a:xfrm>
            <a:off x="1581150" y="4024744"/>
            <a:ext cx="6611938" cy="2833256"/>
          </a:xfrm>
        </p:spPr>
        <p:txBody>
          <a:bodyPr lIns="457200" rIns="457200" anchor="t" anchorCtr="0">
            <a:noAutofit/>
          </a:bodyPr>
          <a:lstStyle>
            <a:lvl1pPr>
              <a:lnSpc>
                <a:spcPct val="90000"/>
              </a:lnSpc>
              <a:defRPr sz="6600" b="1" i="0">
                <a:solidFill>
                  <a:schemeClr val="accent6"/>
                </a:solidFill>
                <a:latin typeface="Community Semibold" panose="02000303040000020003" pitchFamily="2" charset="0"/>
              </a:defRPr>
            </a:lvl1pPr>
            <a:lvl2pPr>
              <a:defRPr sz="4800"/>
            </a:lvl2pPr>
            <a:lvl3pPr>
              <a:defRPr sz="4800"/>
            </a:lvl3pPr>
            <a:lvl4pPr>
              <a:defRPr sz="4800"/>
            </a:lvl4pPr>
            <a:lvl5pPr>
              <a:defRPr sz="4800"/>
            </a:lvl5pPr>
          </a:lstStyle>
          <a:p>
            <a:pPr lvl="0"/>
            <a:r>
              <a:rPr lang="en-US"/>
              <a:t>Enter a big thought here in three lines</a:t>
            </a:r>
          </a:p>
        </p:txBody>
      </p:sp>
      <p:sp>
        <p:nvSpPr>
          <p:cNvPr id="32" name="Text Placeholder 5">
            <a:extLst>
              <a:ext uri="{FF2B5EF4-FFF2-40B4-BE49-F238E27FC236}">
                <a16:creationId xmlns:a16="http://schemas.microsoft.com/office/drawing/2014/main" id="{D4F088DA-C421-9849-9271-FFEE51893A4C}"/>
              </a:ext>
            </a:extLst>
          </p:cNvPr>
          <p:cNvSpPr>
            <a:spLocks noGrp="1"/>
          </p:cNvSpPr>
          <p:nvPr>
            <p:ph type="body" sz="quarter" idx="18" hasCustomPrompt="1"/>
          </p:nvPr>
        </p:nvSpPr>
        <p:spPr>
          <a:xfrm>
            <a:off x="1581150" y="6858000"/>
            <a:ext cx="6611938" cy="2411506"/>
          </a:xfrm>
        </p:spPr>
        <p:txBody>
          <a:bodyPr lIns="457200" tIns="457200" rIns="457200" anchor="t" anchorCtr="0">
            <a:noAutofit/>
          </a:bodyPr>
          <a:lstStyle>
            <a:lvl1pPr marL="0" marR="0" indent="0" algn="l"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0" i="0">
                <a:solidFill>
                  <a:schemeClr val="accent6"/>
                </a:solidFill>
                <a:latin typeface="Community Light" panose="02000303040000020003" pitchFamily="2" charset="0"/>
              </a:defRPr>
            </a:lvl1pPr>
            <a:lvl2pPr>
              <a:defRPr sz="4800"/>
            </a:lvl2pPr>
            <a:lvl3pPr>
              <a:defRPr sz="4800"/>
            </a:lvl3pPr>
            <a:lvl4pPr>
              <a:defRPr sz="4800"/>
            </a:lvl4pPr>
            <a:lvl5pPr>
              <a:defRPr sz="4800"/>
            </a:lvl5pPr>
          </a:lstStyle>
          <a:p>
            <a:pPr marL="0" marR="0" lvl="0" indent="0" algn="l" defTabSz="1828800" rtl="0" eaLnBrk="1" fontAlgn="auto" latinLnBrk="0" hangingPunct="1">
              <a:lnSpc>
                <a:spcPct val="100000"/>
              </a:lnSpc>
              <a:spcBef>
                <a:spcPts val="2000"/>
              </a:spcBef>
              <a:spcAft>
                <a:spcPts val="0"/>
              </a:spcAft>
              <a:buClrTx/>
              <a:buSzTx/>
              <a:buFont typeface="Arial" panose="020B0604020202020204" pitchFamily="34" charset="0"/>
              <a:buNone/>
              <a:tabLst/>
              <a:defRPr/>
            </a:pPr>
            <a:r>
              <a:rPr lang="en-US"/>
              <a:t>Enter a description here two or three lines</a:t>
            </a:r>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9246653" y="4024744"/>
            <a:ext cx="5775731" cy="1266825"/>
          </a:xfrm>
        </p:spPr>
        <p:txBody>
          <a:bodyPr>
            <a:normAutofit/>
          </a:bodyPr>
          <a:lstStyle>
            <a:lvl1pPr marL="0" indent="0">
              <a:buNone/>
              <a:defRPr sz="4400">
                <a:solidFill>
                  <a:schemeClr val="tx1"/>
                </a:solidFill>
              </a:defRPr>
            </a:lvl1pPr>
          </a:lstStyle>
          <a:p>
            <a:pPr lvl="0"/>
            <a:r>
              <a:rPr lang="en-US"/>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9296941" y="5398714"/>
            <a:ext cx="5725443" cy="6439181"/>
          </a:xfrm>
        </p:spPr>
        <p:txBody>
          <a:bodyPr>
            <a:normAutofit/>
          </a:bodyPr>
          <a:lstStyle>
            <a:lvl1pPr marL="571500" indent="-571500">
              <a:buFont typeface="Arial" panose="020B0604020202020204" pitchFamily="34" charset="0"/>
              <a:buChar char="•"/>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16454092" y="4024744"/>
            <a:ext cx="5775731" cy="1266825"/>
          </a:xfrm>
        </p:spPr>
        <p:txBody>
          <a:bodyPr>
            <a:normAutofit/>
          </a:bodyPr>
          <a:lstStyle>
            <a:lvl1pPr marL="0" indent="0">
              <a:buNone/>
              <a:defRPr sz="4400">
                <a:solidFill>
                  <a:schemeClr val="tx1"/>
                </a:solidFill>
              </a:defRPr>
            </a:lvl1pPr>
          </a:lstStyle>
          <a:p>
            <a:pPr lvl="0"/>
            <a:r>
              <a:rPr lang="en-US"/>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16504380" y="5398714"/>
            <a:ext cx="5725443" cy="6439181"/>
          </a:xfrm>
        </p:spPr>
        <p:txBody>
          <a:bodyPr>
            <a:normAutofit/>
          </a:bodyPr>
          <a:lstStyle>
            <a:lvl1pPr marL="571500" indent="-571500">
              <a:buFont typeface="Arial" panose="020B0604020202020204" pitchFamily="34" charset="0"/>
              <a:buChar char="•"/>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18" name="Folded Corner 17">
            <a:extLst>
              <a:ext uri="{FF2B5EF4-FFF2-40B4-BE49-F238E27FC236}">
                <a16:creationId xmlns:a16="http://schemas.microsoft.com/office/drawing/2014/main" id="{5E8BF074-F1AE-C14E-BD27-EEBF6B5D4F00}"/>
              </a:ext>
              <a:ext uri="{C183D7F6-B498-43B3-948B-1728B52AA6E4}">
                <adec:decorative xmlns:adec="http://schemas.microsoft.com/office/drawing/2017/decorative" val="1"/>
              </a:ext>
            </a:extLst>
          </p:cNvPr>
          <p:cNvSpPr/>
          <p:nvPr/>
        </p:nvSpPr>
        <p:spPr>
          <a:xfrm>
            <a:off x="76200" y="-2514600"/>
            <a:ext cx="9755187" cy="19521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text layout is for expanding upon 2 main points with a additional titles and descriptor</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529340752"/>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ain thought 2 topics">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CFA20CD-48AB-0944-B945-5016A459D462}"/>
              </a:ext>
              <a:ext uri="{C183D7F6-B498-43B3-948B-1728B52AA6E4}">
                <adec:decorative xmlns:adec="http://schemas.microsoft.com/office/drawing/2017/decorative" val="1"/>
              </a:ext>
            </a:extLst>
          </p:cNvPr>
          <p:cNvSpPr/>
          <p:nvPr userDrawn="1"/>
        </p:nvSpPr>
        <p:spPr>
          <a:xfrm>
            <a:off x="1523347" y="1523999"/>
            <a:ext cx="6669741" cy="12192003"/>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F5C900-047C-BE42-B029-D88086CD39CB}"/>
              </a:ext>
              <a:ext uri="{C183D7F6-B498-43B3-948B-1728B52AA6E4}">
                <adec:decorative xmlns:adec="http://schemas.microsoft.com/office/drawing/2017/decorative" val="1"/>
              </a:ext>
            </a:extLst>
          </p:cNvPr>
          <p:cNvSpPr/>
          <p:nvPr/>
        </p:nvSpPr>
        <p:spPr>
          <a:xfrm>
            <a:off x="16135525" y="1524000"/>
            <a:ext cx="6669741" cy="12192002"/>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572B217-334E-CE4A-A32B-45C131434446}"/>
              </a:ext>
              <a:ext uri="{C183D7F6-B498-43B3-948B-1728B52AA6E4}">
                <adec:decorative xmlns:adec="http://schemas.microsoft.com/office/drawing/2017/decorative" val="1"/>
              </a:ext>
            </a:extLst>
          </p:cNvPr>
          <p:cNvSpPr/>
          <p:nvPr/>
        </p:nvSpPr>
        <p:spPr>
          <a:xfrm flipV="1">
            <a:off x="16502671" y="2858512"/>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8" name="Rectangle 7">
            <a:extLst>
              <a:ext uri="{FF2B5EF4-FFF2-40B4-BE49-F238E27FC236}">
                <a16:creationId xmlns:a16="http://schemas.microsoft.com/office/drawing/2014/main" id="{93567FF3-D1A2-054D-B9BD-C1C308B49BA6}"/>
              </a:ext>
              <a:ext uri="{C183D7F6-B498-43B3-948B-1728B52AA6E4}">
                <adec:decorative xmlns:adec="http://schemas.microsoft.com/office/drawing/2017/decorative" val="1"/>
              </a:ext>
            </a:extLst>
          </p:cNvPr>
          <p:cNvSpPr/>
          <p:nvPr/>
        </p:nvSpPr>
        <p:spPr>
          <a:xfrm>
            <a:off x="8896891" y="1523999"/>
            <a:ext cx="6669741" cy="12192001"/>
          </a:xfrm>
          <a:prstGeom prst="rect">
            <a:avLst/>
          </a:prstGeom>
          <a:solidFill>
            <a:srgbClr val="FD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8EA279-326B-ED49-8802-DB9686C07336}"/>
              </a:ext>
              <a:ext uri="{C183D7F6-B498-43B3-948B-1728B52AA6E4}">
                <adec:decorative xmlns:adec="http://schemas.microsoft.com/office/drawing/2017/decorative" val="1"/>
              </a:ext>
            </a:extLst>
          </p:cNvPr>
          <p:cNvSpPr/>
          <p:nvPr/>
        </p:nvSpPr>
        <p:spPr>
          <a:xfrm flipV="1">
            <a:off x="9313728" y="2858512"/>
            <a:ext cx="914400" cy="4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endParaRPr lang="en-US"/>
          </a:p>
        </p:txBody>
      </p:sp>
      <p:sp>
        <p:nvSpPr>
          <p:cNvPr id="5" name="Title Placeholder 1">
            <a:extLst>
              <a:ext uri="{FF2B5EF4-FFF2-40B4-BE49-F238E27FC236}">
                <a16:creationId xmlns:a16="http://schemas.microsoft.com/office/drawing/2014/main" id="{BCF6C292-9542-D04A-8728-296FBE8EF28E}"/>
              </a:ext>
            </a:extLst>
          </p:cNvPr>
          <p:cNvSpPr>
            <a:spLocks noGrp="1"/>
          </p:cNvSpPr>
          <p:nvPr>
            <p:ph type="title" hasCustomPrompt="1"/>
          </p:nvPr>
        </p:nvSpPr>
        <p:spPr>
          <a:xfrm>
            <a:off x="1581150" y="1943293"/>
            <a:ext cx="6611938" cy="2642419"/>
          </a:xfrm>
          <a:prstGeom prst="rect">
            <a:avLst/>
          </a:prstGeom>
          <a:noFill/>
        </p:spPr>
        <p:txBody>
          <a:bodyPr vert="horz" lIns="457200" tIns="45720" rIns="457200" bIns="45720" rtlCol="0" anchor="t" anchorCtr="0">
            <a:no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lang="en-US" b="1" i="0" dirty="0">
                <a:solidFill>
                  <a:schemeClr val="accent2"/>
                </a:solidFill>
                <a:latin typeface="Community Semibold" panose="02000303040000020003" pitchFamily="2" charset="0"/>
                <a:ea typeface="+mn-ea"/>
                <a:cs typeface="+mn-cs"/>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t>Enter a big thought up to three lines</a:t>
            </a:r>
          </a:p>
        </p:txBody>
      </p:sp>
      <p:sp>
        <p:nvSpPr>
          <p:cNvPr id="32" name="Text Placeholder 5">
            <a:extLst>
              <a:ext uri="{FF2B5EF4-FFF2-40B4-BE49-F238E27FC236}">
                <a16:creationId xmlns:a16="http://schemas.microsoft.com/office/drawing/2014/main" id="{D4F088DA-C421-9849-9271-FFEE51893A4C}"/>
              </a:ext>
            </a:extLst>
          </p:cNvPr>
          <p:cNvSpPr>
            <a:spLocks noGrp="1"/>
          </p:cNvSpPr>
          <p:nvPr>
            <p:ph type="body" sz="quarter" idx="18" hasCustomPrompt="1"/>
          </p:nvPr>
        </p:nvSpPr>
        <p:spPr>
          <a:xfrm>
            <a:off x="1581150" y="4763512"/>
            <a:ext cx="6611938" cy="2411506"/>
          </a:xfrm>
        </p:spPr>
        <p:txBody>
          <a:bodyPr lIns="457200" tIns="457200" rIns="457200" anchor="t" anchorCtr="0">
            <a:noAutofit/>
          </a:bodyPr>
          <a:lstStyle>
            <a:lvl1pPr marL="0" marR="0" indent="0" algn="l" defTabSz="1828800" rtl="0" eaLnBrk="1" fontAlgn="auto" latinLnBrk="0" hangingPunct="1">
              <a:lnSpc>
                <a:spcPct val="100000"/>
              </a:lnSpc>
              <a:spcBef>
                <a:spcPts val="2000"/>
              </a:spcBef>
              <a:spcAft>
                <a:spcPts val="0"/>
              </a:spcAft>
              <a:buClrTx/>
              <a:buSzTx/>
              <a:buFont typeface="Arial" panose="020B0604020202020204" pitchFamily="34" charset="0"/>
              <a:buNone/>
              <a:tabLst/>
              <a:defRPr sz="4400" b="0" i="0">
                <a:solidFill>
                  <a:schemeClr val="accent6"/>
                </a:solidFill>
                <a:latin typeface="Community Light" panose="02000303040000020003" pitchFamily="2" charset="0"/>
              </a:defRPr>
            </a:lvl1pPr>
            <a:lvl2pPr>
              <a:defRPr sz="4800"/>
            </a:lvl2pPr>
            <a:lvl3pPr>
              <a:defRPr sz="4800"/>
            </a:lvl3pPr>
            <a:lvl4pPr>
              <a:defRPr sz="4800"/>
            </a:lvl4pPr>
            <a:lvl5pPr>
              <a:defRPr sz="4800"/>
            </a:lvl5pPr>
          </a:lstStyle>
          <a:p>
            <a:pPr marL="0" marR="0" lvl="0" indent="0" algn="l" defTabSz="1828800" rtl="0" eaLnBrk="1" fontAlgn="auto" latinLnBrk="0" hangingPunct="1">
              <a:lnSpc>
                <a:spcPct val="100000"/>
              </a:lnSpc>
              <a:spcBef>
                <a:spcPts val="2000"/>
              </a:spcBef>
              <a:spcAft>
                <a:spcPts val="0"/>
              </a:spcAft>
              <a:buClrTx/>
              <a:buSzTx/>
              <a:buFont typeface="Arial" panose="020B0604020202020204" pitchFamily="34" charset="0"/>
              <a:buNone/>
              <a:tabLst/>
              <a:defRPr/>
            </a:pPr>
            <a:r>
              <a:rPr lang="en-US"/>
              <a:t>Enter a description here two or three lines</a:t>
            </a:r>
          </a:p>
        </p:txBody>
      </p:sp>
      <p:sp>
        <p:nvSpPr>
          <p:cNvPr id="26" name="Text Placeholder 13">
            <a:extLst>
              <a:ext uri="{FF2B5EF4-FFF2-40B4-BE49-F238E27FC236}">
                <a16:creationId xmlns:a16="http://schemas.microsoft.com/office/drawing/2014/main" id="{8E1FFAE3-E85A-A641-A698-6ECCEDCF713F}"/>
              </a:ext>
            </a:extLst>
          </p:cNvPr>
          <p:cNvSpPr>
            <a:spLocks noGrp="1"/>
          </p:cNvSpPr>
          <p:nvPr>
            <p:ph type="body" sz="quarter" idx="13" hasCustomPrompt="1"/>
          </p:nvPr>
        </p:nvSpPr>
        <p:spPr>
          <a:xfrm>
            <a:off x="9246653" y="1930256"/>
            <a:ext cx="5775731" cy="1266825"/>
          </a:xfrm>
        </p:spPr>
        <p:txBody>
          <a:bodyPr>
            <a:normAutofit/>
          </a:bodyPr>
          <a:lstStyle>
            <a:lvl1pPr marL="0" indent="0">
              <a:buNone/>
              <a:defRPr sz="4400">
                <a:solidFill>
                  <a:schemeClr val="tx1"/>
                </a:solidFill>
              </a:defRPr>
            </a:lvl1pPr>
          </a:lstStyle>
          <a:p>
            <a:pPr lvl="0"/>
            <a:r>
              <a:rPr lang="en-US"/>
              <a:t>Enter topic header</a:t>
            </a:r>
          </a:p>
        </p:txBody>
      </p:sp>
      <p:sp>
        <p:nvSpPr>
          <p:cNvPr id="27" name="Text Placeholder 15">
            <a:extLst>
              <a:ext uri="{FF2B5EF4-FFF2-40B4-BE49-F238E27FC236}">
                <a16:creationId xmlns:a16="http://schemas.microsoft.com/office/drawing/2014/main" id="{0611D151-2BF7-4C40-91FE-CD9019F6EE71}"/>
              </a:ext>
            </a:extLst>
          </p:cNvPr>
          <p:cNvSpPr>
            <a:spLocks noGrp="1"/>
          </p:cNvSpPr>
          <p:nvPr>
            <p:ph type="body" sz="quarter" idx="14" hasCustomPrompt="1"/>
          </p:nvPr>
        </p:nvSpPr>
        <p:spPr>
          <a:xfrm>
            <a:off x="9296941" y="3304226"/>
            <a:ext cx="5725443" cy="6439181"/>
          </a:xfrm>
        </p:spPr>
        <p:txBody>
          <a:bodyPr>
            <a:normAutofit/>
          </a:bodyPr>
          <a:lstStyle>
            <a:lvl1pPr marL="571500" indent="-571500">
              <a:buFont typeface="Arial" panose="020B0604020202020204" pitchFamily="34" charset="0"/>
              <a:buChar char="•"/>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28" name="Text Placeholder 13">
            <a:extLst>
              <a:ext uri="{FF2B5EF4-FFF2-40B4-BE49-F238E27FC236}">
                <a16:creationId xmlns:a16="http://schemas.microsoft.com/office/drawing/2014/main" id="{1E29A7EE-C07D-5147-B18B-AAA00E8267C4}"/>
              </a:ext>
            </a:extLst>
          </p:cNvPr>
          <p:cNvSpPr>
            <a:spLocks noGrp="1"/>
          </p:cNvSpPr>
          <p:nvPr>
            <p:ph type="body" sz="quarter" idx="15" hasCustomPrompt="1"/>
          </p:nvPr>
        </p:nvSpPr>
        <p:spPr>
          <a:xfrm>
            <a:off x="16454092" y="1930256"/>
            <a:ext cx="5775731" cy="1266825"/>
          </a:xfrm>
        </p:spPr>
        <p:txBody>
          <a:bodyPr>
            <a:normAutofit/>
          </a:bodyPr>
          <a:lstStyle>
            <a:lvl1pPr marL="0" indent="0">
              <a:buNone/>
              <a:defRPr sz="4400">
                <a:solidFill>
                  <a:schemeClr val="tx1"/>
                </a:solidFill>
              </a:defRPr>
            </a:lvl1pPr>
          </a:lstStyle>
          <a:p>
            <a:pPr lvl="0"/>
            <a:r>
              <a:rPr lang="en-US"/>
              <a:t>Enter topic header</a:t>
            </a:r>
          </a:p>
        </p:txBody>
      </p:sp>
      <p:sp>
        <p:nvSpPr>
          <p:cNvPr id="29" name="Text Placeholder 15">
            <a:extLst>
              <a:ext uri="{FF2B5EF4-FFF2-40B4-BE49-F238E27FC236}">
                <a16:creationId xmlns:a16="http://schemas.microsoft.com/office/drawing/2014/main" id="{36C8BC9F-7960-3B45-97D5-B8F6938FE20B}"/>
              </a:ext>
            </a:extLst>
          </p:cNvPr>
          <p:cNvSpPr>
            <a:spLocks noGrp="1"/>
          </p:cNvSpPr>
          <p:nvPr>
            <p:ph type="body" sz="quarter" idx="16" hasCustomPrompt="1"/>
          </p:nvPr>
        </p:nvSpPr>
        <p:spPr>
          <a:xfrm>
            <a:off x="16504380" y="3304226"/>
            <a:ext cx="5725443" cy="6439181"/>
          </a:xfrm>
        </p:spPr>
        <p:txBody>
          <a:bodyPr>
            <a:normAutofit/>
          </a:bodyPr>
          <a:lstStyle>
            <a:lvl1pPr marL="571500" indent="-571500">
              <a:buFont typeface="Arial" panose="020B0604020202020204" pitchFamily="34" charset="0"/>
              <a:buChar char="•"/>
              <a:defRPr sz="3600">
                <a:solidFill>
                  <a:schemeClr val="accent6"/>
                </a:solidFill>
              </a:defRPr>
            </a:lvl1pPr>
            <a:lvl2pPr marL="914400" indent="0">
              <a:buNone/>
              <a:defRPr sz="3600"/>
            </a:lvl2pPr>
            <a:lvl3pPr marL="1828800" indent="0">
              <a:buNone/>
              <a:defRPr sz="3600"/>
            </a:lvl3pPr>
            <a:lvl4pPr marL="2743200" indent="0">
              <a:buNone/>
              <a:defRPr sz="3600"/>
            </a:lvl4pPr>
            <a:lvl5pPr marL="3657600" indent="0">
              <a:buNone/>
              <a:defRPr sz="3600"/>
            </a:lvl5pPr>
          </a:lstStyle>
          <a:p>
            <a:pPr lvl="0"/>
            <a:r>
              <a:rPr lang="en-US"/>
              <a:t>lorem ipsum dolor sit </a:t>
            </a:r>
            <a:r>
              <a:rPr lang="en-US" err="1"/>
              <a:t>amet</a:t>
            </a:r>
            <a:r>
              <a:rPr lang="en-US"/>
              <a:t> </a:t>
            </a:r>
            <a:r>
              <a:rPr lang="en-US" err="1"/>
              <a:t>quis</a:t>
            </a:r>
            <a:r>
              <a:rPr lang="en-US"/>
              <a:t> et </a:t>
            </a:r>
            <a:r>
              <a:rPr lang="en-US" err="1"/>
              <a:t>quidam</a:t>
            </a:r>
            <a:r>
              <a:rPr lang="en-US"/>
              <a:t> </a:t>
            </a:r>
            <a:r>
              <a:rPr lang="en-US" err="1"/>
              <a:t>suscipit</a:t>
            </a:r>
            <a:r>
              <a:rPr lang="en-US"/>
              <a:t> quasi.</a:t>
            </a:r>
          </a:p>
          <a:p>
            <a:pPr lvl="0"/>
            <a:r>
              <a:rPr lang="en-US"/>
              <a:t>culpa </a:t>
            </a:r>
            <a:r>
              <a:rPr lang="en-US" err="1"/>
              <a:t>aut</a:t>
            </a:r>
            <a:r>
              <a:rPr lang="en-US"/>
              <a:t> </a:t>
            </a:r>
            <a:r>
              <a:rPr lang="en-US" err="1"/>
              <a:t>natus</a:t>
            </a:r>
            <a:r>
              <a:rPr lang="en-US"/>
              <a:t>, </a:t>
            </a:r>
            <a:r>
              <a:rPr lang="en-US" err="1"/>
              <a:t>quoddam</a:t>
            </a:r>
            <a:r>
              <a:rPr lang="en-US"/>
              <a:t> tempus. facilis propter </a:t>
            </a:r>
            <a:r>
              <a:rPr lang="en-US" err="1"/>
              <a:t>assumenda</a:t>
            </a:r>
            <a:endParaRPr lang="en-US"/>
          </a:p>
          <a:p>
            <a:pPr lvl="0"/>
            <a:r>
              <a:rPr lang="en-US"/>
              <a:t>quasi </a:t>
            </a:r>
            <a:r>
              <a:rPr lang="en-US" err="1"/>
              <a:t>fuit</a:t>
            </a:r>
            <a:r>
              <a:rPr lang="en-US"/>
              <a:t>. </a:t>
            </a:r>
            <a:r>
              <a:rPr lang="en-US" err="1"/>
              <a:t>unde</a:t>
            </a:r>
            <a:r>
              <a:rPr lang="en-US"/>
              <a:t> sit in </a:t>
            </a:r>
            <a:r>
              <a:rPr lang="en-US" err="1"/>
              <a:t>laborum</a:t>
            </a:r>
            <a:r>
              <a:rPr lang="en-US"/>
              <a:t> </a:t>
            </a:r>
            <a:r>
              <a:rPr lang="en-US" err="1"/>
              <a:t>inducens</a:t>
            </a:r>
            <a:r>
              <a:rPr lang="en-US"/>
              <a:t>. et </a:t>
            </a:r>
            <a:r>
              <a:rPr lang="en-US" err="1"/>
              <a:t>beatae</a:t>
            </a:r>
            <a:r>
              <a:rPr lang="en-US"/>
              <a:t> </a:t>
            </a:r>
            <a:r>
              <a:rPr lang="en-US" err="1"/>
              <a:t>vitam</a:t>
            </a:r>
            <a:r>
              <a:rPr lang="en-US"/>
              <a:t> </a:t>
            </a:r>
            <a:r>
              <a:rPr lang="en-US" err="1"/>
              <a:t>ea</a:t>
            </a:r>
            <a:r>
              <a:rPr lang="en-US"/>
              <a:t> </a:t>
            </a:r>
            <a:r>
              <a:rPr lang="en-US" err="1"/>
              <a:t>sed</a:t>
            </a:r>
            <a:endParaRPr lang="en-US"/>
          </a:p>
        </p:txBody>
      </p:sp>
      <p:sp>
        <p:nvSpPr>
          <p:cNvPr id="18" name="Folded Corner 17">
            <a:extLst>
              <a:ext uri="{FF2B5EF4-FFF2-40B4-BE49-F238E27FC236}">
                <a16:creationId xmlns:a16="http://schemas.microsoft.com/office/drawing/2014/main" id="{5E8BF074-F1AE-C14E-BD27-EEBF6B5D4F00}"/>
              </a:ext>
              <a:ext uri="{C183D7F6-B498-43B3-948B-1728B52AA6E4}">
                <adec:decorative xmlns:adec="http://schemas.microsoft.com/office/drawing/2017/decorative" val="1"/>
              </a:ext>
            </a:extLst>
          </p:cNvPr>
          <p:cNvSpPr/>
          <p:nvPr/>
        </p:nvSpPr>
        <p:spPr>
          <a:xfrm>
            <a:off x="76200" y="-2514600"/>
            <a:ext cx="9755187" cy="1952189"/>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rtl="0"/>
            <a:r>
              <a:rPr lang="es-ES" sz="2400" b="1">
                <a:solidFill>
                  <a:schemeClr val="tx1"/>
                </a:solidFill>
                <a:latin typeface="Source Sans Pro" charset="0"/>
                <a:ea typeface="Source Sans Pro" charset="0"/>
                <a:cs typeface="Arial" panose="020B0604020202020204" pitchFamily="34" charset="0"/>
              </a:rPr>
              <a:t>Purpose of Layout</a:t>
            </a:r>
            <a:r>
              <a:rPr lang="es-ES" sz="2400">
                <a:solidFill>
                  <a:schemeClr val="tx1"/>
                </a:solidFill>
                <a:latin typeface="Source Sans Pro" charset="0"/>
                <a:ea typeface="Source Sans Pro" charset="0"/>
                <a:cs typeface="Arial" panose="020B0604020202020204" pitchFamily="34" charset="0"/>
              </a:rPr>
              <a:t>: This text layout is for expanding upon 2 main points with a additional titles and descriptor</a:t>
            </a:r>
          </a:p>
          <a:p>
            <a:endParaRPr lang="en-US" sz="2400">
              <a:solidFill>
                <a:schemeClr val="tx1"/>
              </a:solidFill>
              <a:latin typeface="Source Sans Pro"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r>
              <a:rPr lang="es-ES" sz="2400" b="1">
                <a:solidFill>
                  <a:schemeClr val="tx1"/>
                </a:solidFill>
                <a:latin typeface="Source Sans Pro" charset="0"/>
                <a:ea typeface="Source Sans Pro" charset="0"/>
                <a:cs typeface="Arial" panose="020B0604020202020204" pitchFamily="34" charset="0"/>
              </a:rPr>
              <a:t>Tip</a:t>
            </a:r>
            <a:r>
              <a:rPr lang="es-ES" sz="2400">
                <a:solidFill>
                  <a:schemeClr val="tx1"/>
                </a:solidFill>
                <a:latin typeface="Source Sans Pro" charset="0"/>
                <a:ea typeface="Source Sans Pro" charset="0"/>
                <a:cs typeface="Arial" panose="020B0604020202020204" pitchFamily="34" charset="0"/>
              </a:rPr>
              <a:t>: Replace text placeholders with your own words.</a:t>
            </a:r>
          </a:p>
        </p:txBody>
      </p:sp>
    </p:spTree>
    <p:extLst>
      <p:ext uri="{BB962C8B-B14F-4D97-AF65-F5344CB8AC3E}">
        <p14:creationId xmlns:p14="http://schemas.microsoft.com/office/powerpoint/2010/main" val="544862120"/>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rge image titles date">
    <p:bg>
      <p:bgPr>
        <a:solidFill>
          <a:srgbClr val="FEFAF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1D46A6-2584-BE40-BCCB-20FF07471692}"/>
              </a:ext>
            </a:extLst>
          </p:cNvPr>
          <p:cNvSpPr>
            <a:spLocks noGrp="1"/>
          </p:cNvSpPr>
          <p:nvPr>
            <p:ph type="title" hasCustomPrompt="1"/>
          </p:nvPr>
        </p:nvSpPr>
        <p:spPr>
          <a:xfrm>
            <a:off x="10369033" y="2796267"/>
            <a:ext cx="11119367" cy="4384234"/>
          </a:xfrm>
          <a:noFill/>
        </p:spPr>
        <p:txBody>
          <a:bodyPr vert="horz" lIns="0" tIns="45720" rIns="0" bIns="45720" rtlCol="0" anchor="b" anchorCtr="0">
            <a:noAutofit/>
          </a:bodyPr>
          <a:lstStyle>
            <a:lvl1pPr algn="l">
              <a:lnSpc>
                <a:spcPts val="9600"/>
              </a:lnSpc>
              <a:defRPr lang="en-US" sz="9600">
                <a:solidFill>
                  <a:schemeClr val="accent2"/>
                </a:solidFill>
                <a:ea typeface="+mn-ea"/>
                <a:cs typeface="+mn-cs"/>
              </a:defRPr>
            </a:lvl1pPr>
          </a:lstStyle>
          <a:p>
            <a:pPr algn="l"/>
            <a:r>
              <a:rPr lang="en-US"/>
              <a:t>Enter a big idea or statement here of no more than two lines</a:t>
            </a:r>
          </a:p>
        </p:txBody>
      </p:sp>
      <p:sp>
        <p:nvSpPr>
          <p:cNvPr id="10" name="Text Placeholder 9">
            <a:extLst>
              <a:ext uri="{FF2B5EF4-FFF2-40B4-BE49-F238E27FC236}">
                <a16:creationId xmlns:a16="http://schemas.microsoft.com/office/drawing/2014/main" id="{0DAED64C-ED7B-1E46-947A-D03F95419394}"/>
              </a:ext>
            </a:extLst>
          </p:cNvPr>
          <p:cNvSpPr>
            <a:spLocks noGrp="1"/>
          </p:cNvSpPr>
          <p:nvPr>
            <p:ph type="body" sz="quarter" idx="13" hasCustomPrompt="1"/>
          </p:nvPr>
        </p:nvSpPr>
        <p:spPr>
          <a:xfrm>
            <a:off x="10369033" y="7820603"/>
            <a:ext cx="6919507" cy="2041525"/>
          </a:xfrm>
        </p:spPr>
        <p:txBody>
          <a:bodyPr>
            <a:noAutofit/>
          </a:bodyPr>
          <a:lstStyle>
            <a:lvl1pPr marL="0" indent="0">
              <a:buFontTx/>
              <a:buNone/>
              <a:defRPr sz="54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subtitle or name or person being quoted here</a:t>
            </a:r>
          </a:p>
        </p:txBody>
      </p:sp>
      <p:sp>
        <p:nvSpPr>
          <p:cNvPr id="11" name="Text Placeholder 9">
            <a:extLst>
              <a:ext uri="{FF2B5EF4-FFF2-40B4-BE49-F238E27FC236}">
                <a16:creationId xmlns:a16="http://schemas.microsoft.com/office/drawing/2014/main" id="{EC0877E4-E691-4A4E-95F7-04A179B81720}"/>
              </a:ext>
            </a:extLst>
          </p:cNvPr>
          <p:cNvSpPr>
            <a:spLocks noGrp="1"/>
          </p:cNvSpPr>
          <p:nvPr>
            <p:ph type="body" sz="quarter" idx="14" hasCustomPrompt="1"/>
          </p:nvPr>
        </p:nvSpPr>
        <p:spPr>
          <a:xfrm>
            <a:off x="10369033" y="9985635"/>
            <a:ext cx="6637991" cy="683620"/>
          </a:xfrm>
        </p:spPr>
        <p:txBody>
          <a:bodyPr anchor="t" anchorCtr="0">
            <a:noAutofit/>
          </a:bodyPr>
          <a:lstStyle>
            <a:lvl1pPr marL="0" indent="0">
              <a:buFontTx/>
              <a:buNone/>
              <a:defRPr sz="3600" b="0" baseline="0">
                <a:solidFill>
                  <a:schemeClr val="accent6"/>
                </a:solidFill>
              </a:defRPr>
            </a:lvl1pPr>
            <a:lvl2pPr marL="914400" indent="0">
              <a:buFontTx/>
              <a:buNone/>
              <a:defRPr sz="4400" baseline="0"/>
            </a:lvl2pPr>
            <a:lvl3pPr marL="1828800" indent="0">
              <a:buFontTx/>
              <a:buNone/>
              <a:defRPr sz="4400" baseline="0"/>
            </a:lvl3pPr>
            <a:lvl4pPr marL="2743200" indent="0">
              <a:buFontTx/>
              <a:buNone/>
              <a:defRPr sz="4400" baseline="0"/>
            </a:lvl4pPr>
            <a:lvl5pPr marL="3657600" indent="0">
              <a:buFontTx/>
              <a:buNone/>
              <a:defRPr sz="4400" baseline="0"/>
            </a:lvl5pPr>
          </a:lstStyle>
          <a:p>
            <a:pPr lvl="0"/>
            <a:r>
              <a:rPr lang="en-US"/>
              <a:t>Enter title or date here</a:t>
            </a:r>
          </a:p>
        </p:txBody>
      </p:sp>
      <p:sp>
        <p:nvSpPr>
          <p:cNvPr id="6" name="Picture Placeholder 5">
            <a:extLst>
              <a:ext uri="{FF2B5EF4-FFF2-40B4-BE49-F238E27FC236}">
                <a16:creationId xmlns:a16="http://schemas.microsoft.com/office/drawing/2014/main" id="{CE605FF5-BAD4-C64B-985B-205C7CF950E0}"/>
              </a:ext>
              <a:ext uri="{C183D7F6-B498-43B3-948B-1728B52AA6E4}">
                <adec:decorative xmlns:adec="http://schemas.microsoft.com/office/drawing/2017/decorative" val="1"/>
              </a:ext>
            </a:extLst>
          </p:cNvPr>
          <p:cNvSpPr>
            <a:spLocks noGrp="1"/>
          </p:cNvSpPr>
          <p:nvPr>
            <p:ph type="pic" sz="quarter" idx="11" hasCustomPrompt="1"/>
          </p:nvPr>
        </p:nvSpPr>
        <p:spPr>
          <a:xfrm>
            <a:off x="-6585692" y="-1478848"/>
            <a:ext cx="15083580" cy="17503518"/>
          </a:xfrm>
          <a:custGeom>
            <a:avLst/>
            <a:gdLst>
              <a:gd name="connsiteX0" fmla="*/ 3837210 w 9140953"/>
              <a:gd name="connsiteY0" fmla="*/ 0 h 10607484"/>
              <a:gd name="connsiteX1" fmla="*/ 9140953 w 9140953"/>
              <a:gd name="connsiteY1" fmla="*/ 5303742 h 10607484"/>
              <a:gd name="connsiteX2" fmla="*/ 3837210 w 9140953"/>
              <a:gd name="connsiteY2" fmla="*/ 10607484 h 10607484"/>
              <a:gd name="connsiteX3" fmla="*/ 86898 w 9140953"/>
              <a:gd name="connsiteY3" fmla="*/ 9054054 h 10607484"/>
              <a:gd name="connsiteX4" fmla="*/ 0 w 9140953"/>
              <a:gd name="connsiteY4" fmla="*/ 8962910 h 10607484"/>
              <a:gd name="connsiteX5" fmla="*/ 0 w 9140953"/>
              <a:gd name="connsiteY5" fmla="*/ 1644574 h 10607484"/>
              <a:gd name="connsiteX6" fmla="*/ 86898 w 9140953"/>
              <a:gd name="connsiteY6" fmla="*/ 1553430 h 10607484"/>
              <a:gd name="connsiteX7" fmla="*/ 3837210 w 9140953"/>
              <a:gd name="connsiteY7" fmla="*/ 0 h 1060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953" h="10607484">
                <a:moveTo>
                  <a:pt x="3837210" y="0"/>
                </a:moveTo>
                <a:cubicBezTo>
                  <a:pt x="6766386" y="0"/>
                  <a:pt x="9140953" y="2374566"/>
                  <a:pt x="9140953" y="5303742"/>
                </a:cubicBezTo>
                <a:cubicBezTo>
                  <a:pt x="9140953" y="8232918"/>
                  <a:pt x="6766386" y="10607484"/>
                  <a:pt x="3837210" y="10607484"/>
                </a:cubicBezTo>
                <a:cubicBezTo>
                  <a:pt x="2372622" y="10607484"/>
                  <a:pt x="1046687" y="10013842"/>
                  <a:pt x="86898" y="9054054"/>
                </a:cubicBezTo>
                <a:lnTo>
                  <a:pt x="0" y="8962910"/>
                </a:lnTo>
                <a:lnTo>
                  <a:pt x="0" y="1644574"/>
                </a:lnTo>
                <a:lnTo>
                  <a:pt x="86898" y="1553430"/>
                </a:lnTo>
                <a:cubicBezTo>
                  <a:pt x="1046687" y="593642"/>
                  <a:pt x="2372622" y="0"/>
                  <a:pt x="3837210" y="0"/>
                </a:cubicBezTo>
                <a:close/>
              </a:path>
            </a:pathLst>
          </a:custGeom>
          <a:pattFill prst="wdUpDiag">
            <a:fgClr>
              <a:srgbClr val="FADFD9"/>
            </a:fgClr>
            <a:bgClr>
              <a:schemeClr val="bg1"/>
            </a:bgClr>
          </a:pattFill>
        </p:spPr>
        <p:txBody>
          <a:bodyPr wrap="square" lIns="8229600" anchor="ctr">
            <a:noAutofit/>
          </a:bodyPr>
          <a:lstStyle>
            <a:lvl1pPr marL="0" indent="0" algn="l">
              <a:buFontTx/>
              <a:buNone/>
              <a:defRPr sz="4400"/>
            </a:lvl1pPr>
          </a:lstStyle>
          <a:p>
            <a:r>
              <a:rPr lang="en-US"/>
              <a:t>Drag and drop</a:t>
            </a:r>
          </a:p>
          <a:p>
            <a:r>
              <a:rPr lang="en-US"/>
              <a:t>image here</a:t>
            </a:r>
          </a:p>
        </p:txBody>
      </p:sp>
      <p:sp>
        <p:nvSpPr>
          <p:cNvPr id="7" name="Folded Corner 6">
            <a:extLst>
              <a:ext uri="{FF2B5EF4-FFF2-40B4-BE49-F238E27FC236}">
                <a16:creationId xmlns:a16="http://schemas.microsoft.com/office/drawing/2014/main" id="{665B33F3-87B0-314B-B77D-8F10219A9E3D}"/>
              </a:ext>
              <a:ext uri="{C183D7F6-B498-43B3-948B-1728B52AA6E4}">
                <adec:decorative xmlns:adec="http://schemas.microsoft.com/office/drawing/2017/decorative" val="1"/>
              </a:ext>
            </a:extLst>
          </p:cNvPr>
          <p:cNvSpPr/>
          <p:nvPr userDrawn="1"/>
        </p:nvSpPr>
        <p:spPr>
          <a:xfrm>
            <a:off x="-1" y="-1752600"/>
            <a:ext cx="8764587" cy="1371600"/>
          </a:xfrm>
          <a:prstGeom prst="foldedCorner">
            <a:avLst/>
          </a:prstGeom>
          <a:solidFill>
            <a:srgbClr val="FCE2BA"/>
          </a:solidFill>
          <a:ln w="6350" cap="flat" cmpd="sng" algn="ctr">
            <a:noFill/>
            <a:prstDash val="solid"/>
            <a:miter lim="800000"/>
          </a:ln>
          <a:effectLst/>
        </p:spPr>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This title has visual impact with the large image and dramatic typography. For a quote or statement.</a:t>
            </a:r>
          </a:p>
        </p:txBody>
      </p:sp>
      <p:pic>
        <p:nvPicPr>
          <p:cNvPr id="8" name="Logo">
            <a:extLst>
              <a:ext uri="{FF2B5EF4-FFF2-40B4-BE49-F238E27FC236}">
                <a16:creationId xmlns:a16="http://schemas.microsoft.com/office/drawing/2014/main" id="{C49E4E25-3F61-FA4C-B37D-3E2D88464A3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602768" y="11660506"/>
            <a:ext cx="2182620" cy="552276"/>
          </a:xfrm>
          <a:prstGeom prst="rect">
            <a:avLst/>
          </a:prstGeom>
        </p:spPr>
      </p:pic>
    </p:spTree>
    <p:extLst>
      <p:ext uri="{BB962C8B-B14F-4D97-AF65-F5344CB8AC3E}">
        <p14:creationId xmlns:p14="http://schemas.microsoft.com/office/powerpoint/2010/main" val="34363134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title 4 points">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62C1A7CD-F849-0844-BD28-38AC3DDF3A43}"/>
              </a:ext>
              <a:ext uri="{C183D7F6-B498-43B3-948B-1728B52AA6E4}">
                <adec:decorative xmlns:adec="http://schemas.microsoft.com/office/drawing/2017/decorative" val="1"/>
              </a:ext>
            </a:extLst>
          </p:cNvPr>
          <p:cNvSpPr>
            <a:spLocks noGrp="1"/>
          </p:cNvSpPr>
          <p:nvPr>
            <p:ph type="pic" sz="quarter" idx="10" hasCustomPrompt="1"/>
          </p:nvPr>
        </p:nvSpPr>
        <p:spPr>
          <a:xfrm>
            <a:off x="1" y="0"/>
            <a:ext cx="12193587"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Tree>
    <p:extLst>
      <p:ext uri="{BB962C8B-B14F-4D97-AF65-F5344CB8AC3E}">
        <p14:creationId xmlns:p14="http://schemas.microsoft.com/office/powerpoint/2010/main" val="25423166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tle bullets">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5CB4F954-B90A-E846-B70B-8E24C346971F}"/>
              </a:ext>
            </a:extLst>
          </p:cNvPr>
          <p:cNvSpPr>
            <a:spLocks noGrp="1"/>
          </p:cNvSpPr>
          <p:nvPr>
            <p:ph type="title" hasCustomPrompt="1"/>
          </p:nvPr>
        </p:nvSpPr>
        <p:spPr>
          <a:xfrm>
            <a:off x="13192021" y="1395663"/>
            <a:ext cx="9616227" cy="1018559"/>
          </a:xfrm>
          <a:prstGeom prst="rect">
            <a:avLst/>
          </a:prstGeom>
        </p:spPr>
        <p:txBody>
          <a:bodyPr vert="horz" lIns="91440" tIns="45720" rIns="91440" bIns="45720" rtlCol="0" anchor="b">
            <a:normAutofit/>
          </a:bodyPr>
          <a:lstStyle/>
          <a:p>
            <a:r>
              <a:rPr lang="en-US"/>
              <a:t>Enter slide title here</a:t>
            </a:r>
          </a:p>
        </p:txBody>
      </p:sp>
      <p:sp>
        <p:nvSpPr>
          <p:cNvPr id="6" name="Text Placeholder 2">
            <a:extLst>
              <a:ext uri="{FF2B5EF4-FFF2-40B4-BE49-F238E27FC236}">
                <a16:creationId xmlns:a16="http://schemas.microsoft.com/office/drawing/2014/main" id="{DF3DEA81-C063-734A-AED1-D97D34B8DBA3}"/>
              </a:ext>
            </a:extLst>
          </p:cNvPr>
          <p:cNvSpPr>
            <a:spLocks noGrp="1"/>
          </p:cNvSpPr>
          <p:nvPr>
            <p:ph idx="11" hasCustomPrompt="1"/>
          </p:nvPr>
        </p:nvSpPr>
        <p:spPr>
          <a:xfrm>
            <a:off x="13192021" y="3229222"/>
            <a:ext cx="9616227" cy="8702676"/>
          </a:xfrm>
          <a:prstGeom prst="rect">
            <a:avLst/>
          </a:prstGeom>
          <a:solidFill>
            <a:schemeClr val="bg1"/>
          </a:solidFill>
        </p:spPr>
        <p:txBody>
          <a:bodyPr vert="horz" lIns="91440" tIns="45720" rIns="91440" bIns="45720" rtlCol="0">
            <a:normAutofit/>
          </a:bodyPr>
          <a:lstStyle>
            <a:lvl1pPr marL="685800" indent="-685800">
              <a:buClr>
                <a:schemeClr val="bg2"/>
              </a:buClr>
              <a:buFont typeface="Arial" panose="020B0604020202020204" pitchFamily="34" charset="0"/>
              <a:buChar char="•"/>
              <a:defRPr sz="5600" b="0" i="0" baseline="0">
                <a:latin typeface="Community Light" panose="02000303040000020003" pitchFamily="2" charset="0"/>
              </a:defRPr>
            </a:lvl1pPr>
            <a:lvl2pPr marL="1600200" indent="-685800">
              <a:buClr>
                <a:schemeClr val="bg2"/>
              </a:buClr>
              <a:buFont typeface="Arial" panose="020B0604020202020204" pitchFamily="34" charset="0"/>
              <a:buChar char="•"/>
              <a:defRPr sz="4800" b="0" i="0" baseline="0">
                <a:latin typeface="Community Light" panose="02000303040000020003" pitchFamily="2" charset="0"/>
              </a:defRPr>
            </a:lvl2pPr>
            <a:lvl3pPr marL="2400300" indent="-571500">
              <a:buClr>
                <a:schemeClr val="bg2"/>
              </a:buClr>
              <a:buFont typeface="Arial" panose="020B0604020202020204" pitchFamily="34" charset="0"/>
              <a:buChar char="•"/>
              <a:defRPr sz="4000" b="0" i="0" baseline="0">
                <a:latin typeface="Community Light" panose="02000303040000020003" pitchFamily="2" charset="0"/>
              </a:defRPr>
            </a:lvl3pPr>
            <a:lvl4pPr marL="3314700" indent="-571500">
              <a:buClr>
                <a:schemeClr val="bg2"/>
              </a:buClr>
              <a:buFont typeface="Arial" panose="020B0604020202020204" pitchFamily="34" charset="0"/>
              <a:buChar char="•"/>
              <a:defRPr b="0" i="0" baseline="0">
                <a:latin typeface="Community Light" panose="02000303040000020003" pitchFamily="2" charset="0"/>
              </a:defRPr>
            </a:lvl4pPr>
            <a:lvl5pPr marL="4229100" indent="-571500">
              <a:buClr>
                <a:schemeClr val="bg2"/>
              </a:buClr>
              <a:buFont typeface="Arial" panose="020B0604020202020204" pitchFamily="34" charset="0"/>
              <a:buChar char="•"/>
              <a:defRPr b="0" i="0" baseline="0">
                <a:latin typeface="Community Light" panose="02000303040000020003" pitchFamily="2"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5">
            <a:extLst>
              <a:ext uri="{FF2B5EF4-FFF2-40B4-BE49-F238E27FC236}">
                <a16:creationId xmlns:a16="http://schemas.microsoft.com/office/drawing/2014/main" id="{62C1A7CD-F849-0844-BD28-38AC3DDF3A43}"/>
              </a:ext>
              <a:ext uri="{C183D7F6-B498-43B3-948B-1728B52AA6E4}">
                <adec:decorative xmlns:adec="http://schemas.microsoft.com/office/drawing/2017/decorative" val="1"/>
              </a:ext>
            </a:extLst>
          </p:cNvPr>
          <p:cNvSpPr>
            <a:spLocks noGrp="1"/>
          </p:cNvSpPr>
          <p:nvPr>
            <p:ph type="pic" sz="quarter" idx="10" hasCustomPrompt="1"/>
          </p:nvPr>
        </p:nvSpPr>
        <p:spPr>
          <a:xfrm>
            <a:off x="1" y="0"/>
            <a:ext cx="12193587"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5" name="Folded Corner 4">
            <a:extLst>
              <a:ext uri="{FF2B5EF4-FFF2-40B4-BE49-F238E27FC236}">
                <a16:creationId xmlns:a16="http://schemas.microsoft.com/office/drawing/2014/main" id="{BD348F6D-E344-E64C-8C1D-3F1EAE36E17B}"/>
              </a:ext>
              <a:ext uri="{C183D7F6-B498-43B3-948B-1728B52AA6E4}">
                <adec:decorative xmlns:adec="http://schemas.microsoft.com/office/drawing/2017/decorative" val="1"/>
              </a:ext>
            </a:extLst>
          </p:cNvPr>
          <p:cNvSpPr/>
          <p:nvPr userDrawn="1"/>
        </p:nvSpPr>
        <p:spPr>
          <a:xfrm>
            <a:off x="0" y="-2438401"/>
            <a:ext cx="14250987" cy="18103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cascading supporting points. Large image flush left.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41702319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tl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03BE-8593-614C-8193-6A6195BDDD25}"/>
              </a:ext>
            </a:extLst>
          </p:cNvPr>
          <p:cNvSpPr>
            <a:spLocks noGrp="1"/>
          </p:cNvSpPr>
          <p:nvPr>
            <p:ph type="title" hasCustomPrompt="1"/>
          </p:nvPr>
        </p:nvSpPr>
        <p:spPr>
          <a:xfrm>
            <a:off x="12385676" y="4345697"/>
            <a:ext cx="8719665" cy="2585034"/>
          </a:xfrm>
          <a:noFill/>
        </p:spPr>
        <p:txBody>
          <a:bodyPr vert="horz" lIns="0" tIns="45720" rIns="0" bIns="45720" rtlCol="0" anchor="b" anchorCtr="0">
            <a:noAutofit/>
          </a:bodyPr>
          <a:lstStyle>
            <a:lvl1pPr>
              <a:defRPr lang="en-US" sz="8800" dirty="0">
                <a:ea typeface="+mn-ea"/>
                <a:cs typeface="+mn-cs"/>
              </a:defRPr>
            </a:lvl1pPr>
          </a:lstStyle>
          <a:p>
            <a:pPr lvl="0"/>
            <a:r>
              <a:rPr lang="en-US"/>
              <a:t>Enter slide title here in two lines</a:t>
            </a:r>
          </a:p>
        </p:txBody>
      </p:sp>
      <p:sp>
        <p:nvSpPr>
          <p:cNvPr id="6" name="Text Placeholder 17">
            <a:extLst>
              <a:ext uri="{FF2B5EF4-FFF2-40B4-BE49-F238E27FC236}">
                <a16:creationId xmlns:a16="http://schemas.microsoft.com/office/drawing/2014/main" id="{05E13DE4-2BFF-254C-B2EE-0DDF05CA5B94}"/>
              </a:ext>
            </a:extLst>
          </p:cNvPr>
          <p:cNvSpPr>
            <a:spLocks noGrp="1"/>
          </p:cNvSpPr>
          <p:nvPr>
            <p:ph type="body" sz="quarter" idx="13" hasCustomPrompt="1"/>
          </p:nvPr>
        </p:nvSpPr>
        <p:spPr>
          <a:xfrm>
            <a:off x="12385676" y="6980501"/>
            <a:ext cx="8749979" cy="2620699"/>
          </a:xfrm>
        </p:spPr>
        <p:txBody>
          <a:bodyPr>
            <a:normAutofit/>
          </a:bodyPr>
          <a:lstStyle>
            <a:lvl1pPr marL="0" indent="0">
              <a:lnSpc>
                <a:spcPts val="5760"/>
              </a:lnSpc>
              <a:buFontTx/>
              <a:buNone/>
              <a:defRPr sz="48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 up to three lines</a:t>
            </a:r>
          </a:p>
        </p:txBody>
      </p:sp>
      <p:sp>
        <p:nvSpPr>
          <p:cNvPr id="9" name="Picture Placeholder 7">
            <a:extLst>
              <a:ext uri="{FF2B5EF4-FFF2-40B4-BE49-F238E27FC236}">
                <a16:creationId xmlns:a16="http://schemas.microsoft.com/office/drawing/2014/main" id="{3092DEDE-4211-354D-90F0-DF7243317EF0}"/>
              </a:ext>
              <a:ext uri="{C183D7F6-B498-43B3-948B-1728B52AA6E4}">
                <adec:decorative xmlns:adec="http://schemas.microsoft.com/office/drawing/2017/decorative" val="1"/>
              </a:ext>
            </a:extLst>
          </p:cNvPr>
          <p:cNvSpPr>
            <a:spLocks noGrp="1"/>
          </p:cNvSpPr>
          <p:nvPr>
            <p:ph type="pic" sz="quarter" idx="10" hasCustomPrompt="1"/>
          </p:nvPr>
        </p:nvSpPr>
        <p:spPr>
          <a:xfrm>
            <a:off x="0" y="0"/>
            <a:ext cx="8231186"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8" name="Folded Corner 7">
            <a:extLst>
              <a:ext uri="{FF2B5EF4-FFF2-40B4-BE49-F238E27FC236}">
                <a16:creationId xmlns:a16="http://schemas.microsoft.com/office/drawing/2014/main" id="{A7F202DC-F5AC-9047-AC72-74DF876A8E30}"/>
              </a:ext>
              <a:ext uri="{C183D7F6-B498-43B3-948B-1728B52AA6E4}">
                <adec:decorative xmlns:adec="http://schemas.microsoft.com/office/drawing/2017/decorative" val="1"/>
              </a:ext>
            </a:extLst>
          </p:cNvPr>
          <p:cNvSpPr/>
          <p:nvPr userDrawn="1"/>
        </p:nvSpPr>
        <p:spPr>
          <a:xfrm>
            <a:off x="0" y="-2133600"/>
            <a:ext cx="14708187" cy="17341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four supporting points. Medium portrait image flush left.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30571073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tle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198757-C009-324C-9496-C58C44507E94}"/>
              </a:ext>
            </a:extLst>
          </p:cNvPr>
          <p:cNvSpPr>
            <a:spLocks noGrp="1"/>
          </p:cNvSpPr>
          <p:nvPr>
            <p:ph type="title" hasCustomPrompt="1"/>
          </p:nvPr>
        </p:nvSpPr>
        <p:spPr>
          <a:xfrm>
            <a:off x="3719226" y="4423719"/>
            <a:ext cx="8736385" cy="2708601"/>
          </a:xfrm>
          <a:noFill/>
        </p:spPr>
        <p:txBody>
          <a:bodyPr vert="horz" lIns="0" tIns="45720" rIns="0" bIns="45720" rtlCol="0" anchor="b" anchorCtr="0">
            <a:noAutofit/>
          </a:bodyPr>
          <a:lstStyle>
            <a:lvl1pPr>
              <a:defRPr lang="en-US" sz="9600">
                <a:ea typeface="+mn-ea"/>
                <a:cs typeface="+mn-cs"/>
              </a:defRPr>
            </a:lvl1pPr>
          </a:lstStyle>
          <a:p>
            <a:pPr marL="0" lvl="0" indent="0">
              <a:spcBef>
                <a:spcPts val="2000"/>
              </a:spcBef>
              <a:buFontTx/>
            </a:pPr>
            <a:r>
              <a:rPr lang="en-US"/>
              <a:t>Enter slide title here in two lines</a:t>
            </a:r>
          </a:p>
        </p:txBody>
      </p:sp>
      <p:sp>
        <p:nvSpPr>
          <p:cNvPr id="4" name="Text Placeholder 17">
            <a:extLst>
              <a:ext uri="{FF2B5EF4-FFF2-40B4-BE49-F238E27FC236}">
                <a16:creationId xmlns:a16="http://schemas.microsoft.com/office/drawing/2014/main" id="{AC472DD5-8B8D-534D-BA98-CC2816B17ED2}"/>
              </a:ext>
            </a:extLst>
          </p:cNvPr>
          <p:cNvSpPr>
            <a:spLocks noGrp="1"/>
          </p:cNvSpPr>
          <p:nvPr>
            <p:ph type="body" sz="quarter" idx="13" hasCustomPrompt="1"/>
          </p:nvPr>
        </p:nvSpPr>
        <p:spPr>
          <a:xfrm>
            <a:off x="3719226" y="7116776"/>
            <a:ext cx="8749979" cy="2620699"/>
          </a:xfrm>
        </p:spPr>
        <p:txBody>
          <a:bodyPr>
            <a:normAutofit/>
          </a:bodyPr>
          <a:lstStyle>
            <a:lvl1pPr marL="0" indent="0">
              <a:lnSpc>
                <a:spcPts val="5760"/>
              </a:lnSpc>
              <a:buFontTx/>
              <a:buNone/>
              <a:defRPr sz="4800" baseline="0"/>
            </a:lvl1pPr>
            <a:lvl2pPr marL="914400" indent="0">
              <a:buFontTx/>
              <a:buNone/>
              <a:defRPr sz="4800" baseline="0"/>
            </a:lvl2pPr>
            <a:lvl3pPr marL="1828800" indent="0">
              <a:buFontTx/>
              <a:buNone/>
              <a:defRPr sz="4800" baseline="0"/>
            </a:lvl3pPr>
            <a:lvl4pPr marL="2743200" indent="0">
              <a:buFontTx/>
              <a:buNone/>
              <a:defRPr sz="4800" baseline="0"/>
            </a:lvl4pPr>
            <a:lvl5pPr marL="3657600" indent="0">
              <a:buFontTx/>
              <a:buNone/>
              <a:defRPr sz="4800" baseline="0"/>
            </a:lvl5pPr>
          </a:lstStyle>
          <a:p>
            <a:pPr lvl="0"/>
            <a:r>
              <a:rPr lang="en-US"/>
              <a:t>Enter your subtitle here</a:t>
            </a:r>
          </a:p>
        </p:txBody>
      </p:sp>
      <p:sp>
        <p:nvSpPr>
          <p:cNvPr id="9" name="Picture Placeholder 7">
            <a:extLst>
              <a:ext uri="{FF2B5EF4-FFF2-40B4-BE49-F238E27FC236}">
                <a16:creationId xmlns:a16="http://schemas.microsoft.com/office/drawing/2014/main" id="{3092DEDE-4211-354D-90F0-DF7243317EF0}"/>
              </a:ext>
              <a:ext uri="{C183D7F6-B498-43B3-948B-1728B52AA6E4}">
                <adec:decorative xmlns:adec="http://schemas.microsoft.com/office/drawing/2017/decorative" val="1"/>
              </a:ext>
            </a:extLst>
          </p:cNvPr>
          <p:cNvSpPr>
            <a:spLocks noGrp="1"/>
          </p:cNvSpPr>
          <p:nvPr>
            <p:ph type="pic" sz="quarter" idx="10" hasCustomPrompt="1"/>
          </p:nvPr>
        </p:nvSpPr>
        <p:spPr>
          <a:xfrm>
            <a:off x="16155988" y="0"/>
            <a:ext cx="8231186"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7" name="Folded Corner 6">
            <a:extLst>
              <a:ext uri="{FF2B5EF4-FFF2-40B4-BE49-F238E27FC236}">
                <a16:creationId xmlns:a16="http://schemas.microsoft.com/office/drawing/2014/main" id="{4E9082C6-1587-E44D-9855-D4709138090F}"/>
              </a:ext>
              <a:ext uri="{C183D7F6-B498-43B3-948B-1728B52AA6E4}">
                <adec:decorative xmlns:adec="http://schemas.microsoft.com/office/drawing/2017/decorative" val="1"/>
              </a:ext>
            </a:extLst>
          </p:cNvPr>
          <p:cNvSpPr/>
          <p:nvPr userDrawn="1"/>
        </p:nvSpPr>
        <p:spPr>
          <a:xfrm>
            <a:off x="0" y="-2057400"/>
            <a:ext cx="14936787" cy="17341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four supporting points. Medium portrait image flush right.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4848075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arge image title 1">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1982B07-7307-0A4F-97BE-09EF37DB0CC0}"/>
              </a:ext>
            </a:extLst>
          </p:cNvPr>
          <p:cNvSpPr>
            <a:spLocks noGrp="1"/>
          </p:cNvSpPr>
          <p:nvPr>
            <p:ph type="title" hasCustomPrompt="1"/>
          </p:nvPr>
        </p:nvSpPr>
        <p:spPr>
          <a:xfrm>
            <a:off x="16155987" y="3248640"/>
            <a:ext cx="6932613" cy="2923559"/>
          </a:xfrm>
          <a:prstGeom prst="rect">
            <a:avLst/>
          </a:prstGeom>
        </p:spPr>
        <p:txBody>
          <a:bodyPr vert="horz" lIns="0" tIns="45720" rIns="0" bIns="0" rtlCol="0" anchor="b" anchorCtr="0">
            <a:noAutofit/>
          </a:bodyPr>
          <a:lstStyle>
            <a:lvl1pPr>
              <a:lnSpc>
                <a:spcPct val="80000"/>
              </a:lnSpc>
              <a:defRPr sz="6600"/>
            </a:lvl1pPr>
          </a:lstStyle>
          <a:p>
            <a:r>
              <a:rPr lang="en-US"/>
              <a:t>Enter slide title here in two lines</a:t>
            </a:r>
          </a:p>
        </p:txBody>
      </p:sp>
      <p:sp>
        <p:nvSpPr>
          <p:cNvPr id="3" name="Text Placeholder 2">
            <a:extLst>
              <a:ext uri="{FF2B5EF4-FFF2-40B4-BE49-F238E27FC236}">
                <a16:creationId xmlns:a16="http://schemas.microsoft.com/office/drawing/2014/main" id="{A69B809B-D886-404A-9732-21B4C60A4A66}"/>
              </a:ext>
            </a:extLst>
          </p:cNvPr>
          <p:cNvSpPr>
            <a:spLocks noGrp="1"/>
          </p:cNvSpPr>
          <p:nvPr>
            <p:ph type="body" sz="quarter" idx="12" hasCustomPrompt="1"/>
          </p:nvPr>
        </p:nvSpPr>
        <p:spPr>
          <a:xfrm>
            <a:off x="16208375" y="6533454"/>
            <a:ext cx="6577014" cy="4014802"/>
          </a:xfrm>
        </p:spPr>
        <p:txBody>
          <a:bodyPr>
            <a:noAutofit/>
          </a:bodyPr>
          <a:lstStyle>
            <a:lvl1pPr>
              <a:lnSpc>
                <a:spcPts val="5760"/>
              </a:lnSpc>
              <a:defRPr sz="4400">
                <a:solidFill>
                  <a:schemeClr val="accent6"/>
                </a:solidFill>
              </a:defRPr>
            </a:lvl1pPr>
          </a:lstStyle>
          <a:p>
            <a:pPr lvl="0"/>
            <a:r>
              <a:rPr lang="en-US"/>
              <a:t>Lorem ipsum dolor sit </a:t>
            </a:r>
            <a:r>
              <a:rPr lang="en-US" err="1"/>
              <a:t>amet</a:t>
            </a:r>
            <a:r>
              <a:rPr lang="en-US"/>
              <a:t> </a:t>
            </a:r>
            <a:r>
              <a:rPr lang="en-US" err="1"/>
              <a:t>fuga</a:t>
            </a:r>
            <a:r>
              <a:rPr lang="en-US"/>
              <a:t> sed </a:t>
            </a:r>
            <a:r>
              <a:rPr lang="en-US" err="1"/>
              <a:t>amet</a:t>
            </a:r>
            <a:r>
              <a:rPr lang="en-US"/>
              <a:t> </a:t>
            </a:r>
            <a:r>
              <a:rPr lang="en-US" err="1"/>
              <a:t>possimus</a:t>
            </a:r>
            <a:r>
              <a:rPr lang="en-US"/>
              <a:t> </a:t>
            </a:r>
            <a:r>
              <a:rPr lang="en-US" err="1"/>
              <a:t>fuga</a:t>
            </a:r>
            <a:r>
              <a:rPr lang="en-US"/>
              <a:t>. non </a:t>
            </a:r>
            <a:r>
              <a:rPr lang="en-US" err="1"/>
              <a:t>sibi</a:t>
            </a:r>
            <a:r>
              <a:rPr lang="en-US"/>
              <a:t> </a:t>
            </a:r>
            <a:r>
              <a:rPr lang="en-US" err="1"/>
              <a:t>aut</a:t>
            </a:r>
            <a:r>
              <a:rPr lang="en-US"/>
              <a:t> id </a:t>
            </a:r>
            <a:r>
              <a:rPr lang="en-US" err="1"/>
              <a:t>unum</a:t>
            </a:r>
            <a:r>
              <a:rPr lang="en-US"/>
              <a:t>. </a:t>
            </a:r>
            <a:r>
              <a:rPr lang="en-US" err="1"/>
              <a:t>quibusdam</a:t>
            </a:r>
            <a:r>
              <a:rPr lang="en-US"/>
              <a:t> </a:t>
            </a:r>
            <a:r>
              <a:rPr lang="en-US" err="1"/>
              <a:t>officii</a:t>
            </a:r>
            <a:r>
              <a:rPr lang="en-US"/>
              <a:t> </a:t>
            </a:r>
            <a:r>
              <a:rPr lang="en-US" err="1"/>
              <a:t>voluptatem</a:t>
            </a:r>
            <a:endParaRPr lang="en-US"/>
          </a:p>
        </p:txBody>
      </p:sp>
      <p:sp>
        <p:nvSpPr>
          <p:cNvPr id="9" name="Picture Placeholder 7">
            <a:extLst>
              <a:ext uri="{FF2B5EF4-FFF2-40B4-BE49-F238E27FC236}">
                <a16:creationId xmlns:a16="http://schemas.microsoft.com/office/drawing/2014/main" id="{12C0A422-248B-0648-8780-CE7B5F7D1B5E}"/>
              </a:ext>
              <a:ext uri="{C183D7F6-B498-43B3-948B-1728B52AA6E4}">
                <adec:decorative xmlns:adec="http://schemas.microsoft.com/office/drawing/2017/decorative" val="1"/>
              </a:ext>
            </a:extLst>
          </p:cNvPr>
          <p:cNvSpPr>
            <a:spLocks noGrp="1"/>
          </p:cNvSpPr>
          <p:nvPr>
            <p:ph type="pic" sz="quarter" idx="10" hasCustomPrompt="1"/>
          </p:nvPr>
        </p:nvSpPr>
        <p:spPr>
          <a:xfrm>
            <a:off x="0" y="0"/>
            <a:ext cx="15508288" cy="13716000"/>
          </a:xfrm>
          <a:pattFill prst="wdUpDiag">
            <a:fgClr>
              <a:srgbClr val="FADFD9"/>
            </a:fgClr>
            <a:bgClr>
              <a:schemeClr val="bg1"/>
            </a:bgClr>
          </a:pattFill>
        </p:spPr>
        <p:txBody>
          <a:bodyPr anchor="ctr">
            <a:normAutofit/>
          </a:bodyPr>
          <a:lstStyle>
            <a:lvl1pPr marL="0" indent="0" algn="ctr">
              <a:buFontTx/>
              <a:buNone/>
              <a:defRPr sz="4400"/>
            </a:lvl1pPr>
          </a:lstStyle>
          <a:p>
            <a:r>
              <a:rPr lang="en-US"/>
              <a:t>Drag and drop image here</a:t>
            </a:r>
          </a:p>
        </p:txBody>
      </p:sp>
      <p:sp>
        <p:nvSpPr>
          <p:cNvPr id="8" name="Folded Corner 7">
            <a:extLst>
              <a:ext uri="{FF2B5EF4-FFF2-40B4-BE49-F238E27FC236}">
                <a16:creationId xmlns:a16="http://schemas.microsoft.com/office/drawing/2014/main" id="{AE46AC47-1500-3B47-80E2-C875EE7DFA66}"/>
              </a:ext>
              <a:ext uri="{C183D7F6-B498-43B3-948B-1728B52AA6E4}">
                <adec:decorative xmlns:adec="http://schemas.microsoft.com/office/drawing/2017/decorative" val="1"/>
              </a:ext>
            </a:extLst>
          </p:cNvPr>
          <p:cNvSpPr/>
          <p:nvPr userDrawn="1"/>
        </p:nvSpPr>
        <p:spPr>
          <a:xfrm>
            <a:off x="0" y="-2057400"/>
            <a:ext cx="13793787" cy="1657925"/>
          </a:xfrm>
          <a:prstGeom prst="foldedCorner">
            <a:avLst>
              <a:gd name="adj" fmla="val 8607"/>
            </a:avLst>
          </a:prstGeom>
          <a:solidFill>
            <a:srgbClr val="FCE2BA"/>
          </a:soli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Purpose of Layout</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To highlight a key message with short description. Large landscape image flush left.</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mn-ea"/>
              <a:cs typeface="+mn-cs"/>
            </a:endParaRPr>
          </a:p>
          <a:p>
            <a:pPr marL="0" marR="0" lvl="0" indent="0" algn="l" defTabSz="1828891" rtl="0" eaLnBrk="1" fontAlgn="auto" latinLnBrk="0" hangingPunct="1">
              <a:lnSpc>
                <a:spcPct val="100000"/>
              </a:lnSpc>
              <a:spcBef>
                <a:spcPts val="0"/>
              </a:spcBef>
              <a:spcAft>
                <a:spcPts val="0"/>
              </a:spcAft>
              <a:buClrTx/>
              <a:buSzTx/>
              <a:buFontTx/>
              <a:buNone/>
              <a:tabLst/>
              <a:defRPr/>
            </a:pPr>
            <a:r>
              <a:rPr kumimoji="0" lang="es-ES" sz="2400" b="1"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Tip</a:t>
            </a:r>
            <a:r>
              <a:rPr kumimoji="0" lang="es-ES" sz="2400" b="0" i="0" u="none" strike="noStrike" kern="1200" cap="none" normalizeH="0" baseline="0">
                <a:ln>
                  <a:noFill/>
                </a:ln>
                <a:solidFill>
                  <a:srgbClr val="000000"/>
                </a:solidFill>
                <a:effectLst/>
                <a:uLnTx/>
                <a:uFillTx/>
                <a:latin typeface="Source Sans Pro" charset="0"/>
                <a:ea typeface="Source Sans Pro" charset="0"/>
                <a:cs typeface="Arial" panose="020B0604020202020204" pitchFamily="34" charset="0"/>
              </a:rPr>
              <a:t>: Drag and drop images into placeholders. Replace text placeholder with your own words.</a:t>
            </a: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E9B348">
                  <a:lumMod val="25000"/>
                </a:srgbClr>
              </a:solidFill>
              <a:effectLst/>
              <a:uLnTx/>
              <a:uFillTx/>
              <a:latin typeface="Source Sans Pro" charset="0"/>
              <a:ea typeface="Source Sans Pro" charset="0"/>
              <a:cs typeface="Arial" panose="020B0604020202020204" pitchFamily="34" charset="0"/>
            </a:endParaRPr>
          </a:p>
          <a:p>
            <a:pPr marL="0" marR="0" lvl="0" indent="0" algn="l" defTabSz="1828891"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Source Sans Pro" charset="0"/>
              <a:ea typeface="Source Sans Pro" charset="0"/>
              <a:cs typeface="Arial" panose="020B0604020202020204" pitchFamily="34" charset="0"/>
            </a:endParaRPr>
          </a:p>
        </p:txBody>
      </p:sp>
    </p:spTree>
    <p:extLst>
      <p:ext uri="{BB962C8B-B14F-4D97-AF65-F5344CB8AC3E}">
        <p14:creationId xmlns:p14="http://schemas.microsoft.com/office/powerpoint/2010/main" val="2895521819"/>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0" Type="http://schemas.openxmlformats.org/officeDocument/2006/relationships/theme" Target="../theme/theme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3" Type="http://schemas.openxmlformats.org/officeDocument/2006/relationships/slideLayout" Target="../slideLayouts/slideLayout192.xml"/><Relationship Id="rId21" Type="http://schemas.openxmlformats.org/officeDocument/2006/relationships/slideLayout" Target="../slideLayouts/slideLayout210.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slideLayout" Target="../slideLayouts/slideLayout209.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24" Type="http://schemas.openxmlformats.org/officeDocument/2006/relationships/theme" Target="../theme/theme2.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23" Type="http://schemas.openxmlformats.org/officeDocument/2006/relationships/slideLayout" Target="../slideLayouts/slideLayout212.xml"/><Relationship Id="rId10" Type="http://schemas.openxmlformats.org/officeDocument/2006/relationships/slideLayout" Target="../slideLayouts/slideLayout199.xml"/><Relationship Id="rId19" Type="http://schemas.openxmlformats.org/officeDocument/2006/relationships/slideLayout" Target="../slideLayouts/slideLayout208.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 Id="rId22" Type="http://schemas.openxmlformats.org/officeDocument/2006/relationships/slideLayout" Target="../slideLayouts/slideLayout2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3" Type="http://schemas.openxmlformats.org/officeDocument/2006/relationships/slideLayout" Target="../slideLayouts/slideLayout215.xml"/><Relationship Id="rId21" Type="http://schemas.openxmlformats.org/officeDocument/2006/relationships/slideLayout" Target="../slideLayouts/slideLayout233.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24" Type="http://schemas.openxmlformats.org/officeDocument/2006/relationships/theme" Target="../theme/theme3.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slideLayout" Target="../slideLayouts/slideLayout235.xml"/><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slideLayout" Target="../slideLayouts/slideLayout2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18" Type="http://schemas.openxmlformats.org/officeDocument/2006/relationships/slideLayout" Target="../slideLayouts/slideLayout253.xml"/><Relationship Id="rId3" Type="http://schemas.openxmlformats.org/officeDocument/2006/relationships/slideLayout" Target="../slideLayouts/slideLayout238.xml"/><Relationship Id="rId21" Type="http://schemas.openxmlformats.org/officeDocument/2006/relationships/slideLayout" Target="../slideLayouts/slideLayout256.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17" Type="http://schemas.openxmlformats.org/officeDocument/2006/relationships/slideLayout" Target="../slideLayouts/slideLayout252.xml"/><Relationship Id="rId2" Type="http://schemas.openxmlformats.org/officeDocument/2006/relationships/slideLayout" Target="../slideLayouts/slideLayout237.xml"/><Relationship Id="rId16" Type="http://schemas.openxmlformats.org/officeDocument/2006/relationships/slideLayout" Target="../slideLayouts/slideLayout251.xml"/><Relationship Id="rId20" Type="http://schemas.openxmlformats.org/officeDocument/2006/relationships/slideLayout" Target="../slideLayouts/slideLayout255.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24" Type="http://schemas.openxmlformats.org/officeDocument/2006/relationships/theme" Target="../theme/theme4.xml"/><Relationship Id="rId5" Type="http://schemas.openxmlformats.org/officeDocument/2006/relationships/slideLayout" Target="../slideLayouts/slideLayout240.xml"/><Relationship Id="rId15" Type="http://schemas.openxmlformats.org/officeDocument/2006/relationships/slideLayout" Target="../slideLayouts/slideLayout250.xml"/><Relationship Id="rId23" Type="http://schemas.openxmlformats.org/officeDocument/2006/relationships/slideLayout" Target="../slideLayouts/slideLayout258.xml"/><Relationship Id="rId10" Type="http://schemas.openxmlformats.org/officeDocument/2006/relationships/slideLayout" Target="../slideLayouts/slideLayout245.xml"/><Relationship Id="rId19" Type="http://schemas.openxmlformats.org/officeDocument/2006/relationships/slideLayout" Target="../slideLayouts/slideLayout254.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 Id="rId22" Type="http://schemas.openxmlformats.org/officeDocument/2006/relationships/slideLayout" Target="../slideLayouts/slideLayout2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3" Type="http://schemas.openxmlformats.org/officeDocument/2006/relationships/slideLayout" Target="../slideLayouts/slideLayout261.xml"/><Relationship Id="rId21" Type="http://schemas.openxmlformats.org/officeDocument/2006/relationships/slideLayout" Target="../slideLayouts/slideLayout279.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slideLayout" Target="../slideLayouts/slideLayout278.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24" Type="http://schemas.openxmlformats.org/officeDocument/2006/relationships/theme" Target="../theme/theme5.xml"/><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slideLayout" Target="../slideLayouts/slideLayout281.xml"/><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slideLayout" Target="../slideLayouts/slideLayout294.xml"/><Relationship Id="rId18" Type="http://schemas.openxmlformats.org/officeDocument/2006/relationships/slideLayout" Target="../slideLayouts/slideLayout299.xml"/><Relationship Id="rId3" Type="http://schemas.openxmlformats.org/officeDocument/2006/relationships/slideLayout" Target="../slideLayouts/slideLayout284.xml"/><Relationship Id="rId21" Type="http://schemas.openxmlformats.org/officeDocument/2006/relationships/slideLayout" Target="../slideLayouts/slideLayout302.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17" Type="http://schemas.openxmlformats.org/officeDocument/2006/relationships/slideLayout" Target="../slideLayouts/slideLayout298.xml"/><Relationship Id="rId2" Type="http://schemas.openxmlformats.org/officeDocument/2006/relationships/slideLayout" Target="../slideLayouts/slideLayout283.xml"/><Relationship Id="rId16" Type="http://schemas.openxmlformats.org/officeDocument/2006/relationships/slideLayout" Target="../slideLayouts/slideLayout297.xml"/><Relationship Id="rId20" Type="http://schemas.openxmlformats.org/officeDocument/2006/relationships/slideLayout" Target="../slideLayouts/slideLayout301.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24" Type="http://schemas.openxmlformats.org/officeDocument/2006/relationships/theme" Target="../theme/theme6.xml"/><Relationship Id="rId5" Type="http://schemas.openxmlformats.org/officeDocument/2006/relationships/slideLayout" Target="../slideLayouts/slideLayout286.xml"/><Relationship Id="rId15" Type="http://schemas.openxmlformats.org/officeDocument/2006/relationships/slideLayout" Target="../slideLayouts/slideLayout296.xml"/><Relationship Id="rId23" Type="http://schemas.openxmlformats.org/officeDocument/2006/relationships/slideLayout" Target="../slideLayouts/slideLayout304.xml"/><Relationship Id="rId10" Type="http://schemas.openxmlformats.org/officeDocument/2006/relationships/slideLayout" Target="../slideLayouts/slideLayout291.xml"/><Relationship Id="rId19" Type="http://schemas.openxmlformats.org/officeDocument/2006/relationships/slideLayout" Target="../slideLayouts/slideLayout300.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slideLayout" Target="../slideLayouts/slideLayout295.xml"/><Relationship Id="rId22" Type="http://schemas.openxmlformats.org/officeDocument/2006/relationships/slideLayout" Target="../slideLayouts/slideLayout3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AF5"/>
        </a:solidFill>
        <a:effectLst/>
      </p:bgPr>
    </p:bg>
    <p:spTree>
      <p:nvGrpSpPr>
        <p:cNvPr id="1" name=""/>
        <p:cNvGrpSpPr/>
        <p:nvPr/>
      </p:nvGrpSpPr>
      <p:grpSpPr>
        <a:xfrm>
          <a:off x="0" y="0"/>
          <a:ext cx="0" cy="0"/>
          <a:chOff x="0" y="0"/>
          <a:chExt cx="0" cy="0"/>
        </a:xfrm>
      </p:grpSpPr>
      <p:sp>
        <p:nvSpPr>
          <p:cNvPr id="47" name="Title Placeholder 46">
            <a:extLst>
              <a:ext uri="{FF2B5EF4-FFF2-40B4-BE49-F238E27FC236}">
                <a16:creationId xmlns:a16="http://schemas.microsoft.com/office/drawing/2014/main" id="{38B800DD-B917-004A-B805-BE8812DC0DFF}"/>
              </a:ext>
            </a:extLst>
          </p:cNvPr>
          <p:cNvSpPr>
            <a:spLocks noGrp="1"/>
          </p:cNvSpPr>
          <p:nvPr>
            <p:ph type="title"/>
          </p:nvPr>
        </p:nvSpPr>
        <p:spPr>
          <a:xfrm>
            <a:off x="1468437" y="1374334"/>
            <a:ext cx="21259800" cy="1066800"/>
          </a:xfrm>
          <a:prstGeom prst="rect">
            <a:avLst/>
          </a:prstGeom>
        </p:spPr>
        <p:txBody>
          <a:bodyPr vert="horz" lIns="0" tIns="45720" rIns="0" bIns="45720" rtlCol="0" anchor="t" anchorCtr="0">
            <a:normAutofit/>
          </a:bodyPr>
          <a:lstStyle/>
          <a:p>
            <a:r>
              <a:rPr lang="en-US"/>
              <a:t>Enter slide title here  </a:t>
            </a:r>
          </a:p>
        </p:txBody>
      </p:sp>
      <p:sp>
        <p:nvSpPr>
          <p:cNvPr id="3" name="Text Placeholder 2"/>
          <p:cNvSpPr>
            <a:spLocks noGrp="1"/>
          </p:cNvSpPr>
          <p:nvPr>
            <p:ph type="body" idx="1"/>
          </p:nvPr>
        </p:nvSpPr>
        <p:spPr>
          <a:xfrm>
            <a:off x="1481138" y="2980884"/>
            <a:ext cx="21237923" cy="9592116"/>
          </a:xfrm>
          <a:prstGeom prst="rect">
            <a:avLst/>
          </a:prstGeom>
          <a:noFill/>
        </p:spPr>
        <p:txBody>
          <a:bodyPr vert="horz" lIns="0" tIns="45720" rIns="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54698" y="12604750"/>
            <a:ext cx="5487114" cy="730250"/>
          </a:xfrm>
          <a:prstGeom prst="rect">
            <a:avLst/>
          </a:prstGeom>
        </p:spPr>
        <p:txBody>
          <a:bodyPr vert="horz" lIns="0" tIns="45720" rIns="0" bIns="45720" rtlCol="0" anchor="ctr"/>
          <a:lstStyle>
            <a:lvl1pPr algn="l">
              <a:defRPr sz="2400">
                <a:solidFill>
                  <a:schemeClr val="tx1">
                    <a:tint val="75000"/>
                  </a:schemeClr>
                </a:solidFill>
                <a:latin typeface="Community" panose="02000303040000020003" pitchFamily="2" charset="0"/>
              </a:defRPr>
            </a:lvl1pPr>
          </a:lstStyle>
          <a:p>
            <a:fld id="{37839016-1707-4943-BBD3-81C0EB18A13F}" type="datetime1">
              <a:rPr lang="en-US" smtClean="0"/>
              <a:t>9/7/21</a:t>
            </a:fld>
            <a:endParaRPr lang="en-US"/>
          </a:p>
        </p:txBody>
      </p:sp>
      <p:sp>
        <p:nvSpPr>
          <p:cNvPr id="5" name="Footer Placeholder 4"/>
          <p:cNvSpPr>
            <a:spLocks noGrp="1"/>
          </p:cNvSpPr>
          <p:nvPr>
            <p:ph type="ftr" sz="quarter" idx="3"/>
          </p:nvPr>
        </p:nvSpPr>
        <p:spPr>
          <a:xfrm>
            <a:off x="8840788" y="12604750"/>
            <a:ext cx="6667500" cy="730250"/>
          </a:xfrm>
          <a:prstGeom prst="rect">
            <a:avLst/>
          </a:prstGeom>
        </p:spPr>
        <p:txBody>
          <a:bodyPr vert="horz" lIns="91440" tIns="45720" rIns="91440" bIns="45720" rtlCol="0" anchor="ctr"/>
          <a:lstStyle>
            <a:lvl1pPr algn="ctr">
              <a:defRPr sz="2400">
                <a:solidFill>
                  <a:schemeClr val="tx1">
                    <a:tint val="75000"/>
                  </a:schemeClr>
                </a:solidFill>
                <a:latin typeface="Community" panose="02000303040000020003" pitchFamily="2" charset="0"/>
              </a:defRPr>
            </a:lvl1pPr>
          </a:lstStyle>
          <a:p>
            <a:endParaRPr lang="en-US"/>
          </a:p>
        </p:txBody>
      </p:sp>
      <p:sp>
        <p:nvSpPr>
          <p:cNvPr id="6" name="Slide Number Placeholder 5"/>
          <p:cNvSpPr>
            <a:spLocks noGrp="1"/>
          </p:cNvSpPr>
          <p:nvPr>
            <p:ph type="sldNum" sz="quarter" idx="4"/>
          </p:nvPr>
        </p:nvSpPr>
        <p:spPr>
          <a:xfrm>
            <a:off x="18083326" y="12604750"/>
            <a:ext cx="4702062" cy="730250"/>
          </a:xfrm>
          <a:prstGeom prst="rect">
            <a:avLst/>
          </a:prstGeom>
        </p:spPr>
        <p:txBody>
          <a:bodyPr vert="horz" lIns="91440" tIns="45720" rIns="91440" bIns="45720" rtlCol="0" anchor="ctr"/>
          <a:lstStyle>
            <a:lvl1pPr algn="r">
              <a:defRPr sz="2400">
                <a:solidFill>
                  <a:schemeClr val="tx1">
                    <a:tint val="75000"/>
                  </a:schemeClr>
                </a:solidFill>
                <a:latin typeface="Community" panose="02000303040000020003" pitchFamily="2" charset="0"/>
              </a:defRPr>
            </a:lvl1pPr>
          </a:lstStyle>
          <a:p>
            <a:fld id="{9386954D-29FB-504B-A61A-AC325EBF3697}" type="slidenum">
              <a:rPr lang="en-US" smtClean="0"/>
              <a:pPr/>
              <a:t>‹Nº›</a:t>
            </a:fld>
            <a:endParaRPr lang="en-US"/>
          </a:p>
        </p:txBody>
      </p:sp>
    </p:spTree>
    <p:extLst>
      <p:ext uri="{BB962C8B-B14F-4D97-AF65-F5344CB8AC3E}">
        <p14:creationId xmlns:p14="http://schemas.microsoft.com/office/powerpoint/2010/main" val="1296987470"/>
      </p:ext>
    </p:extLst>
  </p:cSld>
  <p:clrMap bg1="lt1" tx1="dk1" bg2="lt2" tx2="dk2" accent1="accent1" accent2="accent2" accent3="accent3" accent4="accent4" accent5="accent5" accent6="accent6" hlink="hlink" folHlink="folHlink"/>
  <p:sldLayoutIdLst>
    <p:sldLayoutId id="2147484240" r:id="rId1"/>
    <p:sldLayoutId id="2147484398" r:id="rId2"/>
    <p:sldLayoutId id="2147484396" r:id="rId3"/>
    <p:sldLayoutId id="2147484397" r:id="rId4"/>
    <p:sldLayoutId id="2147484399" r:id="rId5"/>
    <p:sldLayoutId id="2147484265" r:id="rId6"/>
    <p:sldLayoutId id="2147484268" r:id="rId7"/>
    <p:sldLayoutId id="2147484266" r:id="rId8"/>
    <p:sldLayoutId id="2147484267" r:id="rId9"/>
    <p:sldLayoutId id="2147484269" r:id="rId10"/>
    <p:sldLayoutId id="2147484250" r:id="rId11"/>
    <p:sldLayoutId id="2147484404" r:id="rId12"/>
    <p:sldLayoutId id="2147484251" r:id="rId13"/>
    <p:sldLayoutId id="2147484253" r:id="rId14"/>
    <p:sldLayoutId id="2147484405" r:id="rId15"/>
    <p:sldLayoutId id="2147484255" r:id="rId16"/>
    <p:sldLayoutId id="2147484408" r:id="rId17"/>
    <p:sldLayoutId id="2147484406" r:id="rId18"/>
    <p:sldLayoutId id="2147484407" r:id="rId19"/>
    <p:sldLayoutId id="2147484409" r:id="rId20"/>
    <p:sldLayoutId id="2147484410" r:id="rId21"/>
    <p:sldLayoutId id="2147484413" r:id="rId22"/>
    <p:sldLayoutId id="2147484411" r:id="rId23"/>
    <p:sldLayoutId id="2147484412" r:id="rId24"/>
    <p:sldLayoutId id="2147484414" r:id="rId25"/>
    <p:sldLayoutId id="2147484270" r:id="rId26"/>
    <p:sldLayoutId id="2147484273" r:id="rId27"/>
    <p:sldLayoutId id="2147484271" r:id="rId28"/>
    <p:sldLayoutId id="2147484272" r:id="rId29"/>
    <p:sldLayoutId id="2147484274" r:id="rId30"/>
    <p:sldLayoutId id="2147484365" r:id="rId31"/>
    <p:sldLayoutId id="2147484368" r:id="rId32"/>
    <p:sldLayoutId id="2147484367" r:id="rId33"/>
    <p:sldLayoutId id="2147484366" r:id="rId34"/>
    <p:sldLayoutId id="2147484369" r:id="rId35"/>
    <p:sldLayoutId id="2147484337" r:id="rId36"/>
    <p:sldLayoutId id="2147484340" r:id="rId37"/>
    <p:sldLayoutId id="2147484338" r:id="rId38"/>
    <p:sldLayoutId id="2147484339" r:id="rId39"/>
    <p:sldLayoutId id="2147484341" r:id="rId40"/>
    <p:sldLayoutId id="2147484312" r:id="rId41"/>
    <p:sldLayoutId id="2147484315" r:id="rId42"/>
    <p:sldLayoutId id="2147484313" r:id="rId43"/>
    <p:sldLayoutId id="2147484314" r:id="rId44"/>
    <p:sldLayoutId id="2147484316" r:id="rId45"/>
    <p:sldLayoutId id="2147484471" r:id="rId46"/>
    <p:sldLayoutId id="2147484370" r:id="rId47"/>
    <p:sldLayoutId id="2147484472" r:id="rId48"/>
    <p:sldLayoutId id="2147484260" r:id="rId49"/>
    <p:sldLayoutId id="2147484473" r:id="rId50"/>
    <p:sldLayoutId id="2147484481" r:id="rId51"/>
    <p:sldLayoutId id="2147484483" r:id="rId52"/>
    <p:sldLayoutId id="2147484484" r:id="rId53"/>
    <p:sldLayoutId id="2147484482" r:id="rId54"/>
    <p:sldLayoutId id="2147484309" r:id="rId55"/>
    <p:sldLayoutId id="2147484477" r:id="rId56"/>
    <p:sldLayoutId id="2147484310" r:id="rId57"/>
    <p:sldLayoutId id="2147484478" r:id="rId58"/>
    <p:sldLayoutId id="2147484479" r:id="rId59"/>
    <p:sldLayoutId id="2147484480" r:id="rId60"/>
    <p:sldLayoutId id="2147484311" r:id="rId61"/>
    <p:sldLayoutId id="2147484476" r:id="rId62"/>
    <p:sldLayoutId id="2147484486" r:id="rId63"/>
    <p:sldLayoutId id="2147484485" r:id="rId64"/>
    <p:sldLayoutId id="2147484487" r:id="rId65"/>
    <p:sldLayoutId id="2147484489" r:id="rId66"/>
    <p:sldLayoutId id="2147484276" r:id="rId67"/>
    <p:sldLayoutId id="2147484490" r:id="rId68"/>
    <p:sldLayoutId id="2147484491" r:id="rId69"/>
    <p:sldLayoutId id="2147484277" r:id="rId70"/>
    <p:sldLayoutId id="2147484470" r:id="rId71"/>
    <p:sldLayoutId id="2147484492" r:id="rId72"/>
    <p:sldLayoutId id="2147484493" r:id="rId73"/>
    <p:sldLayoutId id="2147484494" r:id="rId74"/>
    <p:sldLayoutId id="2147484510" r:id="rId75"/>
    <p:sldLayoutId id="2147484382" r:id="rId76"/>
    <p:sldLayoutId id="2147484280" r:id="rId77"/>
    <p:sldLayoutId id="2147484281" r:id="rId78"/>
    <p:sldLayoutId id="2147484500" r:id="rId79"/>
    <p:sldLayoutId id="2147484245" r:id="rId80"/>
    <p:sldLayoutId id="2147484402" r:id="rId81"/>
    <p:sldLayoutId id="2147484495" r:id="rId82"/>
    <p:sldLayoutId id="2147484334" r:id="rId83"/>
    <p:sldLayoutId id="2147484283" r:id="rId84"/>
    <p:sldLayoutId id="2147484284" r:id="rId85"/>
    <p:sldLayoutId id="2147484285" r:id="rId86"/>
    <p:sldLayoutId id="2147484286" r:id="rId87"/>
    <p:sldLayoutId id="2147484288" r:id="rId88"/>
    <p:sldLayoutId id="2147484289" r:id="rId89"/>
    <p:sldLayoutId id="2147484290" r:id="rId90"/>
    <p:sldLayoutId id="2147484377" r:id="rId91"/>
    <p:sldLayoutId id="2147484378" r:id="rId92"/>
    <p:sldLayoutId id="2147484507" r:id="rId93"/>
    <p:sldLayoutId id="2147484461" r:id="rId94"/>
    <p:sldLayoutId id="2147484416" r:id="rId95"/>
    <p:sldLayoutId id="2147484298" r:id="rId96"/>
    <p:sldLayoutId id="2147484300" r:id="rId97"/>
    <p:sldLayoutId id="2147484301" r:id="rId98"/>
    <p:sldLayoutId id="2147484302" r:id="rId99"/>
    <p:sldLayoutId id="2147484303" r:id="rId100"/>
    <p:sldLayoutId id="2147484464" r:id="rId101"/>
    <p:sldLayoutId id="2147484511" r:id="rId102"/>
    <p:sldLayoutId id="2147484306" r:id="rId103"/>
    <p:sldLayoutId id="2147484331" r:id="rId104"/>
    <p:sldLayoutId id="2147484463" r:id="rId105"/>
    <p:sldLayoutId id="2147484551" r:id="rId106"/>
    <p:sldLayoutId id="2147484515" r:id="rId107"/>
    <p:sldLayoutId id="2147484304" r:id="rId108"/>
    <p:sldLayoutId id="2147484502" r:id="rId109"/>
    <p:sldLayoutId id="2147484305" r:id="rId110"/>
    <p:sldLayoutId id="2147484501" r:id="rId111"/>
    <p:sldLayoutId id="2147484455" r:id="rId112"/>
    <p:sldLayoutId id="2147484488" r:id="rId113"/>
    <p:sldLayoutId id="2147484497" r:id="rId114"/>
    <p:sldLayoutId id="2147484308" r:id="rId115"/>
    <p:sldLayoutId id="2147484498" r:id="rId116"/>
    <p:sldLayoutId id="2147484333" r:id="rId117"/>
    <p:sldLayoutId id="2147484336" r:id="rId118"/>
    <p:sldLayoutId id="2147484347" r:id="rId119"/>
    <p:sldLayoutId id="2147484460" r:id="rId120"/>
    <p:sldLayoutId id="2147484436" r:id="rId121"/>
    <p:sldLayoutId id="2147484437" r:id="rId122"/>
    <p:sldLayoutId id="2147484462" r:id="rId123"/>
    <p:sldLayoutId id="2147484465" r:id="rId124"/>
    <p:sldLayoutId id="2147484294" r:id="rId125"/>
    <p:sldLayoutId id="2147484550" r:id="rId126"/>
    <p:sldLayoutId id="2147484295" r:id="rId127"/>
    <p:sldLayoutId id="2147484364" r:id="rId128"/>
    <p:sldLayoutId id="2147484386" r:id="rId129"/>
    <p:sldLayoutId id="2147484297" r:id="rId130"/>
    <p:sldLayoutId id="2147484330" r:id="rId131"/>
    <p:sldLayoutId id="2147484517" r:id="rId132"/>
    <p:sldLayoutId id="2147484452" r:id="rId133"/>
    <p:sldLayoutId id="2147484518" r:id="rId134"/>
    <p:sldLayoutId id="2147484519" r:id="rId135"/>
    <p:sldLayoutId id="2147484520" r:id="rId136"/>
    <p:sldLayoutId id="2147484430" r:id="rId137"/>
    <p:sldLayoutId id="2147484431" r:id="rId138"/>
    <p:sldLayoutId id="2147484432" r:id="rId139"/>
    <p:sldLayoutId id="2147484433" r:id="rId140"/>
    <p:sldLayoutId id="2147484434" r:id="rId141"/>
    <p:sldLayoutId id="2147484435" r:id="rId142"/>
    <p:sldLayoutId id="2147484521" r:id="rId143"/>
    <p:sldLayoutId id="2147484438" r:id="rId144"/>
    <p:sldLayoutId id="2147484317" r:id="rId145"/>
    <p:sldLayoutId id="2147484415" r:id="rId146"/>
    <p:sldLayoutId id="2147484319" r:id="rId147"/>
    <p:sldLayoutId id="2147484376" r:id="rId148"/>
    <p:sldLayoutId id="2147484379" r:id="rId149"/>
    <p:sldLayoutId id="2147484705" r:id="rId150"/>
    <p:sldLayoutId id="2147484380" r:id="rId151"/>
    <p:sldLayoutId id="2147484381" r:id="rId152"/>
    <p:sldLayoutId id="2147484324" r:id="rId153"/>
    <p:sldLayoutId id="2147484325" r:id="rId154"/>
    <p:sldLayoutId id="2147484326" r:id="rId155"/>
    <p:sldLayoutId id="2147484327" r:id="rId156"/>
    <p:sldLayoutId id="2147484328" r:id="rId157"/>
    <p:sldLayoutId id="2147484329" r:id="rId158"/>
    <p:sldLayoutId id="2147484348" r:id="rId159"/>
    <p:sldLayoutId id="2147484417" r:id="rId160"/>
    <p:sldLayoutId id="2147484418" r:id="rId161"/>
    <p:sldLayoutId id="2147484419" r:id="rId162"/>
    <p:sldLayoutId id="2147484349" r:id="rId163"/>
    <p:sldLayoutId id="2147484350" r:id="rId164"/>
    <p:sldLayoutId id="2147484474" r:id="rId165"/>
    <p:sldLayoutId id="2147484456" r:id="rId166"/>
    <p:sldLayoutId id="2147484351" r:id="rId167"/>
    <p:sldLayoutId id="2147484458" r:id="rId168"/>
    <p:sldLayoutId id="2147484352" r:id="rId169"/>
    <p:sldLayoutId id="2147484475" r:id="rId170"/>
    <p:sldLayoutId id="2147484457" r:id="rId171"/>
    <p:sldLayoutId id="2147484508" r:id="rId172"/>
    <p:sldLayoutId id="2147484353" r:id="rId173"/>
    <p:sldLayoutId id="2147484503" r:id="rId174"/>
    <p:sldLayoutId id="2147484522" r:id="rId175"/>
    <p:sldLayoutId id="2147484504" r:id="rId176"/>
    <p:sldLayoutId id="2147484505" r:id="rId177"/>
    <p:sldLayoutId id="2147484506" r:id="rId178"/>
    <p:sldLayoutId id="2147484468" r:id="rId179"/>
    <p:sldLayoutId id="2147484354" r:id="rId180"/>
    <p:sldLayoutId id="2147484466" r:id="rId181"/>
    <p:sldLayoutId id="2147484467" r:id="rId182"/>
    <p:sldLayoutId id="2147484469" r:id="rId183"/>
    <p:sldLayoutId id="2147484453" r:id="rId184"/>
    <p:sldLayoutId id="2147484523" r:id="rId185"/>
    <p:sldLayoutId id="2147484524" r:id="rId186"/>
    <p:sldLayoutId id="2147484509" r:id="rId187"/>
    <p:sldLayoutId id="2147484356" r:id="rId188"/>
    <p:sldLayoutId id="2147484706" r:id="rId189"/>
  </p:sldLayoutIdLst>
  <p:hf hdr="0" ftr="0" dt="0"/>
  <p:txStyles>
    <p:titleStyle>
      <a:lvl1pPr algn="l" defTabSz="1828800" rtl="0" eaLnBrk="1" latinLnBrk="0" hangingPunct="1">
        <a:lnSpc>
          <a:spcPct val="90000"/>
        </a:lnSpc>
        <a:spcBef>
          <a:spcPct val="0"/>
        </a:spcBef>
        <a:buNone/>
        <a:defRPr sz="6600" kern="1200" baseline="0">
          <a:solidFill>
            <a:srgbClr val="915907"/>
          </a:solidFill>
          <a:latin typeface="Community Light" panose="02000303040000020003" pitchFamily="2" charset="0"/>
          <a:ea typeface="+mj-ea"/>
          <a:cs typeface="+mj-cs"/>
        </a:defRPr>
      </a:lvl1pPr>
    </p:titleStyle>
    <p:bodyStyle>
      <a:lvl1pPr marL="0" indent="0" algn="l" defTabSz="1828800" rtl="0" eaLnBrk="1" latinLnBrk="0" hangingPunct="1">
        <a:lnSpc>
          <a:spcPct val="90000"/>
        </a:lnSpc>
        <a:spcBef>
          <a:spcPts val="2000"/>
        </a:spcBef>
        <a:buFont typeface="Arial" panose="020B0604020202020204" pitchFamily="34" charset="0"/>
        <a:buNone/>
        <a:defRPr sz="5600" kern="1200" baseline="0">
          <a:solidFill>
            <a:srgbClr val="56687A"/>
          </a:solidFill>
          <a:latin typeface="Community Light" panose="02000303040000020003" pitchFamily="2" charset="0"/>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800" kern="1200" baseline="0">
          <a:solidFill>
            <a:srgbClr val="56687A"/>
          </a:solidFill>
          <a:latin typeface="Community Light" panose="02000303040000020003" pitchFamily="2" charset="0"/>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4000" kern="1200" baseline="0">
          <a:solidFill>
            <a:srgbClr val="56687A"/>
          </a:solidFill>
          <a:latin typeface="Community Light" panose="02000303040000020003" pitchFamily="2" charset="0"/>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600" kern="1200" baseline="0">
          <a:solidFill>
            <a:srgbClr val="56687A"/>
          </a:solidFill>
          <a:latin typeface="Community Light"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961">
          <p15:clr>
            <a:srgbClr val="F26B43"/>
          </p15:clr>
        </p15:guide>
        <p15:guide id="4" pos="14353">
          <p15:clr>
            <a:srgbClr val="F26B43"/>
          </p15:clr>
        </p15:guide>
        <p15:guide id="5" orient="horz" pos="7680">
          <p15:clr>
            <a:srgbClr val="F26B43"/>
          </p15:clr>
        </p15:guide>
        <p15:guide id="6" orient="horz" pos="960">
          <p15:clr>
            <a:srgbClr val="F26B43"/>
          </p15:clr>
        </p15:guide>
        <p15:guide id="7" pos="9961">
          <p15:clr>
            <a:srgbClr val="A4A3A4"/>
          </p15:clr>
        </p15:guide>
        <p15:guide id="8" pos="10177">
          <p15:clr>
            <a:srgbClr val="A4A3A4"/>
          </p15:clr>
        </p15:guide>
        <p15:guide id="9" pos="9769">
          <p15:clr>
            <a:srgbClr val="A4A3A4"/>
          </p15:clr>
        </p15:guide>
        <p15:guide id="10" pos="5161">
          <p15:clr>
            <a:srgbClr val="A4A3A4"/>
          </p15:clr>
        </p15:guide>
        <p15:guide id="11" pos="5353">
          <p15:clr>
            <a:srgbClr val="A4A3A4"/>
          </p15:clr>
        </p15:guide>
        <p15:guide id="12" pos="5569">
          <p15:clr>
            <a:srgbClr val="A4A3A4"/>
          </p15:clr>
        </p15:guide>
        <p15:guide id="13" pos="7873">
          <p15:clr>
            <a:srgbClr val="A4A3A4"/>
          </p15:clr>
        </p15:guide>
        <p15:guide id="14" pos="7489">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FAF5"/>
        </a:solidFill>
        <a:effectLst/>
      </p:bgPr>
    </p:bg>
    <p:spTree>
      <p:nvGrpSpPr>
        <p:cNvPr id="1" name=""/>
        <p:cNvGrpSpPr/>
        <p:nvPr/>
      </p:nvGrpSpPr>
      <p:grpSpPr>
        <a:xfrm>
          <a:off x="0" y="0"/>
          <a:ext cx="0" cy="0"/>
          <a:chOff x="0" y="0"/>
          <a:chExt cx="0" cy="0"/>
        </a:xfrm>
      </p:grpSpPr>
      <p:sp>
        <p:nvSpPr>
          <p:cNvPr id="112" name="Title Placeholder 46">
            <a:extLst>
              <a:ext uri="{FF2B5EF4-FFF2-40B4-BE49-F238E27FC236}">
                <a16:creationId xmlns:a16="http://schemas.microsoft.com/office/drawing/2014/main" id="{BA7553A1-8B53-5041-B37F-E9D2953F78A4}"/>
              </a:ext>
            </a:extLst>
          </p:cNvPr>
          <p:cNvSpPr>
            <a:spLocks noGrp="1"/>
          </p:cNvSpPr>
          <p:nvPr>
            <p:ph type="title"/>
          </p:nvPr>
        </p:nvSpPr>
        <p:spPr>
          <a:xfrm>
            <a:off x="1468437" y="1374334"/>
            <a:ext cx="21402474" cy="1066800"/>
          </a:xfrm>
          <a:prstGeom prst="rect">
            <a:avLst/>
          </a:prstGeom>
        </p:spPr>
        <p:txBody>
          <a:bodyPr vert="horz" lIns="0" tIns="45720" rIns="0" bIns="45720" rtlCol="0" anchor="t" anchorCtr="0">
            <a:normAutofit/>
          </a:bodyPr>
          <a:lstStyle/>
          <a:p>
            <a:r>
              <a:rPr lang="en-US"/>
              <a:t>Enter slide title here  </a:t>
            </a:r>
          </a:p>
        </p:txBody>
      </p:sp>
      <p:sp>
        <p:nvSpPr>
          <p:cNvPr id="113" name="Text Placeholder 2">
            <a:extLst>
              <a:ext uri="{FF2B5EF4-FFF2-40B4-BE49-F238E27FC236}">
                <a16:creationId xmlns:a16="http://schemas.microsoft.com/office/drawing/2014/main" id="{5EB7B9D7-318F-8642-B9BC-6228D3DABE0A}"/>
              </a:ext>
            </a:extLst>
          </p:cNvPr>
          <p:cNvSpPr>
            <a:spLocks noGrp="1"/>
          </p:cNvSpPr>
          <p:nvPr>
            <p:ph type="body" idx="1"/>
          </p:nvPr>
        </p:nvSpPr>
        <p:spPr>
          <a:xfrm>
            <a:off x="1481138" y="2980884"/>
            <a:ext cx="21380450" cy="9211116"/>
          </a:xfrm>
          <a:prstGeom prst="rect">
            <a:avLst/>
          </a:prstGeom>
          <a:noFill/>
        </p:spPr>
        <p:txBody>
          <a:bodyPr vert="horz" lIns="0" tIns="45720" rIns="0" bIns="45720" rtlCol="0">
            <a:normAutofit/>
          </a:bodyPr>
          <a:lstStyle/>
          <a:p>
            <a:pPr marL="0" lvl="0" indent="0" defTabSz="1828800">
              <a:spcBef>
                <a:spcPts val="2000"/>
              </a:spcBef>
              <a:buNone/>
            </a:pPr>
            <a:r>
              <a:rPr lang="en-US"/>
              <a:t>First level</a:t>
            </a:r>
          </a:p>
          <a:p>
            <a:pPr marL="914400" lvl="1" indent="0" defTabSz="1828800">
              <a:spcBef>
                <a:spcPts val="1000"/>
              </a:spcBef>
              <a:buNone/>
            </a:pPr>
            <a:r>
              <a:rPr lang="en-US"/>
              <a:t>Second level</a:t>
            </a:r>
          </a:p>
          <a:p>
            <a:pPr marL="1828800" lvl="2" indent="0" defTabSz="1828800">
              <a:spcBef>
                <a:spcPts val="1000"/>
              </a:spcBef>
              <a:buNone/>
            </a:pPr>
            <a:r>
              <a:rPr lang="en-US"/>
              <a:t>Third level</a:t>
            </a:r>
          </a:p>
          <a:p>
            <a:pPr marL="2743200" lvl="3" indent="0" defTabSz="1828800">
              <a:spcBef>
                <a:spcPts val="1000"/>
              </a:spcBef>
              <a:buNone/>
            </a:pPr>
            <a:r>
              <a:rPr lang="en-US"/>
              <a:t>Fourth level</a:t>
            </a:r>
          </a:p>
          <a:p>
            <a:pPr marL="3657600" lvl="4" indent="0" defTabSz="1828800">
              <a:spcBef>
                <a:spcPts val="1000"/>
              </a:spcBef>
              <a:buNone/>
            </a:pPr>
            <a:r>
              <a:rPr lang="en-US"/>
              <a:t>Fifth level</a:t>
            </a:r>
          </a:p>
        </p:txBody>
      </p:sp>
      <p:grpSp>
        <p:nvGrpSpPr>
          <p:cNvPr id="10" name="Group 9">
            <a:extLst>
              <a:ext uri="{FF2B5EF4-FFF2-40B4-BE49-F238E27FC236}">
                <a16:creationId xmlns:a16="http://schemas.microsoft.com/office/drawing/2014/main" id="{6067DD07-74B3-2544-AB6E-7F7F832FFDE2}"/>
              </a:ext>
            </a:extLst>
          </p:cNvPr>
          <p:cNvGrpSpPr/>
          <p:nvPr userDrawn="1"/>
        </p:nvGrpSpPr>
        <p:grpSpPr>
          <a:xfrm>
            <a:off x="78197" y="14026815"/>
            <a:ext cx="18446869" cy="2778034"/>
            <a:chOff x="78197" y="14026815"/>
            <a:chExt cx="18446869" cy="2778034"/>
          </a:xfrm>
        </p:grpSpPr>
        <p:sp>
          <p:nvSpPr>
            <p:cNvPr id="60" name="Rectangle 59">
              <a:extLst>
                <a:ext uri="{FF2B5EF4-FFF2-40B4-BE49-F238E27FC236}">
                  <a16:creationId xmlns:a16="http://schemas.microsoft.com/office/drawing/2014/main" id="{40B4EF60-9558-C445-9185-662B90CB6C10}"/>
                </a:ext>
                <a:ext uri="{C183D7F6-B498-43B3-948B-1728B52AA6E4}">
                  <adec:decorative xmlns:adec="http://schemas.microsoft.com/office/drawing/2017/decorative" val="1"/>
                </a:ext>
              </a:extLst>
            </p:cNvPr>
            <p:cNvSpPr/>
            <p:nvPr userDrawn="1"/>
          </p:nvSpPr>
          <p:spPr>
            <a:xfrm>
              <a:off x="78197" y="14026815"/>
              <a:ext cx="18446869" cy="2778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7910847-53B2-C542-B512-D3E4778AA28C}"/>
                </a:ext>
                <a:ext uri="{C183D7F6-B498-43B3-948B-1728B52AA6E4}">
                  <adec:decorative xmlns:adec="http://schemas.microsoft.com/office/drawing/2017/decorative" val="1"/>
                </a:ext>
              </a:extLst>
            </p:cNvPr>
            <p:cNvSpPr/>
            <p:nvPr userDrawn="1"/>
          </p:nvSpPr>
          <p:spPr>
            <a:xfrm>
              <a:off x="17183247" y="15570189"/>
              <a:ext cx="937260" cy="934452"/>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D09F34E-DE70-D84F-98FC-707A29DD3538}"/>
                </a:ext>
              </a:extLst>
            </p:cNvPr>
            <p:cNvGrpSpPr/>
            <p:nvPr userDrawn="1"/>
          </p:nvGrpSpPr>
          <p:grpSpPr>
            <a:xfrm>
              <a:off x="446534" y="14398887"/>
              <a:ext cx="3154680" cy="2085505"/>
              <a:chOff x="1708548" y="14672479"/>
              <a:chExt cx="3154680" cy="2085505"/>
            </a:xfrm>
          </p:grpSpPr>
          <p:grpSp>
            <p:nvGrpSpPr>
              <p:cNvPr id="61" name="Group 60">
                <a:extLst>
                  <a:ext uri="{FF2B5EF4-FFF2-40B4-BE49-F238E27FC236}">
                    <a16:creationId xmlns:a16="http://schemas.microsoft.com/office/drawing/2014/main" id="{2C2ECA94-2FFA-4749-B8BD-EBAC2DFAC247}"/>
                  </a:ext>
                </a:extLst>
              </p:cNvPr>
              <p:cNvGrpSpPr/>
              <p:nvPr userDrawn="1"/>
            </p:nvGrpSpPr>
            <p:grpSpPr>
              <a:xfrm>
                <a:off x="1708548" y="14672479"/>
                <a:ext cx="3154680" cy="937260"/>
                <a:chOff x="24932716" y="346880"/>
                <a:chExt cx="3154680" cy="937260"/>
              </a:xfrm>
            </p:grpSpPr>
            <p:sp>
              <p:nvSpPr>
                <p:cNvPr id="110" name="Rectangle 109">
                  <a:extLst>
                    <a:ext uri="{FF2B5EF4-FFF2-40B4-BE49-F238E27FC236}">
                      <a16:creationId xmlns:a16="http://schemas.microsoft.com/office/drawing/2014/main" id="{BBABDC5D-9971-2B49-B3BC-018A4CFAD8AA}"/>
                    </a:ext>
                    <a:ext uri="{C183D7F6-B498-43B3-948B-1728B52AA6E4}">
                      <adec:decorative xmlns:adec="http://schemas.microsoft.com/office/drawing/2017/decorative" val="1"/>
                    </a:ext>
                  </a:extLst>
                </p:cNvPr>
                <p:cNvSpPr/>
                <p:nvPr userDrawn="1"/>
              </p:nvSpPr>
              <p:spPr>
                <a:xfrm>
                  <a:off x="24932716" y="346880"/>
                  <a:ext cx="937260" cy="937260"/>
                </a:xfrm>
                <a:prstGeom prst="rect">
                  <a:avLst/>
                </a:pr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0545F7-0983-D948-869C-2FB2B058A1B2}"/>
                    </a:ext>
                    <a:ext uri="{C183D7F6-B498-43B3-948B-1728B52AA6E4}">
                      <adec:decorative xmlns:adec="http://schemas.microsoft.com/office/drawing/2017/decorative" val="1"/>
                    </a:ext>
                  </a:extLst>
                </p:cNvPr>
                <p:cNvSpPr/>
                <p:nvPr userDrawn="1"/>
              </p:nvSpPr>
              <p:spPr>
                <a:xfrm>
                  <a:off x="27150136" y="346880"/>
                  <a:ext cx="937260" cy="937260"/>
                </a:xfrm>
                <a:prstGeom prst="rect">
                  <a:avLst/>
                </a:prstGeom>
                <a:solidFill>
                  <a:srgbClr val="78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AFF2B23-6BFE-5A43-AB00-BBFF7A07A48E}"/>
                    </a:ext>
                    <a:ext uri="{C183D7F6-B498-43B3-948B-1728B52AA6E4}">
                      <adec:decorative xmlns:adec="http://schemas.microsoft.com/office/drawing/2017/decorative" val="1"/>
                    </a:ext>
                  </a:extLst>
                </p:cNvPr>
                <p:cNvSpPr/>
                <p:nvPr userDrawn="1"/>
              </p:nvSpPr>
              <p:spPr>
                <a:xfrm>
                  <a:off x="26029996" y="346880"/>
                  <a:ext cx="937260" cy="937260"/>
                </a:xfrm>
                <a:prstGeom prst="rect">
                  <a:avLst/>
                </a:prstGeom>
                <a:solidFill>
                  <a:srgbClr val="56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6F473B1-3CB7-E04C-9B61-E3D4AA59F027}"/>
                  </a:ext>
                </a:extLst>
              </p:cNvPr>
              <p:cNvGrpSpPr/>
              <p:nvPr userDrawn="1"/>
            </p:nvGrpSpPr>
            <p:grpSpPr>
              <a:xfrm>
                <a:off x="1715533" y="15820724"/>
                <a:ext cx="3147695" cy="937260"/>
                <a:chOff x="24939701" y="1497330"/>
                <a:chExt cx="3147695" cy="937260"/>
              </a:xfrm>
            </p:grpSpPr>
            <p:sp>
              <p:nvSpPr>
                <p:cNvPr id="107" name="Rectangle 106">
                  <a:extLst>
                    <a:ext uri="{FF2B5EF4-FFF2-40B4-BE49-F238E27FC236}">
                      <a16:creationId xmlns:a16="http://schemas.microsoft.com/office/drawing/2014/main" id="{304A30A2-5B86-B541-A806-2249B2FE0868}"/>
                    </a:ext>
                    <a:ext uri="{C183D7F6-B498-43B3-948B-1728B52AA6E4}">
                      <adec:decorative xmlns:adec="http://schemas.microsoft.com/office/drawing/2017/decorative" val="1"/>
                    </a:ext>
                  </a:extLst>
                </p:cNvPr>
                <p:cNvSpPr/>
                <p:nvPr userDrawn="1"/>
              </p:nvSpPr>
              <p:spPr>
                <a:xfrm>
                  <a:off x="26029996" y="1497330"/>
                  <a:ext cx="937260" cy="937260"/>
                </a:xfrm>
                <a:prstGeom prst="rect">
                  <a:avLst/>
                </a:prstGeom>
                <a:solidFill>
                  <a:srgbClr val="C0D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4C567F-9D06-2F45-ABAB-36A770E847A5}"/>
                    </a:ext>
                    <a:ext uri="{C183D7F6-B498-43B3-948B-1728B52AA6E4}">
                      <adec:decorative xmlns:adec="http://schemas.microsoft.com/office/drawing/2017/decorative" val="1"/>
                    </a:ext>
                  </a:extLst>
                </p:cNvPr>
                <p:cNvSpPr/>
                <p:nvPr userDrawn="1"/>
              </p:nvSpPr>
              <p:spPr>
                <a:xfrm>
                  <a:off x="24939701" y="1497330"/>
                  <a:ext cx="937260" cy="937260"/>
                </a:xfrm>
                <a:prstGeom prst="rect">
                  <a:avLst/>
                </a:prstGeom>
                <a:solidFill>
                  <a:srgbClr val="9D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C00ACA3-E720-1F45-B012-561485B592AD}"/>
                    </a:ext>
                    <a:ext uri="{C183D7F6-B498-43B3-948B-1728B52AA6E4}">
                      <adec:decorative xmlns:adec="http://schemas.microsoft.com/office/drawing/2017/decorative" val="1"/>
                    </a:ext>
                  </a:extLst>
                </p:cNvPr>
                <p:cNvSpPr/>
                <p:nvPr userDrawn="1"/>
              </p:nvSpPr>
              <p:spPr>
                <a:xfrm>
                  <a:off x="27150136" y="1497330"/>
                  <a:ext cx="937260" cy="93726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8C03101-296B-414F-B18B-E7B00FD46F40}"/>
                  </a:ext>
                  <a:ext uri="{C183D7F6-B498-43B3-948B-1728B52AA6E4}">
                    <adec:decorative xmlns:adec="http://schemas.microsoft.com/office/drawing/2017/decorative" val="1"/>
                  </a:ext>
                </a:extLst>
              </p:cNvPr>
              <p:cNvSpPr txBox="1"/>
              <p:nvPr userDrawn="1"/>
            </p:nvSpPr>
            <p:spPr>
              <a:xfrm>
                <a:off x="1708548" y="1510940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80</a:t>
                </a:r>
              </a:p>
            </p:txBody>
          </p:sp>
          <p:sp>
            <p:nvSpPr>
              <p:cNvPr id="28" name="TextBox 27">
                <a:extLst>
                  <a:ext uri="{FF2B5EF4-FFF2-40B4-BE49-F238E27FC236}">
                    <a16:creationId xmlns:a16="http://schemas.microsoft.com/office/drawing/2014/main" id="{2DEA213F-2822-0649-B290-D7112011DC69}"/>
                  </a:ext>
                  <a:ext uri="{C183D7F6-B498-43B3-948B-1728B52AA6E4}">
                    <adec:decorative xmlns:adec="http://schemas.microsoft.com/office/drawing/2017/decorative" val="1"/>
                  </a:ext>
                </a:extLst>
              </p:cNvPr>
              <p:cNvSpPr txBox="1"/>
              <p:nvPr userDrawn="1"/>
            </p:nvSpPr>
            <p:spPr>
              <a:xfrm>
                <a:off x="2805828" y="1510940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70</a:t>
                </a:r>
              </a:p>
            </p:txBody>
          </p:sp>
          <p:sp>
            <p:nvSpPr>
              <p:cNvPr id="29" name="TextBox 28">
                <a:extLst>
                  <a:ext uri="{FF2B5EF4-FFF2-40B4-BE49-F238E27FC236}">
                    <a16:creationId xmlns:a16="http://schemas.microsoft.com/office/drawing/2014/main" id="{DA920478-4AE6-0441-AD18-AC07BB6FD918}"/>
                  </a:ext>
                  <a:ext uri="{C183D7F6-B498-43B3-948B-1728B52AA6E4}">
                    <adec:decorative xmlns:adec="http://schemas.microsoft.com/office/drawing/2017/decorative" val="1"/>
                  </a:ext>
                </a:extLst>
              </p:cNvPr>
              <p:cNvSpPr txBox="1"/>
              <p:nvPr userDrawn="1"/>
            </p:nvSpPr>
            <p:spPr>
              <a:xfrm>
                <a:off x="3931984" y="1510940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60</a:t>
                </a:r>
              </a:p>
            </p:txBody>
          </p:sp>
          <p:sp>
            <p:nvSpPr>
              <p:cNvPr id="30" name="TextBox 29">
                <a:extLst>
                  <a:ext uri="{FF2B5EF4-FFF2-40B4-BE49-F238E27FC236}">
                    <a16:creationId xmlns:a16="http://schemas.microsoft.com/office/drawing/2014/main" id="{992F4B69-4DBD-D94A-A36F-7B4BEE6A6E9C}"/>
                  </a:ext>
                  <a:ext uri="{C183D7F6-B498-43B3-948B-1728B52AA6E4}">
                    <adec:decorative xmlns:adec="http://schemas.microsoft.com/office/drawing/2017/decorative" val="1"/>
                  </a:ext>
                </a:extLst>
              </p:cNvPr>
              <p:cNvSpPr txBox="1"/>
              <p:nvPr userDrawn="1"/>
            </p:nvSpPr>
            <p:spPr>
              <a:xfrm>
                <a:off x="1708548" y="16264433"/>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50</a:t>
                </a:r>
              </a:p>
            </p:txBody>
          </p:sp>
          <p:sp>
            <p:nvSpPr>
              <p:cNvPr id="31" name="TextBox 30">
                <a:extLst>
                  <a:ext uri="{FF2B5EF4-FFF2-40B4-BE49-F238E27FC236}">
                    <a16:creationId xmlns:a16="http://schemas.microsoft.com/office/drawing/2014/main" id="{F40E61FA-DB02-BE4F-9D0F-C68F9526D439}"/>
                  </a:ext>
                  <a:ext uri="{C183D7F6-B498-43B3-948B-1728B52AA6E4}">
                    <adec:decorative xmlns:adec="http://schemas.microsoft.com/office/drawing/2017/decorative" val="1"/>
                  </a:ext>
                </a:extLst>
              </p:cNvPr>
              <p:cNvSpPr txBox="1"/>
              <p:nvPr userDrawn="1"/>
            </p:nvSpPr>
            <p:spPr>
              <a:xfrm>
                <a:off x="2805828" y="1626443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Cool Gray 40</a:t>
                </a:r>
              </a:p>
            </p:txBody>
          </p:sp>
          <p:sp>
            <p:nvSpPr>
              <p:cNvPr id="32" name="TextBox 31">
                <a:extLst>
                  <a:ext uri="{FF2B5EF4-FFF2-40B4-BE49-F238E27FC236}">
                    <a16:creationId xmlns:a16="http://schemas.microsoft.com/office/drawing/2014/main" id="{AFB68465-AA99-954D-87F4-232EE9FE6354}"/>
                  </a:ext>
                  <a:ext uri="{C183D7F6-B498-43B3-948B-1728B52AA6E4}">
                    <adec:decorative xmlns:adec="http://schemas.microsoft.com/office/drawing/2017/decorative" val="1"/>
                  </a:ext>
                </a:extLst>
              </p:cNvPr>
              <p:cNvSpPr txBox="1"/>
              <p:nvPr userDrawn="1"/>
            </p:nvSpPr>
            <p:spPr>
              <a:xfrm>
                <a:off x="3931984" y="1626443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Cool Gray 30</a:t>
                </a:r>
              </a:p>
            </p:txBody>
          </p:sp>
        </p:grpSp>
        <p:grpSp>
          <p:nvGrpSpPr>
            <p:cNvPr id="4" name="Group 3">
              <a:extLst>
                <a:ext uri="{FF2B5EF4-FFF2-40B4-BE49-F238E27FC236}">
                  <a16:creationId xmlns:a16="http://schemas.microsoft.com/office/drawing/2014/main" id="{49A146C8-42E6-D843-A4DE-501E6F9DA7E5}"/>
                </a:ext>
              </a:extLst>
            </p:cNvPr>
            <p:cNvGrpSpPr/>
            <p:nvPr userDrawn="1"/>
          </p:nvGrpSpPr>
          <p:grpSpPr>
            <a:xfrm>
              <a:off x="3773934" y="14409377"/>
              <a:ext cx="3154680" cy="2085505"/>
              <a:chOff x="10471548" y="17299169"/>
              <a:chExt cx="3154680" cy="2085505"/>
            </a:xfrm>
          </p:grpSpPr>
          <p:grpSp>
            <p:nvGrpSpPr>
              <p:cNvPr id="63" name="Group 62">
                <a:extLst>
                  <a:ext uri="{FF2B5EF4-FFF2-40B4-BE49-F238E27FC236}">
                    <a16:creationId xmlns:a16="http://schemas.microsoft.com/office/drawing/2014/main" id="{14CBE507-BC8A-A34B-8875-313DC8A3A722}"/>
                  </a:ext>
                </a:extLst>
              </p:cNvPr>
              <p:cNvGrpSpPr/>
              <p:nvPr userDrawn="1"/>
            </p:nvGrpSpPr>
            <p:grpSpPr>
              <a:xfrm>
                <a:off x="10471548" y="17299169"/>
                <a:ext cx="3154680" cy="937260"/>
                <a:chOff x="24932716" y="2640330"/>
                <a:chExt cx="3154680" cy="937260"/>
              </a:xfrm>
            </p:grpSpPr>
            <p:sp>
              <p:nvSpPr>
                <p:cNvPr id="104" name="Rectangle 103">
                  <a:extLst>
                    <a:ext uri="{FF2B5EF4-FFF2-40B4-BE49-F238E27FC236}">
                      <a16:creationId xmlns:a16="http://schemas.microsoft.com/office/drawing/2014/main" id="{0FE3F5AA-833F-CD45-8ED6-A0FC04023E4A}"/>
                    </a:ext>
                    <a:ext uri="{C183D7F6-B498-43B3-948B-1728B52AA6E4}">
                      <adec:decorative xmlns:adec="http://schemas.microsoft.com/office/drawing/2017/decorative" val="1"/>
                    </a:ext>
                  </a:extLst>
                </p:cNvPr>
                <p:cNvSpPr/>
                <p:nvPr userDrawn="1"/>
              </p:nvSpPr>
              <p:spPr>
                <a:xfrm>
                  <a:off x="24932716" y="2640330"/>
                  <a:ext cx="937260" cy="937260"/>
                </a:xfrm>
                <a:prstGeom prst="rect">
                  <a:avLst/>
                </a:prstGeom>
                <a:solidFill>
                  <a:srgbClr val="76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41C6B46-76B7-9945-97ED-26DB4841F9E7}"/>
                    </a:ext>
                    <a:ext uri="{C183D7F6-B498-43B3-948B-1728B52AA6E4}">
                      <adec:decorative xmlns:adec="http://schemas.microsoft.com/office/drawing/2017/decorative" val="1"/>
                    </a:ext>
                  </a:extLst>
                </p:cNvPr>
                <p:cNvSpPr/>
                <p:nvPr userDrawn="1"/>
              </p:nvSpPr>
              <p:spPr>
                <a:xfrm>
                  <a:off x="26029996" y="2640330"/>
                  <a:ext cx="937260" cy="937260"/>
                </a:xfrm>
                <a:prstGeom prst="rect">
                  <a:avLst/>
                </a:prstGeom>
                <a:solidFill>
                  <a:srgbClr val="B24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E2E5AA-436E-3143-A2AE-E41C3FAE2890}"/>
                    </a:ext>
                    <a:ext uri="{C183D7F6-B498-43B3-948B-1728B52AA6E4}">
                      <adec:decorative xmlns:adec="http://schemas.microsoft.com/office/drawing/2017/decorative" val="1"/>
                    </a:ext>
                  </a:extLst>
                </p:cNvPr>
                <p:cNvSpPr/>
                <p:nvPr userDrawn="1"/>
              </p:nvSpPr>
              <p:spPr>
                <a:xfrm>
                  <a:off x="27150136" y="2640330"/>
                  <a:ext cx="937260" cy="937260"/>
                </a:xfrm>
                <a:prstGeom prst="rect">
                  <a:avLst/>
                </a:prstGeom>
                <a:solidFill>
                  <a:srgbClr val="E1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092753A-8E15-9144-AEF9-5749B9561CB4}"/>
                  </a:ext>
                </a:extLst>
              </p:cNvPr>
              <p:cNvGrpSpPr/>
              <p:nvPr userDrawn="1"/>
            </p:nvGrpSpPr>
            <p:grpSpPr>
              <a:xfrm>
                <a:off x="10471548" y="18447414"/>
                <a:ext cx="3154680" cy="937260"/>
                <a:chOff x="24932716" y="3767920"/>
                <a:chExt cx="3154680" cy="937260"/>
              </a:xfrm>
            </p:grpSpPr>
            <p:sp>
              <p:nvSpPr>
                <p:cNvPr id="101" name="Rectangle 100">
                  <a:extLst>
                    <a:ext uri="{FF2B5EF4-FFF2-40B4-BE49-F238E27FC236}">
                      <a16:creationId xmlns:a16="http://schemas.microsoft.com/office/drawing/2014/main" id="{8FE057E0-DED3-9749-BFBC-A218C31F9E6E}"/>
                    </a:ext>
                    <a:ext uri="{C183D7F6-B498-43B3-948B-1728B52AA6E4}">
                      <adec:decorative xmlns:adec="http://schemas.microsoft.com/office/drawing/2017/decorative" val="1"/>
                    </a:ext>
                  </a:extLst>
                </p:cNvPr>
                <p:cNvSpPr/>
                <p:nvPr userDrawn="1"/>
              </p:nvSpPr>
              <p:spPr>
                <a:xfrm>
                  <a:off x="24932716" y="3767920"/>
                  <a:ext cx="937260" cy="937260"/>
                </a:xfrm>
                <a:prstGeom prst="rect">
                  <a:avLst/>
                </a:prstGeom>
                <a:solidFill>
                  <a:srgbClr val="F59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3FE5189-037B-5C44-AE44-EE6DB38B0CE0}"/>
                    </a:ext>
                    <a:ext uri="{C183D7F6-B498-43B3-948B-1728B52AA6E4}">
                      <adec:decorative xmlns:adec="http://schemas.microsoft.com/office/drawing/2017/decorative" val="1"/>
                    </a:ext>
                  </a:extLst>
                </p:cNvPr>
                <p:cNvSpPr/>
                <p:nvPr userDrawn="1"/>
              </p:nvSpPr>
              <p:spPr>
                <a:xfrm>
                  <a:off x="26029996" y="3767920"/>
                  <a:ext cx="937260" cy="937260"/>
                </a:xfrm>
                <a:prstGeom prst="rect">
                  <a:avLst/>
                </a:prstGeom>
                <a:solidFill>
                  <a:srgbClr val="FD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5F5C0AA-17A2-CB4E-9A2D-0D889C6F3C65}"/>
                    </a:ext>
                    <a:ext uri="{C183D7F6-B498-43B3-948B-1728B52AA6E4}">
                      <adec:decorative xmlns:adec="http://schemas.microsoft.com/office/drawing/2017/decorative" val="1"/>
                    </a:ext>
                  </a:extLst>
                </p:cNvPr>
                <p:cNvSpPr/>
                <p:nvPr userDrawn="1"/>
              </p:nvSpPr>
              <p:spPr>
                <a:xfrm>
                  <a:off x="27150136" y="3767920"/>
                  <a:ext cx="937260" cy="93726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3690973A-B563-C245-AA3C-4A3F8E07AF7D}"/>
                  </a:ext>
                  <a:ext uri="{C183D7F6-B498-43B3-948B-1728B52AA6E4}">
                    <adec:decorative xmlns:adec="http://schemas.microsoft.com/office/drawing/2017/decorative" val="1"/>
                  </a:ext>
                </a:extLst>
              </p:cNvPr>
              <p:cNvSpPr txBox="1"/>
              <p:nvPr userDrawn="1"/>
            </p:nvSpPr>
            <p:spPr>
              <a:xfrm>
                <a:off x="10471548" y="17746246"/>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80</a:t>
                </a:r>
              </a:p>
            </p:txBody>
          </p:sp>
          <p:sp>
            <p:nvSpPr>
              <p:cNvPr id="34" name="TextBox 33">
                <a:extLst>
                  <a:ext uri="{FF2B5EF4-FFF2-40B4-BE49-F238E27FC236}">
                    <a16:creationId xmlns:a16="http://schemas.microsoft.com/office/drawing/2014/main" id="{E55E805A-A7C0-F34C-8D62-55F5B508D1A6}"/>
                  </a:ext>
                  <a:ext uri="{C183D7F6-B498-43B3-948B-1728B52AA6E4}">
                    <adec:decorative xmlns:adec="http://schemas.microsoft.com/office/drawing/2017/decorative" val="1"/>
                  </a:ext>
                </a:extLst>
              </p:cNvPr>
              <p:cNvSpPr txBox="1"/>
              <p:nvPr userDrawn="1"/>
            </p:nvSpPr>
            <p:spPr>
              <a:xfrm>
                <a:off x="11568828" y="17746246"/>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70</a:t>
                </a:r>
              </a:p>
            </p:txBody>
          </p:sp>
          <p:sp>
            <p:nvSpPr>
              <p:cNvPr id="35" name="TextBox 34">
                <a:extLst>
                  <a:ext uri="{FF2B5EF4-FFF2-40B4-BE49-F238E27FC236}">
                    <a16:creationId xmlns:a16="http://schemas.microsoft.com/office/drawing/2014/main" id="{82F8EFE2-08CC-1A4B-8014-64337A37AF1A}"/>
                  </a:ext>
                  <a:ext uri="{C183D7F6-B498-43B3-948B-1728B52AA6E4}">
                    <adec:decorative xmlns:adec="http://schemas.microsoft.com/office/drawing/2017/decorative" val="1"/>
                  </a:ext>
                </a:extLst>
              </p:cNvPr>
              <p:cNvSpPr txBox="1"/>
              <p:nvPr userDrawn="1"/>
            </p:nvSpPr>
            <p:spPr>
              <a:xfrm>
                <a:off x="12694984" y="17746246"/>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60</a:t>
                </a:r>
              </a:p>
            </p:txBody>
          </p:sp>
          <p:sp>
            <p:nvSpPr>
              <p:cNvPr id="36" name="TextBox 35">
                <a:extLst>
                  <a:ext uri="{FF2B5EF4-FFF2-40B4-BE49-F238E27FC236}">
                    <a16:creationId xmlns:a16="http://schemas.microsoft.com/office/drawing/2014/main" id="{A003E66E-8994-6245-806A-0C9900D5102F}"/>
                  </a:ext>
                  <a:ext uri="{C183D7F6-B498-43B3-948B-1728B52AA6E4}">
                    <adec:decorative xmlns:adec="http://schemas.microsoft.com/office/drawing/2017/decorative" val="1"/>
                  </a:ext>
                </a:extLst>
              </p:cNvPr>
              <p:cNvSpPr txBox="1"/>
              <p:nvPr userDrawn="1"/>
            </p:nvSpPr>
            <p:spPr>
              <a:xfrm>
                <a:off x="10471548" y="18891653"/>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50</a:t>
                </a:r>
              </a:p>
            </p:txBody>
          </p:sp>
          <p:sp>
            <p:nvSpPr>
              <p:cNvPr id="37" name="TextBox 36">
                <a:extLst>
                  <a:ext uri="{FF2B5EF4-FFF2-40B4-BE49-F238E27FC236}">
                    <a16:creationId xmlns:a16="http://schemas.microsoft.com/office/drawing/2014/main" id="{0FA82D95-4018-F44A-B141-51599A993393}"/>
                  </a:ext>
                  <a:ext uri="{C183D7F6-B498-43B3-948B-1728B52AA6E4}">
                    <adec:decorative xmlns:adec="http://schemas.microsoft.com/office/drawing/2017/decorative" val="1"/>
                  </a:ext>
                </a:extLst>
              </p:cNvPr>
              <p:cNvSpPr txBox="1"/>
              <p:nvPr userDrawn="1"/>
            </p:nvSpPr>
            <p:spPr>
              <a:xfrm>
                <a:off x="11568828" y="1889165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Warm Red 40</a:t>
                </a:r>
              </a:p>
            </p:txBody>
          </p:sp>
          <p:sp>
            <p:nvSpPr>
              <p:cNvPr id="38" name="TextBox 37">
                <a:extLst>
                  <a:ext uri="{FF2B5EF4-FFF2-40B4-BE49-F238E27FC236}">
                    <a16:creationId xmlns:a16="http://schemas.microsoft.com/office/drawing/2014/main" id="{0EDD42A4-AD73-A248-AA1C-2E54ECFC1319}"/>
                  </a:ext>
                  <a:ext uri="{C183D7F6-B498-43B3-948B-1728B52AA6E4}">
                    <adec:decorative xmlns:adec="http://schemas.microsoft.com/office/drawing/2017/decorative" val="1"/>
                  </a:ext>
                </a:extLst>
              </p:cNvPr>
              <p:cNvSpPr txBox="1"/>
              <p:nvPr userDrawn="1"/>
            </p:nvSpPr>
            <p:spPr>
              <a:xfrm>
                <a:off x="12694984" y="1889165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Warm Red 30</a:t>
                </a:r>
              </a:p>
            </p:txBody>
          </p:sp>
        </p:grpSp>
        <p:grpSp>
          <p:nvGrpSpPr>
            <p:cNvPr id="5" name="Group 4">
              <a:extLst>
                <a:ext uri="{FF2B5EF4-FFF2-40B4-BE49-F238E27FC236}">
                  <a16:creationId xmlns:a16="http://schemas.microsoft.com/office/drawing/2014/main" id="{2E9D0ED1-D07D-5A44-B18D-1D319769B03C}"/>
                </a:ext>
              </a:extLst>
            </p:cNvPr>
            <p:cNvGrpSpPr/>
            <p:nvPr userDrawn="1"/>
          </p:nvGrpSpPr>
          <p:grpSpPr>
            <a:xfrm>
              <a:off x="7126734" y="14415782"/>
              <a:ext cx="3154680" cy="2093401"/>
              <a:chOff x="1708548" y="19235974"/>
              <a:chExt cx="3154680" cy="2093401"/>
            </a:xfrm>
          </p:grpSpPr>
          <p:sp>
            <p:nvSpPr>
              <p:cNvPr id="72" name="Rectangle 71">
                <a:extLst>
                  <a:ext uri="{FF2B5EF4-FFF2-40B4-BE49-F238E27FC236}">
                    <a16:creationId xmlns:a16="http://schemas.microsoft.com/office/drawing/2014/main" id="{A5C4D798-1E53-604A-A775-8E5E5F144747}"/>
                  </a:ext>
                  <a:ext uri="{C183D7F6-B498-43B3-948B-1728B52AA6E4}">
                    <adec:decorative xmlns:adec="http://schemas.microsoft.com/office/drawing/2017/decorative" val="1"/>
                  </a:ext>
                </a:extLst>
              </p:cNvPr>
              <p:cNvSpPr/>
              <p:nvPr userDrawn="1"/>
            </p:nvSpPr>
            <p:spPr>
              <a:xfrm>
                <a:off x="1708548" y="19235974"/>
                <a:ext cx="937260" cy="937260"/>
              </a:xfrm>
              <a:prstGeom prst="rect">
                <a:avLst/>
              </a:prstGeom>
              <a:solidFill>
                <a:srgbClr val="2F4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B99EC7-F760-4548-8C21-DB5F5AF7739C}"/>
                  </a:ext>
                  <a:ext uri="{C183D7F6-B498-43B3-948B-1728B52AA6E4}">
                    <adec:decorative xmlns:adec="http://schemas.microsoft.com/office/drawing/2017/decorative" val="1"/>
                  </a:ext>
                </a:extLst>
              </p:cNvPr>
              <p:cNvSpPr/>
              <p:nvPr userDrawn="1"/>
            </p:nvSpPr>
            <p:spPr>
              <a:xfrm>
                <a:off x="2805828" y="19235974"/>
                <a:ext cx="937260" cy="937260"/>
              </a:xfrm>
              <a:prstGeom prst="rect">
                <a:avLst/>
              </a:pr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31FCEB-2630-5D4C-8423-C67CF78A77C2}"/>
                  </a:ext>
                  <a:ext uri="{C183D7F6-B498-43B3-948B-1728B52AA6E4}">
                    <adec:decorative xmlns:adec="http://schemas.microsoft.com/office/drawing/2017/decorative" val="1"/>
                  </a:ext>
                </a:extLst>
              </p:cNvPr>
              <p:cNvSpPr/>
              <p:nvPr userDrawn="1"/>
            </p:nvSpPr>
            <p:spPr>
              <a:xfrm>
                <a:off x="3925968" y="19235974"/>
                <a:ext cx="937260" cy="937260"/>
              </a:xfrm>
              <a:prstGeom prst="rect">
                <a:avLst/>
              </a:prstGeom>
              <a:solidFill>
                <a:srgbClr val="5F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8ABC50-46AD-A443-ABF1-A863ED8C5F6B}"/>
                  </a:ext>
                  <a:ext uri="{C183D7F6-B498-43B3-948B-1728B52AA6E4}">
                    <adec:decorative xmlns:adec="http://schemas.microsoft.com/office/drawing/2017/decorative" val="1"/>
                  </a:ext>
                </a:extLst>
              </p:cNvPr>
              <p:cNvSpPr/>
              <p:nvPr userDrawn="1"/>
            </p:nvSpPr>
            <p:spPr>
              <a:xfrm>
                <a:off x="1708548" y="20392115"/>
                <a:ext cx="937260" cy="937260"/>
              </a:xfrm>
              <a:prstGeom prst="rect">
                <a:avLst/>
              </a:prstGeom>
              <a:solidFill>
                <a:srgbClr val="7FC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B943F5-65FE-364F-8073-00C0DA9B811B}"/>
                  </a:ext>
                  <a:ext uri="{C183D7F6-B498-43B3-948B-1728B52AA6E4}">
                    <adec:decorative xmlns:adec="http://schemas.microsoft.com/office/drawing/2017/decorative" val="1"/>
                  </a:ext>
                </a:extLst>
              </p:cNvPr>
              <p:cNvSpPr/>
              <p:nvPr userDrawn="1"/>
            </p:nvSpPr>
            <p:spPr>
              <a:xfrm>
                <a:off x="2805828" y="20392115"/>
                <a:ext cx="937260" cy="937260"/>
              </a:xfrm>
              <a:prstGeom prst="rect">
                <a:avLst/>
              </a:prstGeom>
              <a:solidFill>
                <a:srgbClr val="A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0A9AE6-A40B-784E-AC5D-0DFCD3D35848}"/>
                  </a:ext>
                  <a:ext uri="{C183D7F6-B498-43B3-948B-1728B52AA6E4}">
                    <adec:decorative xmlns:adec="http://schemas.microsoft.com/office/drawing/2017/decorative" val="1"/>
                  </a:ext>
                </a:extLst>
              </p:cNvPr>
              <p:cNvSpPr/>
              <p:nvPr userDrawn="1"/>
            </p:nvSpPr>
            <p:spPr>
              <a:xfrm>
                <a:off x="3925968" y="20392115"/>
                <a:ext cx="937260" cy="937260"/>
              </a:xfrm>
              <a:prstGeom prst="rect">
                <a:avLst/>
              </a:prstGeom>
              <a:solidFill>
                <a:srgbClr val="C7F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29614DD-FD3F-E143-9AF6-2BC13639E9EE}"/>
                  </a:ext>
                  <a:ext uri="{C183D7F6-B498-43B3-948B-1728B52AA6E4}">
                    <adec:decorative xmlns:adec="http://schemas.microsoft.com/office/drawing/2017/decorative" val="1"/>
                  </a:ext>
                </a:extLst>
              </p:cNvPr>
              <p:cNvSpPr txBox="1"/>
              <p:nvPr userDrawn="1"/>
            </p:nvSpPr>
            <p:spPr>
              <a:xfrm>
                <a:off x="1708548" y="19924205"/>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80</a:t>
                </a:r>
              </a:p>
            </p:txBody>
          </p:sp>
          <p:sp>
            <p:nvSpPr>
              <p:cNvPr id="40" name="TextBox 39">
                <a:extLst>
                  <a:ext uri="{FF2B5EF4-FFF2-40B4-BE49-F238E27FC236}">
                    <a16:creationId xmlns:a16="http://schemas.microsoft.com/office/drawing/2014/main" id="{81E04EFF-9CF7-B94C-9F29-4CA08EA7C58E}"/>
                  </a:ext>
                  <a:ext uri="{C183D7F6-B498-43B3-948B-1728B52AA6E4}">
                    <adec:decorative xmlns:adec="http://schemas.microsoft.com/office/drawing/2017/decorative" val="1"/>
                  </a:ext>
                </a:extLst>
              </p:cNvPr>
              <p:cNvSpPr txBox="1"/>
              <p:nvPr userDrawn="1"/>
            </p:nvSpPr>
            <p:spPr>
              <a:xfrm>
                <a:off x="2805828" y="19924205"/>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70</a:t>
                </a:r>
              </a:p>
            </p:txBody>
          </p:sp>
          <p:sp>
            <p:nvSpPr>
              <p:cNvPr id="41" name="TextBox 40">
                <a:extLst>
                  <a:ext uri="{FF2B5EF4-FFF2-40B4-BE49-F238E27FC236}">
                    <a16:creationId xmlns:a16="http://schemas.microsoft.com/office/drawing/2014/main" id="{1AD76C59-240F-9942-A939-F92A719B6366}"/>
                  </a:ext>
                  <a:ext uri="{C183D7F6-B498-43B3-948B-1728B52AA6E4}">
                    <adec:decorative xmlns:adec="http://schemas.microsoft.com/office/drawing/2017/decorative" val="1"/>
                  </a:ext>
                </a:extLst>
              </p:cNvPr>
              <p:cNvSpPr txBox="1"/>
              <p:nvPr userDrawn="1"/>
            </p:nvSpPr>
            <p:spPr>
              <a:xfrm>
                <a:off x="3931984" y="19924205"/>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60</a:t>
                </a:r>
              </a:p>
            </p:txBody>
          </p:sp>
          <p:sp>
            <p:nvSpPr>
              <p:cNvPr id="42" name="TextBox 41">
                <a:extLst>
                  <a:ext uri="{FF2B5EF4-FFF2-40B4-BE49-F238E27FC236}">
                    <a16:creationId xmlns:a16="http://schemas.microsoft.com/office/drawing/2014/main" id="{A6662C70-FB76-B04A-8F83-B89905664728}"/>
                  </a:ext>
                  <a:ext uri="{C183D7F6-B498-43B3-948B-1728B52AA6E4}">
                    <adec:decorative xmlns:adec="http://schemas.microsoft.com/office/drawing/2017/decorative" val="1"/>
                  </a:ext>
                </a:extLst>
              </p:cNvPr>
              <p:cNvSpPr txBox="1"/>
              <p:nvPr userDrawn="1"/>
            </p:nvSpPr>
            <p:spPr>
              <a:xfrm>
                <a:off x="1708548" y="21074424"/>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50</a:t>
                </a:r>
              </a:p>
            </p:txBody>
          </p:sp>
          <p:sp>
            <p:nvSpPr>
              <p:cNvPr id="43" name="TextBox 42">
                <a:extLst>
                  <a:ext uri="{FF2B5EF4-FFF2-40B4-BE49-F238E27FC236}">
                    <a16:creationId xmlns:a16="http://schemas.microsoft.com/office/drawing/2014/main" id="{1CD7BDF1-3026-6A47-8DD9-9F3C04338189}"/>
                  </a:ext>
                  <a:ext uri="{C183D7F6-B498-43B3-948B-1728B52AA6E4}">
                    <adec:decorative xmlns:adec="http://schemas.microsoft.com/office/drawing/2017/decorative" val="1"/>
                  </a:ext>
                </a:extLst>
              </p:cNvPr>
              <p:cNvSpPr txBox="1"/>
              <p:nvPr userDrawn="1"/>
            </p:nvSpPr>
            <p:spPr>
              <a:xfrm>
                <a:off x="2805828" y="21074424"/>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Green 40</a:t>
                </a:r>
              </a:p>
            </p:txBody>
          </p:sp>
          <p:sp>
            <p:nvSpPr>
              <p:cNvPr id="44" name="TextBox 43">
                <a:extLst>
                  <a:ext uri="{FF2B5EF4-FFF2-40B4-BE49-F238E27FC236}">
                    <a16:creationId xmlns:a16="http://schemas.microsoft.com/office/drawing/2014/main" id="{B20FC68F-E615-C942-ABFC-2D3121487230}"/>
                  </a:ext>
                  <a:ext uri="{C183D7F6-B498-43B3-948B-1728B52AA6E4}">
                    <adec:decorative xmlns:adec="http://schemas.microsoft.com/office/drawing/2017/decorative" val="1"/>
                  </a:ext>
                </a:extLst>
              </p:cNvPr>
              <p:cNvSpPr txBox="1"/>
              <p:nvPr userDrawn="1"/>
            </p:nvSpPr>
            <p:spPr>
              <a:xfrm>
                <a:off x="3931984" y="21074424"/>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Green 30</a:t>
                </a:r>
              </a:p>
            </p:txBody>
          </p:sp>
        </p:grpSp>
        <p:grpSp>
          <p:nvGrpSpPr>
            <p:cNvPr id="6" name="Group 5">
              <a:extLst>
                <a:ext uri="{FF2B5EF4-FFF2-40B4-BE49-F238E27FC236}">
                  <a16:creationId xmlns:a16="http://schemas.microsoft.com/office/drawing/2014/main" id="{B6F4EB46-9EA1-F747-AE04-D8148E388D0C}"/>
                </a:ext>
              </a:extLst>
            </p:cNvPr>
            <p:cNvGrpSpPr/>
            <p:nvPr userDrawn="1"/>
          </p:nvGrpSpPr>
          <p:grpSpPr>
            <a:xfrm>
              <a:off x="10479534" y="14414914"/>
              <a:ext cx="3154680" cy="2093401"/>
              <a:chOff x="1708548" y="21546506"/>
              <a:chExt cx="3154680" cy="2093401"/>
            </a:xfrm>
          </p:grpSpPr>
          <p:sp>
            <p:nvSpPr>
              <p:cNvPr id="66" name="Rectangle 65">
                <a:extLst>
                  <a:ext uri="{FF2B5EF4-FFF2-40B4-BE49-F238E27FC236}">
                    <a16:creationId xmlns:a16="http://schemas.microsoft.com/office/drawing/2014/main" id="{94ED574C-80C4-E248-8A3E-840DADC381D8}"/>
                  </a:ext>
                  <a:ext uri="{C183D7F6-B498-43B3-948B-1728B52AA6E4}">
                    <adec:decorative xmlns:adec="http://schemas.microsoft.com/office/drawing/2017/decorative" val="1"/>
                  </a:ext>
                </a:extLst>
              </p:cNvPr>
              <p:cNvSpPr/>
              <p:nvPr userDrawn="1"/>
            </p:nvSpPr>
            <p:spPr>
              <a:xfrm>
                <a:off x="1708548" y="21546506"/>
                <a:ext cx="937260" cy="937260"/>
              </a:xfrm>
              <a:prstGeom prst="rect">
                <a:avLst/>
              </a:prstGeom>
              <a:solidFill>
                <a:srgbClr val="5D3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4010221-B165-4241-8783-62CB8A691F3C}"/>
                  </a:ext>
                  <a:ext uri="{C183D7F6-B498-43B3-948B-1728B52AA6E4}">
                    <adec:decorative xmlns:adec="http://schemas.microsoft.com/office/drawing/2017/decorative" val="1"/>
                  </a:ext>
                </a:extLst>
              </p:cNvPr>
              <p:cNvSpPr/>
              <p:nvPr userDrawn="1"/>
            </p:nvSpPr>
            <p:spPr>
              <a:xfrm>
                <a:off x="2805828" y="21546506"/>
                <a:ext cx="937260" cy="937260"/>
              </a:xfrm>
              <a:prstGeom prst="rect">
                <a:avLst/>
              </a:prstGeom>
              <a:solidFill>
                <a:srgbClr val="915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BF8FEB-4542-8C4B-9AE4-5009CE91C9FA}"/>
                  </a:ext>
                  <a:ext uri="{C183D7F6-B498-43B3-948B-1728B52AA6E4}">
                    <adec:decorative xmlns:adec="http://schemas.microsoft.com/office/drawing/2017/decorative" val="1"/>
                  </a:ext>
                </a:extLst>
              </p:cNvPr>
              <p:cNvSpPr/>
              <p:nvPr userDrawn="1"/>
            </p:nvSpPr>
            <p:spPr>
              <a:xfrm>
                <a:off x="3925968" y="21546506"/>
                <a:ext cx="937260" cy="937260"/>
              </a:xfrm>
              <a:prstGeom prst="rect">
                <a:avLst/>
              </a:prstGeom>
              <a:solidFill>
                <a:srgbClr val="C3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FAE5B70-E534-734E-9993-6C3B97F0C411}"/>
                  </a:ext>
                  <a:ext uri="{C183D7F6-B498-43B3-948B-1728B52AA6E4}">
                    <adec:decorative xmlns:adec="http://schemas.microsoft.com/office/drawing/2017/decorative" val="1"/>
                  </a:ext>
                </a:extLst>
              </p:cNvPr>
              <p:cNvSpPr/>
              <p:nvPr userDrawn="1"/>
            </p:nvSpPr>
            <p:spPr>
              <a:xfrm>
                <a:off x="1708548" y="22702647"/>
                <a:ext cx="937260" cy="937260"/>
              </a:xfrm>
              <a:prstGeom prst="rect">
                <a:avLst/>
              </a:prstGeom>
              <a:solidFill>
                <a:srgbClr val="E7A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0A6C7DA-303F-EB48-A134-ADA0F0FD480A}"/>
                  </a:ext>
                  <a:ext uri="{C183D7F6-B498-43B3-948B-1728B52AA6E4}">
                    <adec:decorative xmlns:adec="http://schemas.microsoft.com/office/drawing/2017/decorative" val="1"/>
                  </a:ext>
                </a:extLst>
              </p:cNvPr>
              <p:cNvSpPr/>
              <p:nvPr userDrawn="1"/>
            </p:nvSpPr>
            <p:spPr>
              <a:xfrm>
                <a:off x="2805828" y="22702647"/>
                <a:ext cx="937260" cy="937260"/>
              </a:xfrm>
              <a:prstGeom prst="rect">
                <a:avLst/>
              </a:prstGeom>
              <a:solidFill>
                <a:srgbClr val="F8C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7C90816-9D79-914C-8CF3-A73779AD6E41}"/>
                  </a:ext>
                  <a:ext uri="{C183D7F6-B498-43B3-948B-1728B52AA6E4}">
                    <adec:decorative xmlns:adec="http://schemas.microsoft.com/office/drawing/2017/decorative" val="1"/>
                  </a:ext>
                </a:extLst>
              </p:cNvPr>
              <p:cNvSpPr/>
              <p:nvPr userDrawn="1"/>
            </p:nvSpPr>
            <p:spPr>
              <a:xfrm>
                <a:off x="3925968" y="22702647"/>
                <a:ext cx="937260" cy="93726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0743391-80CC-924A-BD06-C8F9DD67C0AA}"/>
                  </a:ext>
                  <a:ext uri="{C183D7F6-B498-43B3-948B-1728B52AA6E4}">
                    <adec:decorative xmlns:adec="http://schemas.microsoft.com/office/drawing/2017/decorative" val="1"/>
                  </a:ext>
                </a:extLst>
              </p:cNvPr>
              <p:cNvSpPr txBox="1"/>
              <p:nvPr userDrawn="1"/>
            </p:nvSpPr>
            <p:spPr>
              <a:xfrm>
                <a:off x="1708548" y="22224643"/>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80</a:t>
                </a:r>
              </a:p>
            </p:txBody>
          </p:sp>
          <p:sp>
            <p:nvSpPr>
              <p:cNvPr id="47" name="TextBox 46">
                <a:extLst>
                  <a:ext uri="{FF2B5EF4-FFF2-40B4-BE49-F238E27FC236}">
                    <a16:creationId xmlns:a16="http://schemas.microsoft.com/office/drawing/2014/main" id="{598E1B59-15C9-FE4B-813C-91B4E8B37BA3}"/>
                  </a:ext>
                  <a:ext uri="{C183D7F6-B498-43B3-948B-1728B52AA6E4}">
                    <adec:decorative xmlns:adec="http://schemas.microsoft.com/office/drawing/2017/decorative" val="1"/>
                  </a:ext>
                </a:extLst>
              </p:cNvPr>
              <p:cNvSpPr txBox="1"/>
              <p:nvPr userDrawn="1"/>
            </p:nvSpPr>
            <p:spPr>
              <a:xfrm>
                <a:off x="2805828" y="22224643"/>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70</a:t>
                </a:r>
              </a:p>
            </p:txBody>
          </p:sp>
          <p:sp>
            <p:nvSpPr>
              <p:cNvPr id="48" name="TextBox 47">
                <a:extLst>
                  <a:ext uri="{FF2B5EF4-FFF2-40B4-BE49-F238E27FC236}">
                    <a16:creationId xmlns:a16="http://schemas.microsoft.com/office/drawing/2014/main" id="{E9E64161-891E-6E4B-99EB-28B16C66006C}"/>
                  </a:ext>
                  <a:ext uri="{C183D7F6-B498-43B3-948B-1728B52AA6E4}">
                    <adec:decorative xmlns:adec="http://schemas.microsoft.com/office/drawing/2017/decorative" val="1"/>
                  </a:ext>
                </a:extLst>
              </p:cNvPr>
              <p:cNvSpPr txBox="1"/>
              <p:nvPr userDrawn="1"/>
            </p:nvSpPr>
            <p:spPr>
              <a:xfrm>
                <a:off x="3931984" y="22224643"/>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60</a:t>
                </a:r>
              </a:p>
            </p:txBody>
          </p:sp>
          <p:sp>
            <p:nvSpPr>
              <p:cNvPr id="49" name="TextBox 48">
                <a:extLst>
                  <a:ext uri="{FF2B5EF4-FFF2-40B4-BE49-F238E27FC236}">
                    <a16:creationId xmlns:a16="http://schemas.microsoft.com/office/drawing/2014/main" id="{331FEE97-D6D5-2F42-AD7D-672152CC595C}"/>
                  </a:ext>
                  <a:ext uri="{C183D7F6-B498-43B3-948B-1728B52AA6E4}">
                    <adec:decorative xmlns:adec="http://schemas.microsoft.com/office/drawing/2017/decorative" val="1"/>
                  </a:ext>
                </a:extLst>
              </p:cNvPr>
              <p:cNvSpPr txBox="1"/>
              <p:nvPr userDrawn="1"/>
            </p:nvSpPr>
            <p:spPr>
              <a:xfrm>
                <a:off x="1708548" y="23384488"/>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50</a:t>
                </a:r>
              </a:p>
            </p:txBody>
          </p:sp>
          <p:sp>
            <p:nvSpPr>
              <p:cNvPr id="50" name="TextBox 49">
                <a:extLst>
                  <a:ext uri="{FF2B5EF4-FFF2-40B4-BE49-F238E27FC236}">
                    <a16:creationId xmlns:a16="http://schemas.microsoft.com/office/drawing/2014/main" id="{2A6143B5-B830-2141-822D-B4BFEAF62ECA}"/>
                  </a:ext>
                  <a:ext uri="{C183D7F6-B498-43B3-948B-1728B52AA6E4}">
                    <adec:decorative xmlns:adec="http://schemas.microsoft.com/office/drawing/2017/decorative" val="1"/>
                  </a:ext>
                </a:extLst>
              </p:cNvPr>
              <p:cNvSpPr txBox="1"/>
              <p:nvPr userDrawn="1"/>
            </p:nvSpPr>
            <p:spPr>
              <a:xfrm>
                <a:off x="2805828" y="23384488"/>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Amber 40</a:t>
                </a:r>
              </a:p>
            </p:txBody>
          </p:sp>
          <p:sp>
            <p:nvSpPr>
              <p:cNvPr id="51" name="TextBox 50">
                <a:extLst>
                  <a:ext uri="{FF2B5EF4-FFF2-40B4-BE49-F238E27FC236}">
                    <a16:creationId xmlns:a16="http://schemas.microsoft.com/office/drawing/2014/main" id="{D02E7A15-82CB-6741-A601-14FCE58C2586}"/>
                  </a:ext>
                  <a:ext uri="{C183D7F6-B498-43B3-948B-1728B52AA6E4}">
                    <adec:decorative xmlns:adec="http://schemas.microsoft.com/office/drawing/2017/decorative" val="1"/>
                  </a:ext>
                </a:extLst>
              </p:cNvPr>
              <p:cNvSpPr txBox="1"/>
              <p:nvPr userDrawn="1"/>
            </p:nvSpPr>
            <p:spPr>
              <a:xfrm>
                <a:off x="3931984" y="23384488"/>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Amber 30</a:t>
                </a:r>
              </a:p>
            </p:txBody>
          </p:sp>
        </p:grpSp>
        <p:grpSp>
          <p:nvGrpSpPr>
            <p:cNvPr id="8" name="Group 7">
              <a:extLst>
                <a:ext uri="{FF2B5EF4-FFF2-40B4-BE49-F238E27FC236}">
                  <a16:creationId xmlns:a16="http://schemas.microsoft.com/office/drawing/2014/main" id="{FE2C1240-D54B-DB42-8342-B3BF761F4840}"/>
                </a:ext>
              </a:extLst>
            </p:cNvPr>
            <p:cNvGrpSpPr/>
            <p:nvPr userDrawn="1"/>
          </p:nvGrpSpPr>
          <p:grpSpPr>
            <a:xfrm>
              <a:off x="13857734" y="14414047"/>
              <a:ext cx="3154680" cy="2093401"/>
              <a:chOff x="1708548" y="23857039"/>
              <a:chExt cx="3154680" cy="2093401"/>
            </a:xfrm>
          </p:grpSpPr>
          <p:sp>
            <p:nvSpPr>
              <p:cNvPr id="78" name="Rectangle 77">
                <a:extLst>
                  <a:ext uri="{FF2B5EF4-FFF2-40B4-BE49-F238E27FC236}">
                    <a16:creationId xmlns:a16="http://schemas.microsoft.com/office/drawing/2014/main" id="{D42F5FB8-4D10-5A43-939D-BF456AA5FBA1}"/>
                  </a:ext>
                  <a:ext uri="{C183D7F6-B498-43B3-948B-1728B52AA6E4}">
                    <adec:decorative xmlns:adec="http://schemas.microsoft.com/office/drawing/2017/decorative" val="1"/>
                  </a:ext>
                </a:extLst>
              </p:cNvPr>
              <p:cNvSpPr/>
              <p:nvPr userDrawn="1"/>
            </p:nvSpPr>
            <p:spPr>
              <a:xfrm>
                <a:off x="1708548" y="23857039"/>
                <a:ext cx="937260" cy="937260"/>
              </a:xfrm>
              <a:prstGeom prst="rect">
                <a:avLst/>
              </a:prstGeom>
              <a:solidFill>
                <a:srgbClr val="3E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5F54A19-1CA4-B64E-B2F8-EE4E0A774A09}"/>
                  </a:ext>
                  <a:ext uri="{C183D7F6-B498-43B3-948B-1728B52AA6E4}">
                    <adec:decorative xmlns:adec="http://schemas.microsoft.com/office/drawing/2017/decorative" val="1"/>
                  </a:ext>
                </a:extLst>
              </p:cNvPr>
              <p:cNvSpPr/>
              <p:nvPr userDrawn="1"/>
            </p:nvSpPr>
            <p:spPr>
              <a:xfrm>
                <a:off x="2805828" y="23857039"/>
                <a:ext cx="937260" cy="937260"/>
              </a:xfrm>
              <a:prstGeom prst="rect">
                <a:avLst/>
              </a:prstGeom>
              <a:solidFill>
                <a:srgbClr val="5F6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DDC6AEA-91BE-8A46-B8B6-2C085F528C0D}"/>
                  </a:ext>
                  <a:ext uri="{C183D7F6-B498-43B3-948B-1728B52AA6E4}">
                    <adec:decorative xmlns:adec="http://schemas.microsoft.com/office/drawing/2017/decorative" val="1"/>
                  </a:ext>
                </a:extLst>
              </p:cNvPr>
              <p:cNvSpPr/>
              <p:nvPr userDrawn="1"/>
            </p:nvSpPr>
            <p:spPr>
              <a:xfrm>
                <a:off x="3925968" y="23857039"/>
                <a:ext cx="937260" cy="937260"/>
              </a:xfrm>
              <a:prstGeom prst="rect">
                <a:avLst/>
              </a:prstGeom>
              <a:solidFill>
                <a:srgbClr val="83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B09729E-0FCD-B64C-8421-982CFE718172}"/>
                  </a:ext>
                  <a:ext uri="{C183D7F6-B498-43B3-948B-1728B52AA6E4}">
                    <adec:decorative xmlns:adec="http://schemas.microsoft.com/office/drawing/2017/decorative" val="1"/>
                  </a:ext>
                </a:extLst>
              </p:cNvPr>
              <p:cNvSpPr/>
              <p:nvPr userDrawn="1"/>
            </p:nvSpPr>
            <p:spPr>
              <a:xfrm>
                <a:off x="1708548" y="25013180"/>
                <a:ext cx="937260" cy="937260"/>
              </a:xfrm>
              <a:prstGeom prst="rect">
                <a:avLst/>
              </a:prstGeom>
              <a:solidFill>
                <a:srgbClr val="A6B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4C54730-04AA-2F4A-B78E-960A2A976DFA}"/>
                  </a:ext>
                  <a:ext uri="{C183D7F6-B498-43B3-948B-1728B52AA6E4}">
                    <adec:decorative xmlns:adec="http://schemas.microsoft.com/office/drawing/2017/decorative" val="1"/>
                  </a:ext>
                </a:extLst>
              </p:cNvPr>
              <p:cNvSpPr/>
              <p:nvPr userDrawn="1"/>
            </p:nvSpPr>
            <p:spPr>
              <a:xfrm>
                <a:off x="2805828" y="25013180"/>
                <a:ext cx="937260" cy="937260"/>
              </a:xfrm>
              <a:prstGeom prst="rect">
                <a:avLst/>
              </a:prstGeom>
              <a:solidFill>
                <a:srgbClr val="C6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F1D8519-3E15-8440-9FE5-42005976F357}"/>
                  </a:ext>
                  <a:ext uri="{C183D7F6-B498-43B3-948B-1728B52AA6E4}">
                    <adec:decorative xmlns:adec="http://schemas.microsoft.com/office/drawing/2017/decorative" val="1"/>
                  </a:ext>
                </a:extLst>
              </p:cNvPr>
              <p:cNvSpPr/>
              <p:nvPr userDrawn="1"/>
            </p:nvSpPr>
            <p:spPr>
              <a:xfrm>
                <a:off x="3925968" y="25013180"/>
                <a:ext cx="937260" cy="937260"/>
              </a:xfrm>
              <a:prstGeom prst="rect">
                <a:avLst/>
              </a:prstGeom>
              <a:solidFill>
                <a:srgbClr val="DFE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1F9A002-5EDC-624B-9013-D0A162D7E72F}"/>
                  </a:ext>
                  <a:ext uri="{C183D7F6-B498-43B3-948B-1728B52AA6E4}">
                    <adec:decorative xmlns:adec="http://schemas.microsoft.com/office/drawing/2017/decorative" val="1"/>
                  </a:ext>
                </a:extLst>
              </p:cNvPr>
              <p:cNvSpPr txBox="1"/>
              <p:nvPr userDrawn="1"/>
            </p:nvSpPr>
            <p:spPr>
              <a:xfrm>
                <a:off x="1708548" y="24293299"/>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80</a:t>
                </a:r>
              </a:p>
            </p:txBody>
          </p:sp>
          <p:sp>
            <p:nvSpPr>
              <p:cNvPr id="53" name="TextBox 52">
                <a:extLst>
                  <a:ext uri="{FF2B5EF4-FFF2-40B4-BE49-F238E27FC236}">
                    <a16:creationId xmlns:a16="http://schemas.microsoft.com/office/drawing/2014/main" id="{71BF7DA6-1E03-B446-8709-9B632A46BA6F}"/>
                  </a:ext>
                  <a:ext uri="{C183D7F6-B498-43B3-948B-1728B52AA6E4}">
                    <adec:decorative xmlns:adec="http://schemas.microsoft.com/office/drawing/2017/decorative" val="1"/>
                  </a:ext>
                </a:extLst>
              </p:cNvPr>
              <p:cNvSpPr txBox="1"/>
              <p:nvPr userDrawn="1"/>
            </p:nvSpPr>
            <p:spPr>
              <a:xfrm>
                <a:off x="2805828" y="24293299"/>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70</a:t>
                </a:r>
              </a:p>
            </p:txBody>
          </p:sp>
          <p:sp>
            <p:nvSpPr>
              <p:cNvPr id="54" name="TextBox 53">
                <a:extLst>
                  <a:ext uri="{FF2B5EF4-FFF2-40B4-BE49-F238E27FC236}">
                    <a16:creationId xmlns:a16="http://schemas.microsoft.com/office/drawing/2014/main" id="{68E52121-F0B7-284E-B638-E9AAD88A4B4C}"/>
                  </a:ext>
                  <a:ext uri="{C183D7F6-B498-43B3-948B-1728B52AA6E4}">
                    <adec:decorative xmlns:adec="http://schemas.microsoft.com/office/drawing/2017/decorative" val="1"/>
                  </a:ext>
                </a:extLst>
              </p:cNvPr>
              <p:cNvSpPr txBox="1"/>
              <p:nvPr userDrawn="1"/>
            </p:nvSpPr>
            <p:spPr>
              <a:xfrm>
                <a:off x="3931984" y="24293299"/>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60</a:t>
                </a:r>
              </a:p>
            </p:txBody>
          </p:sp>
          <p:sp>
            <p:nvSpPr>
              <p:cNvPr id="55" name="TextBox 54">
                <a:extLst>
                  <a:ext uri="{FF2B5EF4-FFF2-40B4-BE49-F238E27FC236}">
                    <a16:creationId xmlns:a16="http://schemas.microsoft.com/office/drawing/2014/main" id="{164DB7C9-9E86-DF44-9E01-13595E3B0D65}"/>
                  </a:ext>
                  <a:ext uri="{C183D7F6-B498-43B3-948B-1728B52AA6E4}">
                    <adec:decorative xmlns:adec="http://schemas.microsoft.com/office/drawing/2017/decorative" val="1"/>
                  </a:ext>
                </a:extLst>
              </p:cNvPr>
              <p:cNvSpPr txBox="1"/>
              <p:nvPr userDrawn="1"/>
            </p:nvSpPr>
            <p:spPr>
              <a:xfrm>
                <a:off x="1708548" y="2544833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50</a:t>
                </a:r>
              </a:p>
            </p:txBody>
          </p:sp>
          <p:sp>
            <p:nvSpPr>
              <p:cNvPr id="56" name="TextBox 55">
                <a:extLst>
                  <a:ext uri="{FF2B5EF4-FFF2-40B4-BE49-F238E27FC236}">
                    <a16:creationId xmlns:a16="http://schemas.microsoft.com/office/drawing/2014/main" id="{82D72B31-0582-4A4F-AD97-54CB7539006C}"/>
                  </a:ext>
                  <a:ext uri="{C183D7F6-B498-43B3-948B-1728B52AA6E4}">
                    <adec:decorative xmlns:adec="http://schemas.microsoft.com/office/drawing/2017/decorative" val="1"/>
                  </a:ext>
                </a:extLst>
              </p:cNvPr>
              <p:cNvSpPr txBox="1"/>
              <p:nvPr userDrawn="1"/>
            </p:nvSpPr>
            <p:spPr>
              <a:xfrm>
                <a:off x="2805828" y="25448331"/>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Lime Green 40</a:t>
                </a:r>
              </a:p>
            </p:txBody>
          </p:sp>
          <p:sp>
            <p:nvSpPr>
              <p:cNvPr id="57" name="TextBox 56">
                <a:extLst>
                  <a:ext uri="{FF2B5EF4-FFF2-40B4-BE49-F238E27FC236}">
                    <a16:creationId xmlns:a16="http://schemas.microsoft.com/office/drawing/2014/main" id="{1F1D1FC7-9F29-8946-A972-89021DB1A31A}"/>
                  </a:ext>
                  <a:ext uri="{C183D7F6-B498-43B3-948B-1728B52AA6E4}">
                    <adec:decorative xmlns:adec="http://schemas.microsoft.com/office/drawing/2017/decorative" val="1"/>
                  </a:ext>
                </a:extLst>
              </p:cNvPr>
              <p:cNvSpPr txBox="1"/>
              <p:nvPr userDrawn="1"/>
            </p:nvSpPr>
            <p:spPr>
              <a:xfrm>
                <a:off x="3931984" y="25448331"/>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Lime Green 30</a:t>
                </a:r>
              </a:p>
            </p:txBody>
          </p:sp>
        </p:grpSp>
        <p:sp>
          <p:nvSpPr>
            <p:cNvPr id="24" name="Rectangle 23">
              <a:extLst>
                <a:ext uri="{FF2B5EF4-FFF2-40B4-BE49-F238E27FC236}">
                  <a16:creationId xmlns:a16="http://schemas.microsoft.com/office/drawing/2014/main" id="{23545F00-911B-FA43-98CC-E3C31528E297}"/>
                </a:ext>
                <a:ext uri="{C183D7F6-B498-43B3-948B-1728B52AA6E4}">
                  <adec:decorative xmlns:adec="http://schemas.microsoft.com/office/drawing/2017/decorative" val="1"/>
                </a:ext>
              </a:extLst>
            </p:cNvPr>
            <p:cNvSpPr/>
            <p:nvPr userDrawn="1"/>
          </p:nvSpPr>
          <p:spPr>
            <a:xfrm>
              <a:off x="17183247" y="14415783"/>
              <a:ext cx="937260" cy="93445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John Jersin">
              <a:extLst>
                <a:ext uri="{FF2B5EF4-FFF2-40B4-BE49-F238E27FC236}">
                  <a16:creationId xmlns:a16="http://schemas.microsoft.com/office/drawing/2014/main" id="{F0F2E3B6-B42E-7746-B56D-5CDD0A3DC5A1}"/>
                </a:ext>
                <a:ext uri="{C183D7F6-B498-43B3-948B-1728B52AA6E4}">
                  <adec:decorative xmlns:adec="http://schemas.microsoft.com/office/drawing/2017/decorative" val="1"/>
                </a:ext>
              </a:extLst>
            </p:cNvPr>
            <p:cNvSpPr txBox="1"/>
            <p:nvPr userDrawn="1"/>
          </p:nvSpPr>
          <p:spPr>
            <a:xfrm>
              <a:off x="17204003" y="14502415"/>
              <a:ext cx="915989" cy="83588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es-ES" sz="1600">
                  <a:solidFill>
                    <a:schemeClr val="tx1"/>
                  </a:solidFill>
                  <a:latin typeface="Community Light" panose="02000303040000020003" pitchFamily="2" charset="0"/>
                </a:rPr>
                <a:t>#e9e5df </a:t>
              </a:r>
            </a:p>
            <a:p>
              <a:pPr lvl="0" algn="r" rtl="0">
                <a:defRPr/>
              </a:pPr>
              <a:r>
                <a:rPr kumimoji="0" lang="es-ES" sz="1600" u="none" strike="noStrike" kern="1200" cap="none" normalizeH="0" baseline="0">
                  <a:ln>
                    <a:noFill/>
                  </a:ln>
                  <a:solidFill>
                    <a:schemeClr val="tx1"/>
                  </a:solidFill>
                  <a:effectLst/>
                  <a:uLnTx/>
                  <a:uFillTx/>
                  <a:latin typeface="Community Light" panose="02000303040000020003" pitchFamily="2" charset="0"/>
                </a:rPr>
                <a:t>Warm Gray</a:t>
              </a:r>
            </a:p>
          </p:txBody>
        </p:sp>
        <p:sp>
          <p:nvSpPr>
            <p:cNvPr id="115" name="John Jersin">
              <a:extLst>
                <a:ext uri="{FF2B5EF4-FFF2-40B4-BE49-F238E27FC236}">
                  <a16:creationId xmlns:a16="http://schemas.microsoft.com/office/drawing/2014/main" id="{D0259A2E-E1EC-224D-AA61-B0F03D8362C5}"/>
                </a:ext>
                <a:ext uri="{C183D7F6-B498-43B3-948B-1728B52AA6E4}">
                  <adec:decorative xmlns:adec="http://schemas.microsoft.com/office/drawing/2017/decorative" val="1"/>
                </a:ext>
              </a:extLst>
            </p:cNvPr>
            <p:cNvSpPr txBox="1"/>
            <p:nvPr userDrawn="1"/>
          </p:nvSpPr>
          <p:spPr>
            <a:xfrm>
              <a:off x="17182732" y="15906208"/>
              <a:ext cx="937260" cy="5896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es-ES" sz="1600">
                  <a:solidFill>
                    <a:schemeClr val="tx1"/>
                  </a:solidFill>
                  <a:latin typeface="Community Light" panose="02000303040000020003" pitchFamily="2" charset="0"/>
                </a:rPr>
                <a:t>#fdfaf5</a:t>
              </a:r>
            </a:p>
            <a:p>
              <a:pPr algn="r" rtl="0"/>
              <a:r>
                <a:rPr kumimoji="0" lang="es-ES" sz="1600" u="none" strike="noStrike" kern="1200" cap="none" normalizeH="0" baseline="0">
                  <a:ln>
                    <a:noFill/>
                  </a:ln>
                  <a:solidFill>
                    <a:schemeClr val="tx1"/>
                  </a:solidFill>
                  <a:effectLst/>
                  <a:uLnTx/>
                  <a:uFillTx/>
                  <a:latin typeface="Community Light" panose="02000303040000020003" pitchFamily="2" charset="0"/>
                </a:rPr>
                <a:t>Off-white</a:t>
              </a:r>
            </a:p>
          </p:txBody>
        </p:sp>
      </p:grpSp>
    </p:spTree>
    <p:extLst>
      <p:ext uri="{BB962C8B-B14F-4D97-AF65-F5344CB8AC3E}">
        <p14:creationId xmlns:p14="http://schemas.microsoft.com/office/powerpoint/2010/main" val="2963514092"/>
      </p:ext>
    </p:extLst>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 id="2147484597" r:id="rId12"/>
    <p:sldLayoutId id="2147484598" r:id="rId13"/>
    <p:sldLayoutId id="2147484599" r:id="rId14"/>
    <p:sldLayoutId id="2147484600" r:id="rId15"/>
    <p:sldLayoutId id="2147484601" r:id="rId16"/>
    <p:sldLayoutId id="2147484602" r:id="rId17"/>
    <p:sldLayoutId id="2147484603" r:id="rId18"/>
    <p:sldLayoutId id="2147484604" r:id="rId19"/>
    <p:sldLayoutId id="2147484605" r:id="rId20"/>
    <p:sldLayoutId id="2147484606" r:id="rId21"/>
    <p:sldLayoutId id="2147484607" r:id="rId22"/>
    <p:sldLayoutId id="2147484608" r:id="rId23"/>
  </p:sldLayoutIdLst>
  <p:txStyles>
    <p:titleStyle>
      <a:lvl1pPr algn="l" defTabSz="914400" rtl="0" eaLnBrk="1" latinLnBrk="0" hangingPunct="1">
        <a:lnSpc>
          <a:spcPct val="90000"/>
        </a:lnSpc>
        <a:spcBef>
          <a:spcPct val="0"/>
        </a:spcBef>
        <a:buNone/>
        <a:defRPr lang="en-US" sz="6600" kern="1200" baseline="0" dirty="0">
          <a:solidFill>
            <a:srgbClr val="915907"/>
          </a:solidFill>
          <a:latin typeface="Community Light" panose="020003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5600" kern="1200" baseline="0" dirty="0">
          <a:solidFill>
            <a:srgbClr val="56687A"/>
          </a:solidFill>
          <a:latin typeface="Community Light" panose="020003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4800" kern="1200" baseline="0" dirty="0">
          <a:solidFill>
            <a:srgbClr val="56687A"/>
          </a:solidFill>
          <a:latin typeface="Community Light" panose="020003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4000" kern="1200" baseline="0" dirty="0">
          <a:solidFill>
            <a:srgbClr val="56687A"/>
          </a:solidFill>
          <a:latin typeface="Community Light" panose="020003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7873">
          <p15:clr>
            <a:srgbClr val="A4A3A4"/>
          </p15:clr>
        </p15:guide>
        <p15:guide id="4" pos="7489">
          <p15:clr>
            <a:srgbClr val="A4A3A4"/>
          </p15:clr>
        </p15:guide>
        <p15:guide id="5" orient="horz" pos="960">
          <p15:clr>
            <a:srgbClr val="F26B43"/>
          </p15:clr>
        </p15:guide>
        <p15:guide id="6" orient="horz" pos="7680">
          <p15:clr>
            <a:srgbClr val="F26B43"/>
          </p15:clr>
        </p15:guide>
        <p15:guide id="7" pos="961">
          <p15:clr>
            <a:srgbClr val="F26B43"/>
          </p15:clr>
        </p15:guide>
        <p15:guide id="8" pos="14401">
          <p15:clr>
            <a:srgbClr val="F26B43"/>
          </p15:clr>
        </p15:guide>
        <p15:guide id="9" pos="5569">
          <p15:clr>
            <a:srgbClr val="A4A3A4"/>
          </p15:clr>
        </p15:guide>
        <p15:guide id="10" pos="5185">
          <p15:clr>
            <a:srgbClr val="A4A3A4"/>
          </p15:clr>
        </p15:guide>
        <p15:guide id="11" pos="5353">
          <p15:clr>
            <a:srgbClr val="A4A3A4"/>
          </p15:clr>
        </p15:guide>
        <p15:guide id="12" pos="9793">
          <p15:clr>
            <a:srgbClr val="A4A3A4"/>
          </p15:clr>
        </p15:guide>
        <p15:guide id="13" pos="10177">
          <p15:clr>
            <a:srgbClr val="A4A3A4"/>
          </p15:clr>
        </p15:guide>
        <p15:guide id="14" pos="9985">
          <p15:clr>
            <a:srgbClr val="A4A3A4"/>
          </p15:clr>
        </p15:guide>
        <p15:guide id="15" orient="horz" pos="3000">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DFAF5"/>
        </a:solidFill>
        <a:effectLst/>
      </p:bgPr>
    </p:bg>
    <p:spTree>
      <p:nvGrpSpPr>
        <p:cNvPr id="1" name=""/>
        <p:cNvGrpSpPr/>
        <p:nvPr/>
      </p:nvGrpSpPr>
      <p:grpSpPr>
        <a:xfrm>
          <a:off x="0" y="0"/>
          <a:ext cx="0" cy="0"/>
          <a:chOff x="0" y="0"/>
          <a:chExt cx="0" cy="0"/>
        </a:xfrm>
      </p:grpSpPr>
      <p:sp>
        <p:nvSpPr>
          <p:cNvPr id="112" name="Title Placeholder 46">
            <a:extLst>
              <a:ext uri="{FF2B5EF4-FFF2-40B4-BE49-F238E27FC236}">
                <a16:creationId xmlns:a16="http://schemas.microsoft.com/office/drawing/2014/main" id="{BA7553A1-8B53-5041-B37F-E9D2953F78A4}"/>
              </a:ext>
            </a:extLst>
          </p:cNvPr>
          <p:cNvSpPr>
            <a:spLocks noGrp="1"/>
          </p:cNvSpPr>
          <p:nvPr>
            <p:ph type="title"/>
          </p:nvPr>
        </p:nvSpPr>
        <p:spPr>
          <a:xfrm>
            <a:off x="1468437" y="1374334"/>
            <a:ext cx="21402474" cy="1066800"/>
          </a:xfrm>
          <a:prstGeom prst="rect">
            <a:avLst/>
          </a:prstGeom>
        </p:spPr>
        <p:txBody>
          <a:bodyPr vert="horz" lIns="0" tIns="45720" rIns="0" bIns="45720" rtlCol="0" anchor="t" anchorCtr="0">
            <a:normAutofit/>
          </a:bodyPr>
          <a:lstStyle/>
          <a:p>
            <a:r>
              <a:rPr lang="en-US"/>
              <a:t>Enter slide title here  </a:t>
            </a:r>
          </a:p>
        </p:txBody>
      </p:sp>
      <p:sp>
        <p:nvSpPr>
          <p:cNvPr id="113" name="Text Placeholder 2">
            <a:extLst>
              <a:ext uri="{FF2B5EF4-FFF2-40B4-BE49-F238E27FC236}">
                <a16:creationId xmlns:a16="http://schemas.microsoft.com/office/drawing/2014/main" id="{5EB7B9D7-318F-8642-B9BC-6228D3DABE0A}"/>
              </a:ext>
            </a:extLst>
          </p:cNvPr>
          <p:cNvSpPr>
            <a:spLocks noGrp="1"/>
          </p:cNvSpPr>
          <p:nvPr>
            <p:ph type="body" idx="1"/>
          </p:nvPr>
        </p:nvSpPr>
        <p:spPr>
          <a:xfrm>
            <a:off x="1481138" y="2980884"/>
            <a:ext cx="21380450" cy="9211116"/>
          </a:xfrm>
          <a:prstGeom prst="rect">
            <a:avLst/>
          </a:prstGeom>
          <a:noFill/>
        </p:spPr>
        <p:txBody>
          <a:bodyPr vert="horz" lIns="0" tIns="45720" rIns="0" bIns="45720" rtlCol="0">
            <a:normAutofit/>
          </a:bodyPr>
          <a:lstStyle/>
          <a:p>
            <a:pPr marL="0" lvl="0" indent="0" defTabSz="1828800">
              <a:spcBef>
                <a:spcPts val="2000"/>
              </a:spcBef>
              <a:buNone/>
            </a:pPr>
            <a:r>
              <a:rPr lang="en-US"/>
              <a:t>First level</a:t>
            </a:r>
          </a:p>
          <a:p>
            <a:pPr marL="914400" lvl="1" indent="0" defTabSz="1828800">
              <a:spcBef>
                <a:spcPts val="1000"/>
              </a:spcBef>
              <a:buNone/>
            </a:pPr>
            <a:r>
              <a:rPr lang="en-US"/>
              <a:t>Second level</a:t>
            </a:r>
          </a:p>
          <a:p>
            <a:pPr marL="1828800" lvl="2" indent="0" defTabSz="1828800">
              <a:spcBef>
                <a:spcPts val="1000"/>
              </a:spcBef>
              <a:buNone/>
            </a:pPr>
            <a:r>
              <a:rPr lang="en-US"/>
              <a:t>Third level</a:t>
            </a:r>
          </a:p>
          <a:p>
            <a:pPr marL="2743200" lvl="3" indent="0" defTabSz="1828800">
              <a:spcBef>
                <a:spcPts val="1000"/>
              </a:spcBef>
              <a:buNone/>
            </a:pPr>
            <a:r>
              <a:rPr lang="en-US"/>
              <a:t>Fourth level</a:t>
            </a:r>
          </a:p>
          <a:p>
            <a:pPr marL="3657600" lvl="4" indent="0" defTabSz="1828800">
              <a:spcBef>
                <a:spcPts val="1000"/>
              </a:spcBef>
              <a:buNone/>
            </a:pPr>
            <a:r>
              <a:rPr lang="en-US"/>
              <a:t>Fifth level</a:t>
            </a:r>
          </a:p>
        </p:txBody>
      </p:sp>
      <p:grpSp>
        <p:nvGrpSpPr>
          <p:cNvPr id="10" name="Group 9">
            <a:extLst>
              <a:ext uri="{FF2B5EF4-FFF2-40B4-BE49-F238E27FC236}">
                <a16:creationId xmlns:a16="http://schemas.microsoft.com/office/drawing/2014/main" id="{6067DD07-74B3-2544-AB6E-7F7F832FFDE2}"/>
              </a:ext>
            </a:extLst>
          </p:cNvPr>
          <p:cNvGrpSpPr/>
          <p:nvPr userDrawn="1"/>
        </p:nvGrpSpPr>
        <p:grpSpPr>
          <a:xfrm>
            <a:off x="78197" y="14026815"/>
            <a:ext cx="18446869" cy="2778034"/>
            <a:chOff x="78197" y="14026815"/>
            <a:chExt cx="18446869" cy="2778034"/>
          </a:xfrm>
        </p:grpSpPr>
        <p:sp>
          <p:nvSpPr>
            <p:cNvPr id="60" name="Rectangle 59">
              <a:extLst>
                <a:ext uri="{FF2B5EF4-FFF2-40B4-BE49-F238E27FC236}">
                  <a16:creationId xmlns:a16="http://schemas.microsoft.com/office/drawing/2014/main" id="{40B4EF60-9558-C445-9185-662B90CB6C10}"/>
                </a:ext>
                <a:ext uri="{C183D7F6-B498-43B3-948B-1728B52AA6E4}">
                  <adec:decorative xmlns:adec="http://schemas.microsoft.com/office/drawing/2017/decorative" val="1"/>
                </a:ext>
              </a:extLst>
            </p:cNvPr>
            <p:cNvSpPr/>
            <p:nvPr userDrawn="1"/>
          </p:nvSpPr>
          <p:spPr>
            <a:xfrm>
              <a:off x="78197" y="14026815"/>
              <a:ext cx="18446869" cy="2778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7910847-53B2-C542-B512-D3E4778AA28C}"/>
                </a:ext>
                <a:ext uri="{C183D7F6-B498-43B3-948B-1728B52AA6E4}">
                  <adec:decorative xmlns:adec="http://schemas.microsoft.com/office/drawing/2017/decorative" val="1"/>
                </a:ext>
              </a:extLst>
            </p:cNvPr>
            <p:cNvSpPr/>
            <p:nvPr userDrawn="1"/>
          </p:nvSpPr>
          <p:spPr>
            <a:xfrm>
              <a:off x="17183247" y="15570189"/>
              <a:ext cx="937260" cy="934452"/>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D09F34E-DE70-D84F-98FC-707A29DD3538}"/>
                </a:ext>
              </a:extLst>
            </p:cNvPr>
            <p:cNvGrpSpPr/>
            <p:nvPr userDrawn="1"/>
          </p:nvGrpSpPr>
          <p:grpSpPr>
            <a:xfrm>
              <a:off x="446534" y="14398887"/>
              <a:ext cx="3154680" cy="2085505"/>
              <a:chOff x="1708548" y="14672479"/>
              <a:chExt cx="3154680" cy="2085505"/>
            </a:xfrm>
          </p:grpSpPr>
          <p:grpSp>
            <p:nvGrpSpPr>
              <p:cNvPr id="61" name="Group 60">
                <a:extLst>
                  <a:ext uri="{FF2B5EF4-FFF2-40B4-BE49-F238E27FC236}">
                    <a16:creationId xmlns:a16="http://schemas.microsoft.com/office/drawing/2014/main" id="{2C2ECA94-2FFA-4749-B8BD-EBAC2DFAC247}"/>
                  </a:ext>
                </a:extLst>
              </p:cNvPr>
              <p:cNvGrpSpPr/>
              <p:nvPr userDrawn="1"/>
            </p:nvGrpSpPr>
            <p:grpSpPr>
              <a:xfrm>
                <a:off x="1708548" y="14672479"/>
                <a:ext cx="3154680" cy="937260"/>
                <a:chOff x="24932716" y="346880"/>
                <a:chExt cx="3154680" cy="937260"/>
              </a:xfrm>
            </p:grpSpPr>
            <p:sp>
              <p:nvSpPr>
                <p:cNvPr id="110" name="Rectangle 109">
                  <a:extLst>
                    <a:ext uri="{FF2B5EF4-FFF2-40B4-BE49-F238E27FC236}">
                      <a16:creationId xmlns:a16="http://schemas.microsoft.com/office/drawing/2014/main" id="{BBABDC5D-9971-2B49-B3BC-018A4CFAD8AA}"/>
                    </a:ext>
                    <a:ext uri="{C183D7F6-B498-43B3-948B-1728B52AA6E4}">
                      <adec:decorative xmlns:adec="http://schemas.microsoft.com/office/drawing/2017/decorative" val="1"/>
                    </a:ext>
                  </a:extLst>
                </p:cNvPr>
                <p:cNvSpPr/>
                <p:nvPr userDrawn="1"/>
              </p:nvSpPr>
              <p:spPr>
                <a:xfrm>
                  <a:off x="24932716" y="346880"/>
                  <a:ext cx="937260" cy="937260"/>
                </a:xfrm>
                <a:prstGeom prst="rect">
                  <a:avLst/>
                </a:pr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0545F7-0983-D948-869C-2FB2B058A1B2}"/>
                    </a:ext>
                    <a:ext uri="{C183D7F6-B498-43B3-948B-1728B52AA6E4}">
                      <adec:decorative xmlns:adec="http://schemas.microsoft.com/office/drawing/2017/decorative" val="1"/>
                    </a:ext>
                  </a:extLst>
                </p:cNvPr>
                <p:cNvSpPr/>
                <p:nvPr userDrawn="1"/>
              </p:nvSpPr>
              <p:spPr>
                <a:xfrm>
                  <a:off x="27150136" y="346880"/>
                  <a:ext cx="937260" cy="937260"/>
                </a:xfrm>
                <a:prstGeom prst="rect">
                  <a:avLst/>
                </a:prstGeom>
                <a:solidFill>
                  <a:srgbClr val="78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AFF2B23-6BFE-5A43-AB00-BBFF7A07A48E}"/>
                    </a:ext>
                    <a:ext uri="{C183D7F6-B498-43B3-948B-1728B52AA6E4}">
                      <adec:decorative xmlns:adec="http://schemas.microsoft.com/office/drawing/2017/decorative" val="1"/>
                    </a:ext>
                  </a:extLst>
                </p:cNvPr>
                <p:cNvSpPr/>
                <p:nvPr userDrawn="1"/>
              </p:nvSpPr>
              <p:spPr>
                <a:xfrm>
                  <a:off x="26029996" y="346880"/>
                  <a:ext cx="937260" cy="937260"/>
                </a:xfrm>
                <a:prstGeom prst="rect">
                  <a:avLst/>
                </a:prstGeom>
                <a:solidFill>
                  <a:srgbClr val="56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6F473B1-3CB7-E04C-9B61-E3D4AA59F027}"/>
                  </a:ext>
                </a:extLst>
              </p:cNvPr>
              <p:cNvGrpSpPr/>
              <p:nvPr userDrawn="1"/>
            </p:nvGrpSpPr>
            <p:grpSpPr>
              <a:xfrm>
                <a:off x="1715533" y="15820724"/>
                <a:ext cx="3147695" cy="937260"/>
                <a:chOff x="24939701" y="1497330"/>
                <a:chExt cx="3147695" cy="937260"/>
              </a:xfrm>
            </p:grpSpPr>
            <p:sp>
              <p:nvSpPr>
                <p:cNvPr id="107" name="Rectangle 106">
                  <a:extLst>
                    <a:ext uri="{FF2B5EF4-FFF2-40B4-BE49-F238E27FC236}">
                      <a16:creationId xmlns:a16="http://schemas.microsoft.com/office/drawing/2014/main" id="{304A30A2-5B86-B541-A806-2249B2FE0868}"/>
                    </a:ext>
                    <a:ext uri="{C183D7F6-B498-43B3-948B-1728B52AA6E4}">
                      <adec:decorative xmlns:adec="http://schemas.microsoft.com/office/drawing/2017/decorative" val="1"/>
                    </a:ext>
                  </a:extLst>
                </p:cNvPr>
                <p:cNvSpPr/>
                <p:nvPr userDrawn="1"/>
              </p:nvSpPr>
              <p:spPr>
                <a:xfrm>
                  <a:off x="26029996" y="1497330"/>
                  <a:ext cx="937260" cy="937260"/>
                </a:xfrm>
                <a:prstGeom prst="rect">
                  <a:avLst/>
                </a:prstGeom>
                <a:solidFill>
                  <a:srgbClr val="C0D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4C567F-9D06-2F45-ABAB-36A770E847A5}"/>
                    </a:ext>
                    <a:ext uri="{C183D7F6-B498-43B3-948B-1728B52AA6E4}">
                      <adec:decorative xmlns:adec="http://schemas.microsoft.com/office/drawing/2017/decorative" val="1"/>
                    </a:ext>
                  </a:extLst>
                </p:cNvPr>
                <p:cNvSpPr/>
                <p:nvPr userDrawn="1"/>
              </p:nvSpPr>
              <p:spPr>
                <a:xfrm>
                  <a:off x="24939701" y="1497330"/>
                  <a:ext cx="937260" cy="937260"/>
                </a:xfrm>
                <a:prstGeom prst="rect">
                  <a:avLst/>
                </a:prstGeom>
                <a:solidFill>
                  <a:srgbClr val="9D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C00ACA3-E720-1F45-B012-561485B592AD}"/>
                    </a:ext>
                    <a:ext uri="{C183D7F6-B498-43B3-948B-1728B52AA6E4}">
                      <adec:decorative xmlns:adec="http://schemas.microsoft.com/office/drawing/2017/decorative" val="1"/>
                    </a:ext>
                  </a:extLst>
                </p:cNvPr>
                <p:cNvSpPr/>
                <p:nvPr userDrawn="1"/>
              </p:nvSpPr>
              <p:spPr>
                <a:xfrm>
                  <a:off x="27150136" y="1497330"/>
                  <a:ext cx="937260" cy="93726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8C03101-296B-414F-B18B-E7B00FD46F40}"/>
                  </a:ext>
                  <a:ext uri="{C183D7F6-B498-43B3-948B-1728B52AA6E4}">
                    <adec:decorative xmlns:adec="http://schemas.microsoft.com/office/drawing/2017/decorative" val="1"/>
                  </a:ext>
                </a:extLst>
              </p:cNvPr>
              <p:cNvSpPr txBox="1"/>
              <p:nvPr userDrawn="1"/>
            </p:nvSpPr>
            <p:spPr>
              <a:xfrm>
                <a:off x="1708548" y="1510940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80</a:t>
                </a:r>
              </a:p>
            </p:txBody>
          </p:sp>
          <p:sp>
            <p:nvSpPr>
              <p:cNvPr id="28" name="TextBox 27">
                <a:extLst>
                  <a:ext uri="{FF2B5EF4-FFF2-40B4-BE49-F238E27FC236}">
                    <a16:creationId xmlns:a16="http://schemas.microsoft.com/office/drawing/2014/main" id="{2DEA213F-2822-0649-B290-D7112011DC69}"/>
                  </a:ext>
                  <a:ext uri="{C183D7F6-B498-43B3-948B-1728B52AA6E4}">
                    <adec:decorative xmlns:adec="http://schemas.microsoft.com/office/drawing/2017/decorative" val="1"/>
                  </a:ext>
                </a:extLst>
              </p:cNvPr>
              <p:cNvSpPr txBox="1"/>
              <p:nvPr userDrawn="1"/>
            </p:nvSpPr>
            <p:spPr>
              <a:xfrm>
                <a:off x="2805828" y="1510940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70</a:t>
                </a:r>
              </a:p>
            </p:txBody>
          </p:sp>
          <p:sp>
            <p:nvSpPr>
              <p:cNvPr id="29" name="TextBox 28">
                <a:extLst>
                  <a:ext uri="{FF2B5EF4-FFF2-40B4-BE49-F238E27FC236}">
                    <a16:creationId xmlns:a16="http://schemas.microsoft.com/office/drawing/2014/main" id="{DA920478-4AE6-0441-AD18-AC07BB6FD918}"/>
                  </a:ext>
                  <a:ext uri="{C183D7F6-B498-43B3-948B-1728B52AA6E4}">
                    <adec:decorative xmlns:adec="http://schemas.microsoft.com/office/drawing/2017/decorative" val="1"/>
                  </a:ext>
                </a:extLst>
              </p:cNvPr>
              <p:cNvSpPr txBox="1"/>
              <p:nvPr userDrawn="1"/>
            </p:nvSpPr>
            <p:spPr>
              <a:xfrm>
                <a:off x="3931984" y="1510940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60</a:t>
                </a:r>
              </a:p>
            </p:txBody>
          </p:sp>
          <p:sp>
            <p:nvSpPr>
              <p:cNvPr id="30" name="TextBox 29">
                <a:extLst>
                  <a:ext uri="{FF2B5EF4-FFF2-40B4-BE49-F238E27FC236}">
                    <a16:creationId xmlns:a16="http://schemas.microsoft.com/office/drawing/2014/main" id="{992F4B69-4DBD-D94A-A36F-7B4BEE6A6E9C}"/>
                  </a:ext>
                  <a:ext uri="{C183D7F6-B498-43B3-948B-1728B52AA6E4}">
                    <adec:decorative xmlns:adec="http://schemas.microsoft.com/office/drawing/2017/decorative" val="1"/>
                  </a:ext>
                </a:extLst>
              </p:cNvPr>
              <p:cNvSpPr txBox="1"/>
              <p:nvPr userDrawn="1"/>
            </p:nvSpPr>
            <p:spPr>
              <a:xfrm>
                <a:off x="1708548" y="16264433"/>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50</a:t>
                </a:r>
              </a:p>
            </p:txBody>
          </p:sp>
          <p:sp>
            <p:nvSpPr>
              <p:cNvPr id="31" name="TextBox 30">
                <a:extLst>
                  <a:ext uri="{FF2B5EF4-FFF2-40B4-BE49-F238E27FC236}">
                    <a16:creationId xmlns:a16="http://schemas.microsoft.com/office/drawing/2014/main" id="{F40E61FA-DB02-BE4F-9D0F-C68F9526D439}"/>
                  </a:ext>
                  <a:ext uri="{C183D7F6-B498-43B3-948B-1728B52AA6E4}">
                    <adec:decorative xmlns:adec="http://schemas.microsoft.com/office/drawing/2017/decorative" val="1"/>
                  </a:ext>
                </a:extLst>
              </p:cNvPr>
              <p:cNvSpPr txBox="1"/>
              <p:nvPr userDrawn="1"/>
            </p:nvSpPr>
            <p:spPr>
              <a:xfrm>
                <a:off x="2805828" y="1626443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Cool Gray 40</a:t>
                </a:r>
              </a:p>
            </p:txBody>
          </p:sp>
          <p:sp>
            <p:nvSpPr>
              <p:cNvPr id="32" name="TextBox 31">
                <a:extLst>
                  <a:ext uri="{FF2B5EF4-FFF2-40B4-BE49-F238E27FC236}">
                    <a16:creationId xmlns:a16="http://schemas.microsoft.com/office/drawing/2014/main" id="{AFB68465-AA99-954D-87F4-232EE9FE6354}"/>
                  </a:ext>
                  <a:ext uri="{C183D7F6-B498-43B3-948B-1728B52AA6E4}">
                    <adec:decorative xmlns:adec="http://schemas.microsoft.com/office/drawing/2017/decorative" val="1"/>
                  </a:ext>
                </a:extLst>
              </p:cNvPr>
              <p:cNvSpPr txBox="1"/>
              <p:nvPr userDrawn="1"/>
            </p:nvSpPr>
            <p:spPr>
              <a:xfrm>
                <a:off x="3931984" y="1626443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Cool Gray 30</a:t>
                </a:r>
              </a:p>
            </p:txBody>
          </p:sp>
        </p:grpSp>
        <p:grpSp>
          <p:nvGrpSpPr>
            <p:cNvPr id="4" name="Group 3">
              <a:extLst>
                <a:ext uri="{FF2B5EF4-FFF2-40B4-BE49-F238E27FC236}">
                  <a16:creationId xmlns:a16="http://schemas.microsoft.com/office/drawing/2014/main" id="{49A146C8-42E6-D843-A4DE-501E6F9DA7E5}"/>
                </a:ext>
              </a:extLst>
            </p:cNvPr>
            <p:cNvGrpSpPr/>
            <p:nvPr userDrawn="1"/>
          </p:nvGrpSpPr>
          <p:grpSpPr>
            <a:xfrm>
              <a:off x="3773934" y="14409377"/>
              <a:ext cx="3154680" cy="2085505"/>
              <a:chOff x="10471548" y="17299169"/>
              <a:chExt cx="3154680" cy="2085505"/>
            </a:xfrm>
          </p:grpSpPr>
          <p:grpSp>
            <p:nvGrpSpPr>
              <p:cNvPr id="63" name="Group 62">
                <a:extLst>
                  <a:ext uri="{FF2B5EF4-FFF2-40B4-BE49-F238E27FC236}">
                    <a16:creationId xmlns:a16="http://schemas.microsoft.com/office/drawing/2014/main" id="{14CBE507-BC8A-A34B-8875-313DC8A3A722}"/>
                  </a:ext>
                </a:extLst>
              </p:cNvPr>
              <p:cNvGrpSpPr/>
              <p:nvPr userDrawn="1"/>
            </p:nvGrpSpPr>
            <p:grpSpPr>
              <a:xfrm>
                <a:off x="10471548" y="17299169"/>
                <a:ext cx="3154680" cy="937260"/>
                <a:chOff x="24932716" y="2640330"/>
                <a:chExt cx="3154680" cy="937260"/>
              </a:xfrm>
            </p:grpSpPr>
            <p:sp>
              <p:nvSpPr>
                <p:cNvPr id="104" name="Rectangle 103">
                  <a:extLst>
                    <a:ext uri="{FF2B5EF4-FFF2-40B4-BE49-F238E27FC236}">
                      <a16:creationId xmlns:a16="http://schemas.microsoft.com/office/drawing/2014/main" id="{0FE3F5AA-833F-CD45-8ED6-A0FC04023E4A}"/>
                    </a:ext>
                    <a:ext uri="{C183D7F6-B498-43B3-948B-1728B52AA6E4}">
                      <adec:decorative xmlns:adec="http://schemas.microsoft.com/office/drawing/2017/decorative" val="1"/>
                    </a:ext>
                  </a:extLst>
                </p:cNvPr>
                <p:cNvSpPr/>
                <p:nvPr userDrawn="1"/>
              </p:nvSpPr>
              <p:spPr>
                <a:xfrm>
                  <a:off x="24932716" y="2640330"/>
                  <a:ext cx="937260" cy="937260"/>
                </a:xfrm>
                <a:prstGeom prst="rect">
                  <a:avLst/>
                </a:prstGeom>
                <a:solidFill>
                  <a:srgbClr val="76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41C6B46-76B7-9945-97ED-26DB4841F9E7}"/>
                    </a:ext>
                    <a:ext uri="{C183D7F6-B498-43B3-948B-1728B52AA6E4}">
                      <adec:decorative xmlns:adec="http://schemas.microsoft.com/office/drawing/2017/decorative" val="1"/>
                    </a:ext>
                  </a:extLst>
                </p:cNvPr>
                <p:cNvSpPr/>
                <p:nvPr userDrawn="1"/>
              </p:nvSpPr>
              <p:spPr>
                <a:xfrm>
                  <a:off x="26029996" y="2640330"/>
                  <a:ext cx="937260" cy="937260"/>
                </a:xfrm>
                <a:prstGeom prst="rect">
                  <a:avLst/>
                </a:prstGeom>
                <a:solidFill>
                  <a:srgbClr val="B24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E2E5AA-436E-3143-A2AE-E41C3FAE2890}"/>
                    </a:ext>
                    <a:ext uri="{C183D7F6-B498-43B3-948B-1728B52AA6E4}">
                      <adec:decorative xmlns:adec="http://schemas.microsoft.com/office/drawing/2017/decorative" val="1"/>
                    </a:ext>
                  </a:extLst>
                </p:cNvPr>
                <p:cNvSpPr/>
                <p:nvPr userDrawn="1"/>
              </p:nvSpPr>
              <p:spPr>
                <a:xfrm>
                  <a:off x="27150136" y="2640330"/>
                  <a:ext cx="937260" cy="937260"/>
                </a:xfrm>
                <a:prstGeom prst="rect">
                  <a:avLst/>
                </a:prstGeom>
                <a:solidFill>
                  <a:srgbClr val="E1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092753A-8E15-9144-AEF9-5749B9561CB4}"/>
                  </a:ext>
                </a:extLst>
              </p:cNvPr>
              <p:cNvGrpSpPr/>
              <p:nvPr userDrawn="1"/>
            </p:nvGrpSpPr>
            <p:grpSpPr>
              <a:xfrm>
                <a:off x="10471548" y="18447414"/>
                <a:ext cx="3154680" cy="937260"/>
                <a:chOff x="24932716" y="3767920"/>
                <a:chExt cx="3154680" cy="937260"/>
              </a:xfrm>
            </p:grpSpPr>
            <p:sp>
              <p:nvSpPr>
                <p:cNvPr id="101" name="Rectangle 100">
                  <a:extLst>
                    <a:ext uri="{FF2B5EF4-FFF2-40B4-BE49-F238E27FC236}">
                      <a16:creationId xmlns:a16="http://schemas.microsoft.com/office/drawing/2014/main" id="{8FE057E0-DED3-9749-BFBC-A218C31F9E6E}"/>
                    </a:ext>
                    <a:ext uri="{C183D7F6-B498-43B3-948B-1728B52AA6E4}">
                      <adec:decorative xmlns:adec="http://schemas.microsoft.com/office/drawing/2017/decorative" val="1"/>
                    </a:ext>
                  </a:extLst>
                </p:cNvPr>
                <p:cNvSpPr/>
                <p:nvPr userDrawn="1"/>
              </p:nvSpPr>
              <p:spPr>
                <a:xfrm>
                  <a:off x="24932716" y="3767920"/>
                  <a:ext cx="937260" cy="937260"/>
                </a:xfrm>
                <a:prstGeom prst="rect">
                  <a:avLst/>
                </a:prstGeom>
                <a:solidFill>
                  <a:srgbClr val="F59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3FE5189-037B-5C44-AE44-EE6DB38B0CE0}"/>
                    </a:ext>
                    <a:ext uri="{C183D7F6-B498-43B3-948B-1728B52AA6E4}">
                      <adec:decorative xmlns:adec="http://schemas.microsoft.com/office/drawing/2017/decorative" val="1"/>
                    </a:ext>
                  </a:extLst>
                </p:cNvPr>
                <p:cNvSpPr/>
                <p:nvPr userDrawn="1"/>
              </p:nvSpPr>
              <p:spPr>
                <a:xfrm>
                  <a:off x="26029996" y="3767920"/>
                  <a:ext cx="937260" cy="937260"/>
                </a:xfrm>
                <a:prstGeom prst="rect">
                  <a:avLst/>
                </a:prstGeom>
                <a:solidFill>
                  <a:srgbClr val="FD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5F5C0AA-17A2-CB4E-9A2D-0D889C6F3C65}"/>
                    </a:ext>
                    <a:ext uri="{C183D7F6-B498-43B3-948B-1728B52AA6E4}">
                      <adec:decorative xmlns:adec="http://schemas.microsoft.com/office/drawing/2017/decorative" val="1"/>
                    </a:ext>
                  </a:extLst>
                </p:cNvPr>
                <p:cNvSpPr/>
                <p:nvPr userDrawn="1"/>
              </p:nvSpPr>
              <p:spPr>
                <a:xfrm>
                  <a:off x="27150136" y="3767920"/>
                  <a:ext cx="937260" cy="93726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3690973A-B563-C245-AA3C-4A3F8E07AF7D}"/>
                  </a:ext>
                  <a:ext uri="{C183D7F6-B498-43B3-948B-1728B52AA6E4}">
                    <adec:decorative xmlns:adec="http://schemas.microsoft.com/office/drawing/2017/decorative" val="1"/>
                  </a:ext>
                </a:extLst>
              </p:cNvPr>
              <p:cNvSpPr txBox="1"/>
              <p:nvPr userDrawn="1"/>
            </p:nvSpPr>
            <p:spPr>
              <a:xfrm>
                <a:off x="10471548" y="17746246"/>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80</a:t>
                </a:r>
              </a:p>
            </p:txBody>
          </p:sp>
          <p:sp>
            <p:nvSpPr>
              <p:cNvPr id="34" name="TextBox 33">
                <a:extLst>
                  <a:ext uri="{FF2B5EF4-FFF2-40B4-BE49-F238E27FC236}">
                    <a16:creationId xmlns:a16="http://schemas.microsoft.com/office/drawing/2014/main" id="{E55E805A-A7C0-F34C-8D62-55F5B508D1A6}"/>
                  </a:ext>
                  <a:ext uri="{C183D7F6-B498-43B3-948B-1728B52AA6E4}">
                    <adec:decorative xmlns:adec="http://schemas.microsoft.com/office/drawing/2017/decorative" val="1"/>
                  </a:ext>
                </a:extLst>
              </p:cNvPr>
              <p:cNvSpPr txBox="1"/>
              <p:nvPr userDrawn="1"/>
            </p:nvSpPr>
            <p:spPr>
              <a:xfrm>
                <a:off x="11568828" y="17746246"/>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70</a:t>
                </a:r>
              </a:p>
            </p:txBody>
          </p:sp>
          <p:sp>
            <p:nvSpPr>
              <p:cNvPr id="35" name="TextBox 34">
                <a:extLst>
                  <a:ext uri="{FF2B5EF4-FFF2-40B4-BE49-F238E27FC236}">
                    <a16:creationId xmlns:a16="http://schemas.microsoft.com/office/drawing/2014/main" id="{82F8EFE2-08CC-1A4B-8014-64337A37AF1A}"/>
                  </a:ext>
                  <a:ext uri="{C183D7F6-B498-43B3-948B-1728B52AA6E4}">
                    <adec:decorative xmlns:adec="http://schemas.microsoft.com/office/drawing/2017/decorative" val="1"/>
                  </a:ext>
                </a:extLst>
              </p:cNvPr>
              <p:cNvSpPr txBox="1"/>
              <p:nvPr userDrawn="1"/>
            </p:nvSpPr>
            <p:spPr>
              <a:xfrm>
                <a:off x="12694984" y="17746246"/>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60</a:t>
                </a:r>
              </a:p>
            </p:txBody>
          </p:sp>
          <p:sp>
            <p:nvSpPr>
              <p:cNvPr id="36" name="TextBox 35">
                <a:extLst>
                  <a:ext uri="{FF2B5EF4-FFF2-40B4-BE49-F238E27FC236}">
                    <a16:creationId xmlns:a16="http://schemas.microsoft.com/office/drawing/2014/main" id="{A003E66E-8994-6245-806A-0C9900D5102F}"/>
                  </a:ext>
                  <a:ext uri="{C183D7F6-B498-43B3-948B-1728B52AA6E4}">
                    <adec:decorative xmlns:adec="http://schemas.microsoft.com/office/drawing/2017/decorative" val="1"/>
                  </a:ext>
                </a:extLst>
              </p:cNvPr>
              <p:cNvSpPr txBox="1"/>
              <p:nvPr userDrawn="1"/>
            </p:nvSpPr>
            <p:spPr>
              <a:xfrm>
                <a:off x="10471548" y="18891653"/>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50</a:t>
                </a:r>
              </a:p>
            </p:txBody>
          </p:sp>
          <p:sp>
            <p:nvSpPr>
              <p:cNvPr id="37" name="TextBox 36">
                <a:extLst>
                  <a:ext uri="{FF2B5EF4-FFF2-40B4-BE49-F238E27FC236}">
                    <a16:creationId xmlns:a16="http://schemas.microsoft.com/office/drawing/2014/main" id="{0FA82D95-4018-F44A-B141-51599A993393}"/>
                  </a:ext>
                  <a:ext uri="{C183D7F6-B498-43B3-948B-1728B52AA6E4}">
                    <adec:decorative xmlns:adec="http://schemas.microsoft.com/office/drawing/2017/decorative" val="1"/>
                  </a:ext>
                </a:extLst>
              </p:cNvPr>
              <p:cNvSpPr txBox="1"/>
              <p:nvPr userDrawn="1"/>
            </p:nvSpPr>
            <p:spPr>
              <a:xfrm>
                <a:off x="11568828" y="1889165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Warm Red 40</a:t>
                </a:r>
              </a:p>
            </p:txBody>
          </p:sp>
          <p:sp>
            <p:nvSpPr>
              <p:cNvPr id="38" name="TextBox 37">
                <a:extLst>
                  <a:ext uri="{FF2B5EF4-FFF2-40B4-BE49-F238E27FC236}">
                    <a16:creationId xmlns:a16="http://schemas.microsoft.com/office/drawing/2014/main" id="{0EDD42A4-AD73-A248-AA1C-2E54ECFC1319}"/>
                  </a:ext>
                  <a:ext uri="{C183D7F6-B498-43B3-948B-1728B52AA6E4}">
                    <adec:decorative xmlns:adec="http://schemas.microsoft.com/office/drawing/2017/decorative" val="1"/>
                  </a:ext>
                </a:extLst>
              </p:cNvPr>
              <p:cNvSpPr txBox="1"/>
              <p:nvPr userDrawn="1"/>
            </p:nvSpPr>
            <p:spPr>
              <a:xfrm>
                <a:off x="12694984" y="1889165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Warm Red 30</a:t>
                </a:r>
              </a:p>
            </p:txBody>
          </p:sp>
        </p:grpSp>
        <p:grpSp>
          <p:nvGrpSpPr>
            <p:cNvPr id="5" name="Group 4">
              <a:extLst>
                <a:ext uri="{FF2B5EF4-FFF2-40B4-BE49-F238E27FC236}">
                  <a16:creationId xmlns:a16="http://schemas.microsoft.com/office/drawing/2014/main" id="{2E9D0ED1-D07D-5A44-B18D-1D319769B03C}"/>
                </a:ext>
              </a:extLst>
            </p:cNvPr>
            <p:cNvGrpSpPr/>
            <p:nvPr userDrawn="1"/>
          </p:nvGrpSpPr>
          <p:grpSpPr>
            <a:xfrm>
              <a:off x="7126734" y="14415782"/>
              <a:ext cx="3154680" cy="2093401"/>
              <a:chOff x="1708548" y="19235974"/>
              <a:chExt cx="3154680" cy="2093401"/>
            </a:xfrm>
          </p:grpSpPr>
          <p:sp>
            <p:nvSpPr>
              <p:cNvPr id="72" name="Rectangle 71">
                <a:extLst>
                  <a:ext uri="{FF2B5EF4-FFF2-40B4-BE49-F238E27FC236}">
                    <a16:creationId xmlns:a16="http://schemas.microsoft.com/office/drawing/2014/main" id="{A5C4D798-1E53-604A-A775-8E5E5F144747}"/>
                  </a:ext>
                  <a:ext uri="{C183D7F6-B498-43B3-948B-1728B52AA6E4}">
                    <adec:decorative xmlns:adec="http://schemas.microsoft.com/office/drawing/2017/decorative" val="1"/>
                  </a:ext>
                </a:extLst>
              </p:cNvPr>
              <p:cNvSpPr/>
              <p:nvPr userDrawn="1"/>
            </p:nvSpPr>
            <p:spPr>
              <a:xfrm>
                <a:off x="1708548" y="19235974"/>
                <a:ext cx="937260" cy="937260"/>
              </a:xfrm>
              <a:prstGeom prst="rect">
                <a:avLst/>
              </a:prstGeom>
              <a:solidFill>
                <a:srgbClr val="2F4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B99EC7-F760-4548-8C21-DB5F5AF7739C}"/>
                  </a:ext>
                  <a:ext uri="{C183D7F6-B498-43B3-948B-1728B52AA6E4}">
                    <adec:decorative xmlns:adec="http://schemas.microsoft.com/office/drawing/2017/decorative" val="1"/>
                  </a:ext>
                </a:extLst>
              </p:cNvPr>
              <p:cNvSpPr/>
              <p:nvPr userDrawn="1"/>
            </p:nvSpPr>
            <p:spPr>
              <a:xfrm>
                <a:off x="2805828" y="19235974"/>
                <a:ext cx="937260" cy="937260"/>
              </a:xfrm>
              <a:prstGeom prst="rect">
                <a:avLst/>
              </a:pr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31FCEB-2630-5D4C-8423-C67CF78A77C2}"/>
                  </a:ext>
                  <a:ext uri="{C183D7F6-B498-43B3-948B-1728B52AA6E4}">
                    <adec:decorative xmlns:adec="http://schemas.microsoft.com/office/drawing/2017/decorative" val="1"/>
                  </a:ext>
                </a:extLst>
              </p:cNvPr>
              <p:cNvSpPr/>
              <p:nvPr userDrawn="1"/>
            </p:nvSpPr>
            <p:spPr>
              <a:xfrm>
                <a:off x="3925968" y="19235974"/>
                <a:ext cx="937260" cy="937260"/>
              </a:xfrm>
              <a:prstGeom prst="rect">
                <a:avLst/>
              </a:prstGeom>
              <a:solidFill>
                <a:srgbClr val="5F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8ABC50-46AD-A443-ABF1-A863ED8C5F6B}"/>
                  </a:ext>
                  <a:ext uri="{C183D7F6-B498-43B3-948B-1728B52AA6E4}">
                    <adec:decorative xmlns:adec="http://schemas.microsoft.com/office/drawing/2017/decorative" val="1"/>
                  </a:ext>
                </a:extLst>
              </p:cNvPr>
              <p:cNvSpPr/>
              <p:nvPr userDrawn="1"/>
            </p:nvSpPr>
            <p:spPr>
              <a:xfrm>
                <a:off x="1708548" y="20392115"/>
                <a:ext cx="937260" cy="937260"/>
              </a:xfrm>
              <a:prstGeom prst="rect">
                <a:avLst/>
              </a:prstGeom>
              <a:solidFill>
                <a:srgbClr val="7FC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B943F5-65FE-364F-8073-00C0DA9B811B}"/>
                  </a:ext>
                  <a:ext uri="{C183D7F6-B498-43B3-948B-1728B52AA6E4}">
                    <adec:decorative xmlns:adec="http://schemas.microsoft.com/office/drawing/2017/decorative" val="1"/>
                  </a:ext>
                </a:extLst>
              </p:cNvPr>
              <p:cNvSpPr/>
              <p:nvPr userDrawn="1"/>
            </p:nvSpPr>
            <p:spPr>
              <a:xfrm>
                <a:off x="2805828" y="20392115"/>
                <a:ext cx="937260" cy="937260"/>
              </a:xfrm>
              <a:prstGeom prst="rect">
                <a:avLst/>
              </a:prstGeom>
              <a:solidFill>
                <a:srgbClr val="A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0A9AE6-A40B-784E-AC5D-0DFCD3D35848}"/>
                  </a:ext>
                  <a:ext uri="{C183D7F6-B498-43B3-948B-1728B52AA6E4}">
                    <adec:decorative xmlns:adec="http://schemas.microsoft.com/office/drawing/2017/decorative" val="1"/>
                  </a:ext>
                </a:extLst>
              </p:cNvPr>
              <p:cNvSpPr/>
              <p:nvPr userDrawn="1"/>
            </p:nvSpPr>
            <p:spPr>
              <a:xfrm>
                <a:off x="3925968" y="20392115"/>
                <a:ext cx="937260" cy="937260"/>
              </a:xfrm>
              <a:prstGeom prst="rect">
                <a:avLst/>
              </a:prstGeom>
              <a:solidFill>
                <a:srgbClr val="C7F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29614DD-FD3F-E143-9AF6-2BC13639E9EE}"/>
                  </a:ext>
                  <a:ext uri="{C183D7F6-B498-43B3-948B-1728B52AA6E4}">
                    <adec:decorative xmlns:adec="http://schemas.microsoft.com/office/drawing/2017/decorative" val="1"/>
                  </a:ext>
                </a:extLst>
              </p:cNvPr>
              <p:cNvSpPr txBox="1"/>
              <p:nvPr userDrawn="1"/>
            </p:nvSpPr>
            <p:spPr>
              <a:xfrm>
                <a:off x="1708548" y="19924205"/>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80</a:t>
                </a:r>
              </a:p>
            </p:txBody>
          </p:sp>
          <p:sp>
            <p:nvSpPr>
              <p:cNvPr id="40" name="TextBox 39">
                <a:extLst>
                  <a:ext uri="{FF2B5EF4-FFF2-40B4-BE49-F238E27FC236}">
                    <a16:creationId xmlns:a16="http://schemas.microsoft.com/office/drawing/2014/main" id="{81E04EFF-9CF7-B94C-9F29-4CA08EA7C58E}"/>
                  </a:ext>
                  <a:ext uri="{C183D7F6-B498-43B3-948B-1728B52AA6E4}">
                    <adec:decorative xmlns:adec="http://schemas.microsoft.com/office/drawing/2017/decorative" val="1"/>
                  </a:ext>
                </a:extLst>
              </p:cNvPr>
              <p:cNvSpPr txBox="1"/>
              <p:nvPr userDrawn="1"/>
            </p:nvSpPr>
            <p:spPr>
              <a:xfrm>
                <a:off x="2805828" y="19924205"/>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70</a:t>
                </a:r>
              </a:p>
            </p:txBody>
          </p:sp>
          <p:sp>
            <p:nvSpPr>
              <p:cNvPr id="41" name="TextBox 40">
                <a:extLst>
                  <a:ext uri="{FF2B5EF4-FFF2-40B4-BE49-F238E27FC236}">
                    <a16:creationId xmlns:a16="http://schemas.microsoft.com/office/drawing/2014/main" id="{1AD76C59-240F-9942-A939-F92A719B6366}"/>
                  </a:ext>
                  <a:ext uri="{C183D7F6-B498-43B3-948B-1728B52AA6E4}">
                    <adec:decorative xmlns:adec="http://schemas.microsoft.com/office/drawing/2017/decorative" val="1"/>
                  </a:ext>
                </a:extLst>
              </p:cNvPr>
              <p:cNvSpPr txBox="1"/>
              <p:nvPr userDrawn="1"/>
            </p:nvSpPr>
            <p:spPr>
              <a:xfrm>
                <a:off x="3931984" y="19924205"/>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60</a:t>
                </a:r>
              </a:p>
            </p:txBody>
          </p:sp>
          <p:sp>
            <p:nvSpPr>
              <p:cNvPr id="42" name="TextBox 41">
                <a:extLst>
                  <a:ext uri="{FF2B5EF4-FFF2-40B4-BE49-F238E27FC236}">
                    <a16:creationId xmlns:a16="http://schemas.microsoft.com/office/drawing/2014/main" id="{A6662C70-FB76-B04A-8F83-B89905664728}"/>
                  </a:ext>
                  <a:ext uri="{C183D7F6-B498-43B3-948B-1728B52AA6E4}">
                    <adec:decorative xmlns:adec="http://schemas.microsoft.com/office/drawing/2017/decorative" val="1"/>
                  </a:ext>
                </a:extLst>
              </p:cNvPr>
              <p:cNvSpPr txBox="1"/>
              <p:nvPr userDrawn="1"/>
            </p:nvSpPr>
            <p:spPr>
              <a:xfrm>
                <a:off x="1708548" y="21074424"/>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50</a:t>
                </a:r>
              </a:p>
            </p:txBody>
          </p:sp>
          <p:sp>
            <p:nvSpPr>
              <p:cNvPr id="43" name="TextBox 42">
                <a:extLst>
                  <a:ext uri="{FF2B5EF4-FFF2-40B4-BE49-F238E27FC236}">
                    <a16:creationId xmlns:a16="http://schemas.microsoft.com/office/drawing/2014/main" id="{1CD7BDF1-3026-6A47-8DD9-9F3C04338189}"/>
                  </a:ext>
                  <a:ext uri="{C183D7F6-B498-43B3-948B-1728B52AA6E4}">
                    <adec:decorative xmlns:adec="http://schemas.microsoft.com/office/drawing/2017/decorative" val="1"/>
                  </a:ext>
                </a:extLst>
              </p:cNvPr>
              <p:cNvSpPr txBox="1"/>
              <p:nvPr userDrawn="1"/>
            </p:nvSpPr>
            <p:spPr>
              <a:xfrm>
                <a:off x="2805828" y="21074424"/>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Green 40</a:t>
                </a:r>
              </a:p>
            </p:txBody>
          </p:sp>
          <p:sp>
            <p:nvSpPr>
              <p:cNvPr id="44" name="TextBox 43">
                <a:extLst>
                  <a:ext uri="{FF2B5EF4-FFF2-40B4-BE49-F238E27FC236}">
                    <a16:creationId xmlns:a16="http://schemas.microsoft.com/office/drawing/2014/main" id="{B20FC68F-E615-C942-ABFC-2D3121487230}"/>
                  </a:ext>
                  <a:ext uri="{C183D7F6-B498-43B3-948B-1728B52AA6E4}">
                    <adec:decorative xmlns:adec="http://schemas.microsoft.com/office/drawing/2017/decorative" val="1"/>
                  </a:ext>
                </a:extLst>
              </p:cNvPr>
              <p:cNvSpPr txBox="1"/>
              <p:nvPr userDrawn="1"/>
            </p:nvSpPr>
            <p:spPr>
              <a:xfrm>
                <a:off x="3931984" y="21074424"/>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Green 30</a:t>
                </a:r>
              </a:p>
            </p:txBody>
          </p:sp>
        </p:grpSp>
        <p:grpSp>
          <p:nvGrpSpPr>
            <p:cNvPr id="6" name="Group 5">
              <a:extLst>
                <a:ext uri="{FF2B5EF4-FFF2-40B4-BE49-F238E27FC236}">
                  <a16:creationId xmlns:a16="http://schemas.microsoft.com/office/drawing/2014/main" id="{B6F4EB46-9EA1-F747-AE04-D8148E388D0C}"/>
                </a:ext>
              </a:extLst>
            </p:cNvPr>
            <p:cNvGrpSpPr/>
            <p:nvPr userDrawn="1"/>
          </p:nvGrpSpPr>
          <p:grpSpPr>
            <a:xfrm>
              <a:off x="10479534" y="14414914"/>
              <a:ext cx="3154680" cy="2093401"/>
              <a:chOff x="1708548" y="21546506"/>
              <a:chExt cx="3154680" cy="2093401"/>
            </a:xfrm>
          </p:grpSpPr>
          <p:sp>
            <p:nvSpPr>
              <p:cNvPr id="66" name="Rectangle 65">
                <a:extLst>
                  <a:ext uri="{FF2B5EF4-FFF2-40B4-BE49-F238E27FC236}">
                    <a16:creationId xmlns:a16="http://schemas.microsoft.com/office/drawing/2014/main" id="{94ED574C-80C4-E248-8A3E-840DADC381D8}"/>
                  </a:ext>
                  <a:ext uri="{C183D7F6-B498-43B3-948B-1728B52AA6E4}">
                    <adec:decorative xmlns:adec="http://schemas.microsoft.com/office/drawing/2017/decorative" val="1"/>
                  </a:ext>
                </a:extLst>
              </p:cNvPr>
              <p:cNvSpPr/>
              <p:nvPr userDrawn="1"/>
            </p:nvSpPr>
            <p:spPr>
              <a:xfrm>
                <a:off x="1708548" y="21546506"/>
                <a:ext cx="937260" cy="937260"/>
              </a:xfrm>
              <a:prstGeom prst="rect">
                <a:avLst/>
              </a:prstGeom>
              <a:solidFill>
                <a:srgbClr val="5D3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4010221-B165-4241-8783-62CB8A691F3C}"/>
                  </a:ext>
                  <a:ext uri="{C183D7F6-B498-43B3-948B-1728B52AA6E4}">
                    <adec:decorative xmlns:adec="http://schemas.microsoft.com/office/drawing/2017/decorative" val="1"/>
                  </a:ext>
                </a:extLst>
              </p:cNvPr>
              <p:cNvSpPr/>
              <p:nvPr userDrawn="1"/>
            </p:nvSpPr>
            <p:spPr>
              <a:xfrm>
                <a:off x="2805828" y="21546506"/>
                <a:ext cx="937260" cy="937260"/>
              </a:xfrm>
              <a:prstGeom prst="rect">
                <a:avLst/>
              </a:prstGeom>
              <a:solidFill>
                <a:srgbClr val="915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BF8FEB-4542-8C4B-9AE4-5009CE91C9FA}"/>
                  </a:ext>
                  <a:ext uri="{C183D7F6-B498-43B3-948B-1728B52AA6E4}">
                    <adec:decorative xmlns:adec="http://schemas.microsoft.com/office/drawing/2017/decorative" val="1"/>
                  </a:ext>
                </a:extLst>
              </p:cNvPr>
              <p:cNvSpPr/>
              <p:nvPr userDrawn="1"/>
            </p:nvSpPr>
            <p:spPr>
              <a:xfrm>
                <a:off x="3925968" y="21546506"/>
                <a:ext cx="937260" cy="937260"/>
              </a:xfrm>
              <a:prstGeom prst="rect">
                <a:avLst/>
              </a:prstGeom>
              <a:solidFill>
                <a:srgbClr val="C3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FAE5B70-E534-734E-9993-6C3B97F0C411}"/>
                  </a:ext>
                  <a:ext uri="{C183D7F6-B498-43B3-948B-1728B52AA6E4}">
                    <adec:decorative xmlns:adec="http://schemas.microsoft.com/office/drawing/2017/decorative" val="1"/>
                  </a:ext>
                </a:extLst>
              </p:cNvPr>
              <p:cNvSpPr/>
              <p:nvPr userDrawn="1"/>
            </p:nvSpPr>
            <p:spPr>
              <a:xfrm>
                <a:off x="1708548" y="22702647"/>
                <a:ext cx="937260" cy="937260"/>
              </a:xfrm>
              <a:prstGeom prst="rect">
                <a:avLst/>
              </a:prstGeom>
              <a:solidFill>
                <a:srgbClr val="E7A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0A6C7DA-303F-EB48-A134-ADA0F0FD480A}"/>
                  </a:ext>
                  <a:ext uri="{C183D7F6-B498-43B3-948B-1728B52AA6E4}">
                    <adec:decorative xmlns:adec="http://schemas.microsoft.com/office/drawing/2017/decorative" val="1"/>
                  </a:ext>
                </a:extLst>
              </p:cNvPr>
              <p:cNvSpPr/>
              <p:nvPr userDrawn="1"/>
            </p:nvSpPr>
            <p:spPr>
              <a:xfrm>
                <a:off x="2805828" y="22702647"/>
                <a:ext cx="937260" cy="937260"/>
              </a:xfrm>
              <a:prstGeom prst="rect">
                <a:avLst/>
              </a:prstGeom>
              <a:solidFill>
                <a:srgbClr val="F8C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7C90816-9D79-914C-8CF3-A73779AD6E41}"/>
                  </a:ext>
                  <a:ext uri="{C183D7F6-B498-43B3-948B-1728B52AA6E4}">
                    <adec:decorative xmlns:adec="http://schemas.microsoft.com/office/drawing/2017/decorative" val="1"/>
                  </a:ext>
                </a:extLst>
              </p:cNvPr>
              <p:cNvSpPr/>
              <p:nvPr userDrawn="1"/>
            </p:nvSpPr>
            <p:spPr>
              <a:xfrm>
                <a:off x="3925968" y="22702647"/>
                <a:ext cx="937260" cy="93726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0743391-80CC-924A-BD06-C8F9DD67C0AA}"/>
                  </a:ext>
                  <a:ext uri="{C183D7F6-B498-43B3-948B-1728B52AA6E4}">
                    <adec:decorative xmlns:adec="http://schemas.microsoft.com/office/drawing/2017/decorative" val="1"/>
                  </a:ext>
                </a:extLst>
              </p:cNvPr>
              <p:cNvSpPr txBox="1"/>
              <p:nvPr userDrawn="1"/>
            </p:nvSpPr>
            <p:spPr>
              <a:xfrm>
                <a:off x="1708548" y="22224643"/>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80</a:t>
                </a:r>
              </a:p>
            </p:txBody>
          </p:sp>
          <p:sp>
            <p:nvSpPr>
              <p:cNvPr id="47" name="TextBox 46">
                <a:extLst>
                  <a:ext uri="{FF2B5EF4-FFF2-40B4-BE49-F238E27FC236}">
                    <a16:creationId xmlns:a16="http://schemas.microsoft.com/office/drawing/2014/main" id="{598E1B59-15C9-FE4B-813C-91B4E8B37BA3}"/>
                  </a:ext>
                  <a:ext uri="{C183D7F6-B498-43B3-948B-1728B52AA6E4}">
                    <adec:decorative xmlns:adec="http://schemas.microsoft.com/office/drawing/2017/decorative" val="1"/>
                  </a:ext>
                </a:extLst>
              </p:cNvPr>
              <p:cNvSpPr txBox="1"/>
              <p:nvPr userDrawn="1"/>
            </p:nvSpPr>
            <p:spPr>
              <a:xfrm>
                <a:off x="2805828" y="22224643"/>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70</a:t>
                </a:r>
              </a:p>
            </p:txBody>
          </p:sp>
          <p:sp>
            <p:nvSpPr>
              <p:cNvPr id="48" name="TextBox 47">
                <a:extLst>
                  <a:ext uri="{FF2B5EF4-FFF2-40B4-BE49-F238E27FC236}">
                    <a16:creationId xmlns:a16="http://schemas.microsoft.com/office/drawing/2014/main" id="{E9E64161-891E-6E4B-99EB-28B16C66006C}"/>
                  </a:ext>
                  <a:ext uri="{C183D7F6-B498-43B3-948B-1728B52AA6E4}">
                    <adec:decorative xmlns:adec="http://schemas.microsoft.com/office/drawing/2017/decorative" val="1"/>
                  </a:ext>
                </a:extLst>
              </p:cNvPr>
              <p:cNvSpPr txBox="1"/>
              <p:nvPr userDrawn="1"/>
            </p:nvSpPr>
            <p:spPr>
              <a:xfrm>
                <a:off x="3931984" y="22224643"/>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60</a:t>
                </a:r>
              </a:p>
            </p:txBody>
          </p:sp>
          <p:sp>
            <p:nvSpPr>
              <p:cNvPr id="49" name="TextBox 48">
                <a:extLst>
                  <a:ext uri="{FF2B5EF4-FFF2-40B4-BE49-F238E27FC236}">
                    <a16:creationId xmlns:a16="http://schemas.microsoft.com/office/drawing/2014/main" id="{331FEE97-D6D5-2F42-AD7D-672152CC595C}"/>
                  </a:ext>
                  <a:ext uri="{C183D7F6-B498-43B3-948B-1728B52AA6E4}">
                    <adec:decorative xmlns:adec="http://schemas.microsoft.com/office/drawing/2017/decorative" val="1"/>
                  </a:ext>
                </a:extLst>
              </p:cNvPr>
              <p:cNvSpPr txBox="1"/>
              <p:nvPr userDrawn="1"/>
            </p:nvSpPr>
            <p:spPr>
              <a:xfrm>
                <a:off x="1708548" y="23384488"/>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50</a:t>
                </a:r>
              </a:p>
            </p:txBody>
          </p:sp>
          <p:sp>
            <p:nvSpPr>
              <p:cNvPr id="50" name="TextBox 49">
                <a:extLst>
                  <a:ext uri="{FF2B5EF4-FFF2-40B4-BE49-F238E27FC236}">
                    <a16:creationId xmlns:a16="http://schemas.microsoft.com/office/drawing/2014/main" id="{2A6143B5-B830-2141-822D-B4BFEAF62ECA}"/>
                  </a:ext>
                  <a:ext uri="{C183D7F6-B498-43B3-948B-1728B52AA6E4}">
                    <adec:decorative xmlns:adec="http://schemas.microsoft.com/office/drawing/2017/decorative" val="1"/>
                  </a:ext>
                </a:extLst>
              </p:cNvPr>
              <p:cNvSpPr txBox="1"/>
              <p:nvPr userDrawn="1"/>
            </p:nvSpPr>
            <p:spPr>
              <a:xfrm>
                <a:off x="2805828" y="23384488"/>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Amber 40</a:t>
                </a:r>
              </a:p>
            </p:txBody>
          </p:sp>
          <p:sp>
            <p:nvSpPr>
              <p:cNvPr id="51" name="TextBox 50">
                <a:extLst>
                  <a:ext uri="{FF2B5EF4-FFF2-40B4-BE49-F238E27FC236}">
                    <a16:creationId xmlns:a16="http://schemas.microsoft.com/office/drawing/2014/main" id="{D02E7A15-82CB-6741-A601-14FCE58C2586}"/>
                  </a:ext>
                  <a:ext uri="{C183D7F6-B498-43B3-948B-1728B52AA6E4}">
                    <adec:decorative xmlns:adec="http://schemas.microsoft.com/office/drawing/2017/decorative" val="1"/>
                  </a:ext>
                </a:extLst>
              </p:cNvPr>
              <p:cNvSpPr txBox="1"/>
              <p:nvPr userDrawn="1"/>
            </p:nvSpPr>
            <p:spPr>
              <a:xfrm>
                <a:off x="3931984" y="23384488"/>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Amber 30</a:t>
                </a:r>
              </a:p>
            </p:txBody>
          </p:sp>
        </p:grpSp>
        <p:grpSp>
          <p:nvGrpSpPr>
            <p:cNvPr id="8" name="Group 7">
              <a:extLst>
                <a:ext uri="{FF2B5EF4-FFF2-40B4-BE49-F238E27FC236}">
                  <a16:creationId xmlns:a16="http://schemas.microsoft.com/office/drawing/2014/main" id="{FE2C1240-D54B-DB42-8342-B3BF761F4840}"/>
                </a:ext>
              </a:extLst>
            </p:cNvPr>
            <p:cNvGrpSpPr/>
            <p:nvPr userDrawn="1"/>
          </p:nvGrpSpPr>
          <p:grpSpPr>
            <a:xfrm>
              <a:off x="13857734" y="14414047"/>
              <a:ext cx="3154680" cy="2093401"/>
              <a:chOff x="1708548" y="23857039"/>
              <a:chExt cx="3154680" cy="2093401"/>
            </a:xfrm>
          </p:grpSpPr>
          <p:sp>
            <p:nvSpPr>
              <p:cNvPr id="78" name="Rectangle 77">
                <a:extLst>
                  <a:ext uri="{FF2B5EF4-FFF2-40B4-BE49-F238E27FC236}">
                    <a16:creationId xmlns:a16="http://schemas.microsoft.com/office/drawing/2014/main" id="{D42F5FB8-4D10-5A43-939D-BF456AA5FBA1}"/>
                  </a:ext>
                  <a:ext uri="{C183D7F6-B498-43B3-948B-1728B52AA6E4}">
                    <adec:decorative xmlns:adec="http://schemas.microsoft.com/office/drawing/2017/decorative" val="1"/>
                  </a:ext>
                </a:extLst>
              </p:cNvPr>
              <p:cNvSpPr/>
              <p:nvPr userDrawn="1"/>
            </p:nvSpPr>
            <p:spPr>
              <a:xfrm>
                <a:off x="1708548" y="23857039"/>
                <a:ext cx="937260" cy="937260"/>
              </a:xfrm>
              <a:prstGeom prst="rect">
                <a:avLst/>
              </a:prstGeom>
              <a:solidFill>
                <a:srgbClr val="3E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5F54A19-1CA4-B64E-B2F8-EE4E0A774A09}"/>
                  </a:ext>
                  <a:ext uri="{C183D7F6-B498-43B3-948B-1728B52AA6E4}">
                    <adec:decorative xmlns:adec="http://schemas.microsoft.com/office/drawing/2017/decorative" val="1"/>
                  </a:ext>
                </a:extLst>
              </p:cNvPr>
              <p:cNvSpPr/>
              <p:nvPr userDrawn="1"/>
            </p:nvSpPr>
            <p:spPr>
              <a:xfrm>
                <a:off x="2805828" y="23857039"/>
                <a:ext cx="937260" cy="937260"/>
              </a:xfrm>
              <a:prstGeom prst="rect">
                <a:avLst/>
              </a:prstGeom>
              <a:solidFill>
                <a:srgbClr val="5F6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DDC6AEA-91BE-8A46-B8B6-2C085F528C0D}"/>
                  </a:ext>
                  <a:ext uri="{C183D7F6-B498-43B3-948B-1728B52AA6E4}">
                    <adec:decorative xmlns:adec="http://schemas.microsoft.com/office/drawing/2017/decorative" val="1"/>
                  </a:ext>
                </a:extLst>
              </p:cNvPr>
              <p:cNvSpPr/>
              <p:nvPr userDrawn="1"/>
            </p:nvSpPr>
            <p:spPr>
              <a:xfrm>
                <a:off x="3925968" y="23857039"/>
                <a:ext cx="937260" cy="937260"/>
              </a:xfrm>
              <a:prstGeom prst="rect">
                <a:avLst/>
              </a:prstGeom>
              <a:solidFill>
                <a:srgbClr val="83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B09729E-0FCD-B64C-8421-982CFE718172}"/>
                  </a:ext>
                  <a:ext uri="{C183D7F6-B498-43B3-948B-1728B52AA6E4}">
                    <adec:decorative xmlns:adec="http://schemas.microsoft.com/office/drawing/2017/decorative" val="1"/>
                  </a:ext>
                </a:extLst>
              </p:cNvPr>
              <p:cNvSpPr/>
              <p:nvPr userDrawn="1"/>
            </p:nvSpPr>
            <p:spPr>
              <a:xfrm>
                <a:off x="1708548" y="25013180"/>
                <a:ext cx="937260" cy="937260"/>
              </a:xfrm>
              <a:prstGeom prst="rect">
                <a:avLst/>
              </a:prstGeom>
              <a:solidFill>
                <a:srgbClr val="A6B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4C54730-04AA-2F4A-B78E-960A2A976DFA}"/>
                  </a:ext>
                  <a:ext uri="{C183D7F6-B498-43B3-948B-1728B52AA6E4}">
                    <adec:decorative xmlns:adec="http://schemas.microsoft.com/office/drawing/2017/decorative" val="1"/>
                  </a:ext>
                </a:extLst>
              </p:cNvPr>
              <p:cNvSpPr/>
              <p:nvPr userDrawn="1"/>
            </p:nvSpPr>
            <p:spPr>
              <a:xfrm>
                <a:off x="2805828" y="25013180"/>
                <a:ext cx="937260" cy="937260"/>
              </a:xfrm>
              <a:prstGeom prst="rect">
                <a:avLst/>
              </a:prstGeom>
              <a:solidFill>
                <a:srgbClr val="C6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F1D8519-3E15-8440-9FE5-42005976F357}"/>
                  </a:ext>
                  <a:ext uri="{C183D7F6-B498-43B3-948B-1728B52AA6E4}">
                    <adec:decorative xmlns:adec="http://schemas.microsoft.com/office/drawing/2017/decorative" val="1"/>
                  </a:ext>
                </a:extLst>
              </p:cNvPr>
              <p:cNvSpPr/>
              <p:nvPr userDrawn="1"/>
            </p:nvSpPr>
            <p:spPr>
              <a:xfrm>
                <a:off x="3925968" y="25013180"/>
                <a:ext cx="937260" cy="937260"/>
              </a:xfrm>
              <a:prstGeom prst="rect">
                <a:avLst/>
              </a:prstGeom>
              <a:solidFill>
                <a:srgbClr val="DFE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1F9A002-5EDC-624B-9013-D0A162D7E72F}"/>
                  </a:ext>
                  <a:ext uri="{C183D7F6-B498-43B3-948B-1728B52AA6E4}">
                    <adec:decorative xmlns:adec="http://schemas.microsoft.com/office/drawing/2017/decorative" val="1"/>
                  </a:ext>
                </a:extLst>
              </p:cNvPr>
              <p:cNvSpPr txBox="1"/>
              <p:nvPr userDrawn="1"/>
            </p:nvSpPr>
            <p:spPr>
              <a:xfrm>
                <a:off x="1708548" y="24293299"/>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80</a:t>
                </a:r>
              </a:p>
            </p:txBody>
          </p:sp>
          <p:sp>
            <p:nvSpPr>
              <p:cNvPr id="53" name="TextBox 52">
                <a:extLst>
                  <a:ext uri="{FF2B5EF4-FFF2-40B4-BE49-F238E27FC236}">
                    <a16:creationId xmlns:a16="http://schemas.microsoft.com/office/drawing/2014/main" id="{71BF7DA6-1E03-B446-8709-9B632A46BA6F}"/>
                  </a:ext>
                  <a:ext uri="{C183D7F6-B498-43B3-948B-1728B52AA6E4}">
                    <adec:decorative xmlns:adec="http://schemas.microsoft.com/office/drawing/2017/decorative" val="1"/>
                  </a:ext>
                </a:extLst>
              </p:cNvPr>
              <p:cNvSpPr txBox="1"/>
              <p:nvPr userDrawn="1"/>
            </p:nvSpPr>
            <p:spPr>
              <a:xfrm>
                <a:off x="2805828" y="24293299"/>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70</a:t>
                </a:r>
              </a:p>
            </p:txBody>
          </p:sp>
          <p:sp>
            <p:nvSpPr>
              <p:cNvPr id="54" name="TextBox 53">
                <a:extLst>
                  <a:ext uri="{FF2B5EF4-FFF2-40B4-BE49-F238E27FC236}">
                    <a16:creationId xmlns:a16="http://schemas.microsoft.com/office/drawing/2014/main" id="{68E52121-F0B7-284E-B638-E9AAD88A4B4C}"/>
                  </a:ext>
                  <a:ext uri="{C183D7F6-B498-43B3-948B-1728B52AA6E4}">
                    <adec:decorative xmlns:adec="http://schemas.microsoft.com/office/drawing/2017/decorative" val="1"/>
                  </a:ext>
                </a:extLst>
              </p:cNvPr>
              <p:cNvSpPr txBox="1"/>
              <p:nvPr userDrawn="1"/>
            </p:nvSpPr>
            <p:spPr>
              <a:xfrm>
                <a:off x="3931984" y="24293299"/>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60</a:t>
                </a:r>
              </a:p>
            </p:txBody>
          </p:sp>
          <p:sp>
            <p:nvSpPr>
              <p:cNvPr id="55" name="TextBox 54">
                <a:extLst>
                  <a:ext uri="{FF2B5EF4-FFF2-40B4-BE49-F238E27FC236}">
                    <a16:creationId xmlns:a16="http://schemas.microsoft.com/office/drawing/2014/main" id="{164DB7C9-9E86-DF44-9E01-13595E3B0D65}"/>
                  </a:ext>
                  <a:ext uri="{C183D7F6-B498-43B3-948B-1728B52AA6E4}">
                    <adec:decorative xmlns:adec="http://schemas.microsoft.com/office/drawing/2017/decorative" val="1"/>
                  </a:ext>
                </a:extLst>
              </p:cNvPr>
              <p:cNvSpPr txBox="1"/>
              <p:nvPr userDrawn="1"/>
            </p:nvSpPr>
            <p:spPr>
              <a:xfrm>
                <a:off x="1708548" y="2544833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50</a:t>
                </a:r>
              </a:p>
            </p:txBody>
          </p:sp>
          <p:sp>
            <p:nvSpPr>
              <p:cNvPr id="56" name="TextBox 55">
                <a:extLst>
                  <a:ext uri="{FF2B5EF4-FFF2-40B4-BE49-F238E27FC236}">
                    <a16:creationId xmlns:a16="http://schemas.microsoft.com/office/drawing/2014/main" id="{82D72B31-0582-4A4F-AD97-54CB7539006C}"/>
                  </a:ext>
                  <a:ext uri="{C183D7F6-B498-43B3-948B-1728B52AA6E4}">
                    <adec:decorative xmlns:adec="http://schemas.microsoft.com/office/drawing/2017/decorative" val="1"/>
                  </a:ext>
                </a:extLst>
              </p:cNvPr>
              <p:cNvSpPr txBox="1"/>
              <p:nvPr userDrawn="1"/>
            </p:nvSpPr>
            <p:spPr>
              <a:xfrm>
                <a:off x="2805828" y="25448331"/>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Lime Green 40</a:t>
                </a:r>
              </a:p>
            </p:txBody>
          </p:sp>
          <p:sp>
            <p:nvSpPr>
              <p:cNvPr id="57" name="TextBox 56">
                <a:extLst>
                  <a:ext uri="{FF2B5EF4-FFF2-40B4-BE49-F238E27FC236}">
                    <a16:creationId xmlns:a16="http://schemas.microsoft.com/office/drawing/2014/main" id="{1F1D1FC7-9F29-8946-A972-89021DB1A31A}"/>
                  </a:ext>
                  <a:ext uri="{C183D7F6-B498-43B3-948B-1728B52AA6E4}">
                    <adec:decorative xmlns:adec="http://schemas.microsoft.com/office/drawing/2017/decorative" val="1"/>
                  </a:ext>
                </a:extLst>
              </p:cNvPr>
              <p:cNvSpPr txBox="1"/>
              <p:nvPr userDrawn="1"/>
            </p:nvSpPr>
            <p:spPr>
              <a:xfrm>
                <a:off x="3931984" y="25448331"/>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Lime Green 30</a:t>
                </a:r>
              </a:p>
            </p:txBody>
          </p:sp>
        </p:grpSp>
        <p:sp>
          <p:nvSpPr>
            <p:cNvPr id="24" name="Rectangle 23">
              <a:extLst>
                <a:ext uri="{FF2B5EF4-FFF2-40B4-BE49-F238E27FC236}">
                  <a16:creationId xmlns:a16="http://schemas.microsoft.com/office/drawing/2014/main" id="{23545F00-911B-FA43-98CC-E3C31528E297}"/>
                </a:ext>
                <a:ext uri="{C183D7F6-B498-43B3-948B-1728B52AA6E4}">
                  <adec:decorative xmlns:adec="http://schemas.microsoft.com/office/drawing/2017/decorative" val="1"/>
                </a:ext>
              </a:extLst>
            </p:cNvPr>
            <p:cNvSpPr/>
            <p:nvPr userDrawn="1"/>
          </p:nvSpPr>
          <p:spPr>
            <a:xfrm>
              <a:off x="17183247" y="14415783"/>
              <a:ext cx="937260" cy="93445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John Jersin">
              <a:extLst>
                <a:ext uri="{FF2B5EF4-FFF2-40B4-BE49-F238E27FC236}">
                  <a16:creationId xmlns:a16="http://schemas.microsoft.com/office/drawing/2014/main" id="{F0F2E3B6-B42E-7746-B56D-5CDD0A3DC5A1}"/>
                </a:ext>
                <a:ext uri="{C183D7F6-B498-43B3-948B-1728B52AA6E4}">
                  <adec:decorative xmlns:adec="http://schemas.microsoft.com/office/drawing/2017/decorative" val="1"/>
                </a:ext>
              </a:extLst>
            </p:cNvPr>
            <p:cNvSpPr txBox="1"/>
            <p:nvPr userDrawn="1"/>
          </p:nvSpPr>
          <p:spPr>
            <a:xfrm>
              <a:off x="17204003" y="14502415"/>
              <a:ext cx="915989" cy="83588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es-ES" sz="1600">
                  <a:solidFill>
                    <a:schemeClr val="tx1"/>
                  </a:solidFill>
                  <a:latin typeface="Community Light" panose="02000303040000020003" pitchFamily="2" charset="0"/>
                </a:rPr>
                <a:t>#e9e5df </a:t>
              </a:r>
            </a:p>
            <a:p>
              <a:pPr lvl="0" algn="r" rtl="0">
                <a:defRPr/>
              </a:pPr>
              <a:r>
                <a:rPr kumimoji="0" lang="es-ES" sz="1600" u="none" strike="noStrike" kern="1200" cap="none" normalizeH="0" baseline="0">
                  <a:ln>
                    <a:noFill/>
                  </a:ln>
                  <a:solidFill>
                    <a:schemeClr val="tx1"/>
                  </a:solidFill>
                  <a:effectLst/>
                  <a:uLnTx/>
                  <a:uFillTx/>
                  <a:latin typeface="Community Light" panose="02000303040000020003" pitchFamily="2" charset="0"/>
                </a:rPr>
                <a:t>Warm Gray</a:t>
              </a:r>
            </a:p>
          </p:txBody>
        </p:sp>
        <p:sp>
          <p:nvSpPr>
            <p:cNvPr id="115" name="John Jersin">
              <a:extLst>
                <a:ext uri="{FF2B5EF4-FFF2-40B4-BE49-F238E27FC236}">
                  <a16:creationId xmlns:a16="http://schemas.microsoft.com/office/drawing/2014/main" id="{D0259A2E-E1EC-224D-AA61-B0F03D8362C5}"/>
                </a:ext>
                <a:ext uri="{C183D7F6-B498-43B3-948B-1728B52AA6E4}">
                  <adec:decorative xmlns:adec="http://schemas.microsoft.com/office/drawing/2017/decorative" val="1"/>
                </a:ext>
              </a:extLst>
            </p:cNvPr>
            <p:cNvSpPr txBox="1"/>
            <p:nvPr userDrawn="1"/>
          </p:nvSpPr>
          <p:spPr>
            <a:xfrm>
              <a:off x="17182732" y="15906208"/>
              <a:ext cx="937260" cy="5896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es-ES" sz="1600">
                  <a:solidFill>
                    <a:schemeClr val="tx1"/>
                  </a:solidFill>
                  <a:latin typeface="Community Light" panose="02000303040000020003" pitchFamily="2" charset="0"/>
                </a:rPr>
                <a:t>#fdfaf5</a:t>
              </a:r>
            </a:p>
            <a:p>
              <a:pPr algn="r" rtl="0"/>
              <a:r>
                <a:rPr kumimoji="0" lang="es-ES" sz="1600" u="none" strike="noStrike" kern="1200" cap="none" normalizeH="0" baseline="0">
                  <a:ln>
                    <a:noFill/>
                  </a:ln>
                  <a:solidFill>
                    <a:schemeClr val="tx1"/>
                  </a:solidFill>
                  <a:effectLst/>
                  <a:uLnTx/>
                  <a:uFillTx/>
                  <a:latin typeface="Community Light" panose="02000303040000020003" pitchFamily="2" charset="0"/>
                </a:rPr>
                <a:t>Off-white</a:t>
              </a:r>
            </a:p>
          </p:txBody>
        </p:sp>
      </p:grpSp>
    </p:spTree>
    <p:extLst>
      <p:ext uri="{BB962C8B-B14F-4D97-AF65-F5344CB8AC3E}">
        <p14:creationId xmlns:p14="http://schemas.microsoft.com/office/powerpoint/2010/main" val="3292250493"/>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 id="2147484621" r:id="rId12"/>
    <p:sldLayoutId id="2147484622" r:id="rId13"/>
    <p:sldLayoutId id="2147484623" r:id="rId14"/>
    <p:sldLayoutId id="2147484624" r:id="rId15"/>
    <p:sldLayoutId id="2147484625" r:id="rId16"/>
    <p:sldLayoutId id="2147484626" r:id="rId17"/>
    <p:sldLayoutId id="2147484627" r:id="rId18"/>
    <p:sldLayoutId id="2147484628" r:id="rId19"/>
    <p:sldLayoutId id="2147484629" r:id="rId20"/>
    <p:sldLayoutId id="2147484630" r:id="rId21"/>
    <p:sldLayoutId id="2147484631" r:id="rId22"/>
    <p:sldLayoutId id="2147484632" r:id="rId23"/>
  </p:sldLayoutIdLst>
  <p:txStyles>
    <p:titleStyle>
      <a:lvl1pPr algn="l" defTabSz="914400" rtl="0" eaLnBrk="1" latinLnBrk="0" hangingPunct="1">
        <a:lnSpc>
          <a:spcPct val="90000"/>
        </a:lnSpc>
        <a:spcBef>
          <a:spcPct val="0"/>
        </a:spcBef>
        <a:buNone/>
        <a:defRPr lang="en-US" sz="6600" kern="1200" baseline="0" dirty="0">
          <a:solidFill>
            <a:srgbClr val="915907"/>
          </a:solidFill>
          <a:latin typeface="Community Light" panose="020003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5600" kern="1200" baseline="0" dirty="0">
          <a:solidFill>
            <a:srgbClr val="56687A"/>
          </a:solidFill>
          <a:latin typeface="Community Light" panose="020003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4800" kern="1200" baseline="0" dirty="0">
          <a:solidFill>
            <a:srgbClr val="56687A"/>
          </a:solidFill>
          <a:latin typeface="Community Light" panose="020003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4000" kern="1200" baseline="0" dirty="0">
          <a:solidFill>
            <a:srgbClr val="56687A"/>
          </a:solidFill>
          <a:latin typeface="Community Light" panose="020003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7873">
          <p15:clr>
            <a:srgbClr val="A4A3A4"/>
          </p15:clr>
        </p15:guide>
        <p15:guide id="4" pos="7489">
          <p15:clr>
            <a:srgbClr val="A4A3A4"/>
          </p15:clr>
        </p15:guide>
        <p15:guide id="5" orient="horz" pos="960">
          <p15:clr>
            <a:srgbClr val="F26B43"/>
          </p15:clr>
        </p15:guide>
        <p15:guide id="6" orient="horz" pos="7680">
          <p15:clr>
            <a:srgbClr val="F26B43"/>
          </p15:clr>
        </p15:guide>
        <p15:guide id="7" pos="961">
          <p15:clr>
            <a:srgbClr val="F26B43"/>
          </p15:clr>
        </p15:guide>
        <p15:guide id="8" pos="14401">
          <p15:clr>
            <a:srgbClr val="F26B43"/>
          </p15:clr>
        </p15:guide>
        <p15:guide id="9" pos="5569">
          <p15:clr>
            <a:srgbClr val="A4A3A4"/>
          </p15:clr>
        </p15:guide>
        <p15:guide id="10" pos="5185">
          <p15:clr>
            <a:srgbClr val="A4A3A4"/>
          </p15:clr>
        </p15:guide>
        <p15:guide id="11" pos="5353">
          <p15:clr>
            <a:srgbClr val="A4A3A4"/>
          </p15:clr>
        </p15:guide>
        <p15:guide id="12" pos="9793">
          <p15:clr>
            <a:srgbClr val="A4A3A4"/>
          </p15:clr>
        </p15:guide>
        <p15:guide id="13" pos="10177">
          <p15:clr>
            <a:srgbClr val="A4A3A4"/>
          </p15:clr>
        </p15:guide>
        <p15:guide id="14" pos="9985">
          <p15:clr>
            <a:srgbClr val="A4A3A4"/>
          </p15:clr>
        </p15:guide>
        <p15:guide id="15" orient="horz" pos="3000">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DFAF5"/>
        </a:solidFill>
        <a:effectLst/>
      </p:bgPr>
    </p:bg>
    <p:spTree>
      <p:nvGrpSpPr>
        <p:cNvPr id="1" name=""/>
        <p:cNvGrpSpPr/>
        <p:nvPr/>
      </p:nvGrpSpPr>
      <p:grpSpPr>
        <a:xfrm>
          <a:off x="0" y="0"/>
          <a:ext cx="0" cy="0"/>
          <a:chOff x="0" y="0"/>
          <a:chExt cx="0" cy="0"/>
        </a:xfrm>
      </p:grpSpPr>
      <p:sp>
        <p:nvSpPr>
          <p:cNvPr id="112" name="Title Placeholder 46">
            <a:extLst>
              <a:ext uri="{FF2B5EF4-FFF2-40B4-BE49-F238E27FC236}">
                <a16:creationId xmlns:a16="http://schemas.microsoft.com/office/drawing/2014/main" id="{BA7553A1-8B53-5041-B37F-E9D2953F78A4}"/>
              </a:ext>
            </a:extLst>
          </p:cNvPr>
          <p:cNvSpPr>
            <a:spLocks noGrp="1"/>
          </p:cNvSpPr>
          <p:nvPr>
            <p:ph type="title"/>
          </p:nvPr>
        </p:nvSpPr>
        <p:spPr>
          <a:xfrm>
            <a:off x="1468437" y="1374334"/>
            <a:ext cx="21402474" cy="1066800"/>
          </a:xfrm>
          <a:prstGeom prst="rect">
            <a:avLst/>
          </a:prstGeom>
        </p:spPr>
        <p:txBody>
          <a:bodyPr vert="horz" lIns="0" tIns="45720" rIns="0" bIns="45720" rtlCol="0" anchor="t" anchorCtr="0">
            <a:normAutofit/>
          </a:bodyPr>
          <a:lstStyle/>
          <a:p>
            <a:r>
              <a:rPr lang="en-US"/>
              <a:t>Enter slide title here  </a:t>
            </a:r>
          </a:p>
        </p:txBody>
      </p:sp>
      <p:sp>
        <p:nvSpPr>
          <p:cNvPr id="113" name="Text Placeholder 2">
            <a:extLst>
              <a:ext uri="{FF2B5EF4-FFF2-40B4-BE49-F238E27FC236}">
                <a16:creationId xmlns:a16="http://schemas.microsoft.com/office/drawing/2014/main" id="{5EB7B9D7-318F-8642-B9BC-6228D3DABE0A}"/>
              </a:ext>
            </a:extLst>
          </p:cNvPr>
          <p:cNvSpPr>
            <a:spLocks noGrp="1"/>
          </p:cNvSpPr>
          <p:nvPr>
            <p:ph type="body" idx="1"/>
          </p:nvPr>
        </p:nvSpPr>
        <p:spPr>
          <a:xfrm>
            <a:off x="1481138" y="2980884"/>
            <a:ext cx="21380450" cy="9211116"/>
          </a:xfrm>
          <a:prstGeom prst="rect">
            <a:avLst/>
          </a:prstGeom>
          <a:noFill/>
        </p:spPr>
        <p:txBody>
          <a:bodyPr vert="horz" lIns="0" tIns="45720" rIns="0" bIns="45720" rtlCol="0">
            <a:normAutofit/>
          </a:bodyPr>
          <a:lstStyle/>
          <a:p>
            <a:pPr marL="0" lvl="0" indent="0" defTabSz="1828800">
              <a:spcBef>
                <a:spcPts val="2000"/>
              </a:spcBef>
              <a:buNone/>
            </a:pPr>
            <a:r>
              <a:rPr lang="en-US"/>
              <a:t>First level</a:t>
            </a:r>
          </a:p>
          <a:p>
            <a:pPr marL="914400" lvl="1" indent="0" defTabSz="1828800">
              <a:spcBef>
                <a:spcPts val="1000"/>
              </a:spcBef>
              <a:buNone/>
            </a:pPr>
            <a:r>
              <a:rPr lang="en-US"/>
              <a:t>Second level</a:t>
            </a:r>
          </a:p>
          <a:p>
            <a:pPr marL="1828800" lvl="2" indent="0" defTabSz="1828800">
              <a:spcBef>
                <a:spcPts val="1000"/>
              </a:spcBef>
              <a:buNone/>
            </a:pPr>
            <a:r>
              <a:rPr lang="en-US"/>
              <a:t>Third level</a:t>
            </a:r>
          </a:p>
          <a:p>
            <a:pPr marL="2743200" lvl="3" indent="0" defTabSz="1828800">
              <a:spcBef>
                <a:spcPts val="1000"/>
              </a:spcBef>
              <a:buNone/>
            </a:pPr>
            <a:r>
              <a:rPr lang="en-US"/>
              <a:t>Fourth level</a:t>
            </a:r>
          </a:p>
          <a:p>
            <a:pPr marL="3657600" lvl="4" indent="0" defTabSz="1828800">
              <a:spcBef>
                <a:spcPts val="1000"/>
              </a:spcBef>
              <a:buNone/>
            </a:pPr>
            <a:r>
              <a:rPr lang="en-US"/>
              <a:t>Fifth level</a:t>
            </a:r>
          </a:p>
        </p:txBody>
      </p:sp>
      <p:grpSp>
        <p:nvGrpSpPr>
          <p:cNvPr id="10" name="Group 9">
            <a:extLst>
              <a:ext uri="{FF2B5EF4-FFF2-40B4-BE49-F238E27FC236}">
                <a16:creationId xmlns:a16="http://schemas.microsoft.com/office/drawing/2014/main" id="{6067DD07-74B3-2544-AB6E-7F7F832FFDE2}"/>
              </a:ext>
            </a:extLst>
          </p:cNvPr>
          <p:cNvGrpSpPr/>
          <p:nvPr userDrawn="1"/>
        </p:nvGrpSpPr>
        <p:grpSpPr>
          <a:xfrm>
            <a:off x="78197" y="14026815"/>
            <a:ext cx="18446869" cy="2778034"/>
            <a:chOff x="78197" y="14026815"/>
            <a:chExt cx="18446869" cy="2778034"/>
          </a:xfrm>
        </p:grpSpPr>
        <p:sp>
          <p:nvSpPr>
            <p:cNvPr id="60" name="Rectangle 59">
              <a:extLst>
                <a:ext uri="{FF2B5EF4-FFF2-40B4-BE49-F238E27FC236}">
                  <a16:creationId xmlns:a16="http://schemas.microsoft.com/office/drawing/2014/main" id="{40B4EF60-9558-C445-9185-662B90CB6C10}"/>
                </a:ext>
                <a:ext uri="{C183D7F6-B498-43B3-948B-1728B52AA6E4}">
                  <adec:decorative xmlns:adec="http://schemas.microsoft.com/office/drawing/2017/decorative" val="1"/>
                </a:ext>
              </a:extLst>
            </p:cNvPr>
            <p:cNvSpPr/>
            <p:nvPr userDrawn="1"/>
          </p:nvSpPr>
          <p:spPr>
            <a:xfrm>
              <a:off x="78197" y="14026815"/>
              <a:ext cx="18446869" cy="2778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7910847-53B2-C542-B512-D3E4778AA28C}"/>
                </a:ext>
                <a:ext uri="{C183D7F6-B498-43B3-948B-1728B52AA6E4}">
                  <adec:decorative xmlns:adec="http://schemas.microsoft.com/office/drawing/2017/decorative" val="1"/>
                </a:ext>
              </a:extLst>
            </p:cNvPr>
            <p:cNvSpPr/>
            <p:nvPr userDrawn="1"/>
          </p:nvSpPr>
          <p:spPr>
            <a:xfrm>
              <a:off x="17183247" y="15570189"/>
              <a:ext cx="937260" cy="934452"/>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D09F34E-DE70-D84F-98FC-707A29DD3538}"/>
                </a:ext>
              </a:extLst>
            </p:cNvPr>
            <p:cNvGrpSpPr/>
            <p:nvPr userDrawn="1"/>
          </p:nvGrpSpPr>
          <p:grpSpPr>
            <a:xfrm>
              <a:off x="446534" y="14398887"/>
              <a:ext cx="3154680" cy="2085505"/>
              <a:chOff x="1708548" y="14672479"/>
              <a:chExt cx="3154680" cy="2085505"/>
            </a:xfrm>
          </p:grpSpPr>
          <p:grpSp>
            <p:nvGrpSpPr>
              <p:cNvPr id="61" name="Group 60">
                <a:extLst>
                  <a:ext uri="{FF2B5EF4-FFF2-40B4-BE49-F238E27FC236}">
                    <a16:creationId xmlns:a16="http://schemas.microsoft.com/office/drawing/2014/main" id="{2C2ECA94-2FFA-4749-B8BD-EBAC2DFAC247}"/>
                  </a:ext>
                </a:extLst>
              </p:cNvPr>
              <p:cNvGrpSpPr/>
              <p:nvPr userDrawn="1"/>
            </p:nvGrpSpPr>
            <p:grpSpPr>
              <a:xfrm>
                <a:off x="1708548" y="14672479"/>
                <a:ext cx="3154680" cy="937260"/>
                <a:chOff x="24932716" y="346880"/>
                <a:chExt cx="3154680" cy="937260"/>
              </a:xfrm>
            </p:grpSpPr>
            <p:sp>
              <p:nvSpPr>
                <p:cNvPr id="110" name="Rectangle 109">
                  <a:extLst>
                    <a:ext uri="{FF2B5EF4-FFF2-40B4-BE49-F238E27FC236}">
                      <a16:creationId xmlns:a16="http://schemas.microsoft.com/office/drawing/2014/main" id="{BBABDC5D-9971-2B49-B3BC-018A4CFAD8AA}"/>
                    </a:ext>
                    <a:ext uri="{C183D7F6-B498-43B3-948B-1728B52AA6E4}">
                      <adec:decorative xmlns:adec="http://schemas.microsoft.com/office/drawing/2017/decorative" val="1"/>
                    </a:ext>
                  </a:extLst>
                </p:cNvPr>
                <p:cNvSpPr/>
                <p:nvPr userDrawn="1"/>
              </p:nvSpPr>
              <p:spPr>
                <a:xfrm>
                  <a:off x="24932716" y="346880"/>
                  <a:ext cx="937260" cy="937260"/>
                </a:xfrm>
                <a:prstGeom prst="rect">
                  <a:avLst/>
                </a:pr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0545F7-0983-D948-869C-2FB2B058A1B2}"/>
                    </a:ext>
                    <a:ext uri="{C183D7F6-B498-43B3-948B-1728B52AA6E4}">
                      <adec:decorative xmlns:adec="http://schemas.microsoft.com/office/drawing/2017/decorative" val="1"/>
                    </a:ext>
                  </a:extLst>
                </p:cNvPr>
                <p:cNvSpPr/>
                <p:nvPr userDrawn="1"/>
              </p:nvSpPr>
              <p:spPr>
                <a:xfrm>
                  <a:off x="27150136" y="346880"/>
                  <a:ext cx="937260" cy="937260"/>
                </a:xfrm>
                <a:prstGeom prst="rect">
                  <a:avLst/>
                </a:prstGeom>
                <a:solidFill>
                  <a:srgbClr val="78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AFF2B23-6BFE-5A43-AB00-BBFF7A07A48E}"/>
                    </a:ext>
                    <a:ext uri="{C183D7F6-B498-43B3-948B-1728B52AA6E4}">
                      <adec:decorative xmlns:adec="http://schemas.microsoft.com/office/drawing/2017/decorative" val="1"/>
                    </a:ext>
                  </a:extLst>
                </p:cNvPr>
                <p:cNvSpPr/>
                <p:nvPr userDrawn="1"/>
              </p:nvSpPr>
              <p:spPr>
                <a:xfrm>
                  <a:off x="26029996" y="346880"/>
                  <a:ext cx="937260" cy="937260"/>
                </a:xfrm>
                <a:prstGeom prst="rect">
                  <a:avLst/>
                </a:prstGeom>
                <a:solidFill>
                  <a:srgbClr val="56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6F473B1-3CB7-E04C-9B61-E3D4AA59F027}"/>
                  </a:ext>
                </a:extLst>
              </p:cNvPr>
              <p:cNvGrpSpPr/>
              <p:nvPr userDrawn="1"/>
            </p:nvGrpSpPr>
            <p:grpSpPr>
              <a:xfrm>
                <a:off x="1715533" y="15820724"/>
                <a:ext cx="3147695" cy="937260"/>
                <a:chOff x="24939701" y="1497330"/>
                <a:chExt cx="3147695" cy="937260"/>
              </a:xfrm>
            </p:grpSpPr>
            <p:sp>
              <p:nvSpPr>
                <p:cNvPr id="107" name="Rectangle 106">
                  <a:extLst>
                    <a:ext uri="{FF2B5EF4-FFF2-40B4-BE49-F238E27FC236}">
                      <a16:creationId xmlns:a16="http://schemas.microsoft.com/office/drawing/2014/main" id="{304A30A2-5B86-B541-A806-2249B2FE0868}"/>
                    </a:ext>
                    <a:ext uri="{C183D7F6-B498-43B3-948B-1728B52AA6E4}">
                      <adec:decorative xmlns:adec="http://schemas.microsoft.com/office/drawing/2017/decorative" val="1"/>
                    </a:ext>
                  </a:extLst>
                </p:cNvPr>
                <p:cNvSpPr/>
                <p:nvPr userDrawn="1"/>
              </p:nvSpPr>
              <p:spPr>
                <a:xfrm>
                  <a:off x="26029996" y="1497330"/>
                  <a:ext cx="937260" cy="937260"/>
                </a:xfrm>
                <a:prstGeom prst="rect">
                  <a:avLst/>
                </a:prstGeom>
                <a:solidFill>
                  <a:srgbClr val="C0D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4C567F-9D06-2F45-ABAB-36A770E847A5}"/>
                    </a:ext>
                    <a:ext uri="{C183D7F6-B498-43B3-948B-1728B52AA6E4}">
                      <adec:decorative xmlns:adec="http://schemas.microsoft.com/office/drawing/2017/decorative" val="1"/>
                    </a:ext>
                  </a:extLst>
                </p:cNvPr>
                <p:cNvSpPr/>
                <p:nvPr userDrawn="1"/>
              </p:nvSpPr>
              <p:spPr>
                <a:xfrm>
                  <a:off x="24939701" y="1497330"/>
                  <a:ext cx="937260" cy="937260"/>
                </a:xfrm>
                <a:prstGeom prst="rect">
                  <a:avLst/>
                </a:prstGeom>
                <a:solidFill>
                  <a:srgbClr val="9D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C00ACA3-E720-1F45-B012-561485B592AD}"/>
                    </a:ext>
                    <a:ext uri="{C183D7F6-B498-43B3-948B-1728B52AA6E4}">
                      <adec:decorative xmlns:adec="http://schemas.microsoft.com/office/drawing/2017/decorative" val="1"/>
                    </a:ext>
                  </a:extLst>
                </p:cNvPr>
                <p:cNvSpPr/>
                <p:nvPr userDrawn="1"/>
              </p:nvSpPr>
              <p:spPr>
                <a:xfrm>
                  <a:off x="27150136" y="1497330"/>
                  <a:ext cx="937260" cy="93726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8C03101-296B-414F-B18B-E7B00FD46F40}"/>
                  </a:ext>
                  <a:ext uri="{C183D7F6-B498-43B3-948B-1728B52AA6E4}">
                    <adec:decorative xmlns:adec="http://schemas.microsoft.com/office/drawing/2017/decorative" val="1"/>
                  </a:ext>
                </a:extLst>
              </p:cNvPr>
              <p:cNvSpPr txBox="1"/>
              <p:nvPr userDrawn="1"/>
            </p:nvSpPr>
            <p:spPr>
              <a:xfrm>
                <a:off x="1708548" y="1510940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80</a:t>
                </a:r>
              </a:p>
            </p:txBody>
          </p:sp>
          <p:sp>
            <p:nvSpPr>
              <p:cNvPr id="28" name="TextBox 27">
                <a:extLst>
                  <a:ext uri="{FF2B5EF4-FFF2-40B4-BE49-F238E27FC236}">
                    <a16:creationId xmlns:a16="http://schemas.microsoft.com/office/drawing/2014/main" id="{2DEA213F-2822-0649-B290-D7112011DC69}"/>
                  </a:ext>
                  <a:ext uri="{C183D7F6-B498-43B3-948B-1728B52AA6E4}">
                    <adec:decorative xmlns:adec="http://schemas.microsoft.com/office/drawing/2017/decorative" val="1"/>
                  </a:ext>
                </a:extLst>
              </p:cNvPr>
              <p:cNvSpPr txBox="1"/>
              <p:nvPr userDrawn="1"/>
            </p:nvSpPr>
            <p:spPr>
              <a:xfrm>
                <a:off x="2805828" y="1510940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70</a:t>
                </a:r>
              </a:p>
            </p:txBody>
          </p:sp>
          <p:sp>
            <p:nvSpPr>
              <p:cNvPr id="29" name="TextBox 28">
                <a:extLst>
                  <a:ext uri="{FF2B5EF4-FFF2-40B4-BE49-F238E27FC236}">
                    <a16:creationId xmlns:a16="http://schemas.microsoft.com/office/drawing/2014/main" id="{DA920478-4AE6-0441-AD18-AC07BB6FD918}"/>
                  </a:ext>
                  <a:ext uri="{C183D7F6-B498-43B3-948B-1728B52AA6E4}">
                    <adec:decorative xmlns:adec="http://schemas.microsoft.com/office/drawing/2017/decorative" val="1"/>
                  </a:ext>
                </a:extLst>
              </p:cNvPr>
              <p:cNvSpPr txBox="1"/>
              <p:nvPr userDrawn="1"/>
            </p:nvSpPr>
            <p:spPr>
              <a:xfrm>
                <a:off x="3931984" y="1510940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60</a:t>
                </a:r>
              </a:p>
            </p:txBody>
          </p:sp>
          <p:sp>
            <p:nvSpPr>
              <p:cNvPr id="30" name="TextBox 29">
                <a:extLst>
                  <a:ext uri="{FF2B5EF4-FFF2-40B4-BE49-F238E27FC236}">
                    <a16:creationId xmlns:a16="http://schemas.microsoft.com/office/drawing/2014/main" id="{992F4B69-4DBD-D94A-A36F-7B4BEE6A6E9C}"/>
                  </a:ext>
                  <a:ext uri="{C183D7F6-B498-43B3-948B-1728B52AA6E4}">
                    <adec:decorative xmlns:adec="http://schemas.microsoft.com/office/drawing/2017/decorative" val="1"/>
                  </a:ext>
                </a:extLst>
              </p:cNvPr>
              <p:cNvSpPr txBox="1"/>
              <p:nvPr userDrawn="1"/>
            </p:nvSpPr>
            <p:spPr>
              <a:xfrm>
                <a:off x="1708548" y="16264433"/>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50</a:t>
                </a:r>
              </a:p>
            </p:txBody>
          </p:sp>
          <p:sp>
            <p:nvSpPr>
              <p:cNvPr id="31" name="TextBox 30">
                <a:extLst>
                  <a:ext uri="{FF2B5EF4-FFF2-40B4-BE49-F238E27FC236}">
                    <a16:creationId xmlns:a16="http://schemas.microsoft.com/office/drawing/2014/main" id="{F40E61FA-DB02-BE4F-9D0F-C68F9526D439}"/>
                  </a:ext>
                  <a:ext uri="{C183D7F6-B498-43B3-948B-1728B52AA6E4}">
                    <adec:decorative xmlns:adec="http://schemas.microsoft.com/office/drawing/2017/decorative" val="1"/>
                  </a:ext>
                </a:extLst>
              </p:cNvPr>
              <p:cNvSpPr txBox="1"/>
              <p:nvPr userDrawn="1"/>
            </p:nvSpPr>
            <p:spPr>
              <a:xfrm>
                <a:off x="2805828" y="1626443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Cool Gray 40</a:t>
                </a:r>
              </a:p>
            </p:txBody>
          </p:sp>
          <p:sp>
            <p:nvSpPr>
              <p:cNvPr id="32" name="TextBox 31">
                <a:extLst>
                  <a:ext uri="{FF2B5EF4-FFF2-40B4-BE49-F238E27FC236}">
                    <a16:creationId xmlns:a16="http://schemas.microsoft.com/office/drawing/2014/main" id="{AFB68465-AA99-954D-87F4-232EE9FE6354}"/>
                  </a:ext>
                  <a:ext uri="{C183D7F6-B498-43B3-948B-1728B52AA6E4}">
                    <adec:decorative xmlns:adec="http://schemas.microsoft.com/office/drawing/2017/decorative" val="1"/>
                  </a:ext>
                </a:extLst>
              </p:cNvPr>
              <p:cNvSpPr txBox="1"/>
              <p:nvPr userDrawn="1"/>
            </p:nvSpPr>
            <p:spPr>
              <a:xfrm>
                <a:off x="3931984" y="1626443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Cool Gray 30</a:t>
                </a:r>
              </a:p>
            </p:txBody>
          </p:sp>
        </p:grpSp>
        <p:grpSp>
          <p:nvGrpSpPr>
            <p:cNvPr id="4" name="Group 3">
              <a:extLst>
                <a:ext uri="{FF2B5EF4-FFF2-40B4-BE49-F238E27FC236}">
                  <a16:creationId xmlns:a16="http://schemas.microsoft.com/office/drawing/2014/main" id="{49A146C8-42E6-D843-A4DE-501E6F9DA7E5}"/>
                </a:ext>
              </a:extLst>
            </p:cNvPr>
            <p:cNvGrpSpPr/>
            <p:nvPr userDrawn="1"/>
          </p:nvGrpSpPr>
          <p:grpSpPr>
            <a:xfrm>
              <a:off x="3773934" y="14409377"/>
              <a:ext cx="3154680" cy="2085505"/>
              <a:chOff x="10471548" y="17299169"/>
              <a:chExt cx="3154680" cy="2085505"/>
            </a:xfrm>
          </p:grpSpPr>
          <p:grpSp>
            <p:nvGrpSpPr>
              <p:cNvPr id="63" name="Group 62">
                <a:extLst>
                  <a:ext uri="{FF2B5EF4-FFF2-40B4-BE49-F238E27FC236}">
                    <a16:creationId xmlns:a16="http://schemas.microsoft.com/office/drawing/2014/main" id="{14CBE507-BC8A-A34B-8875-313DC8A3A722}"/>
                  </a:ext>
                </a:extLst>
              </p:cNvPr>
              <p:cNvGrpSpPr/>
              <p:nvPr userDrawn="1"/>
            </p:nvGrpSpPr>
            <p:grpSpPr>
              <a:xfrm>
                <a:off x="10471548" y="17299169"/>
                <a:ext cx="3154680" cy="937260"/>
                <a:chOff x="24932716" y="2640330"/>
                <a:chExt cx="3154680" cy="937260"/>
              </a:xfrm>
            </p:grpSpPr>
            <p:sp>
              <p:nvSpPr>
                <p:cNvPr id="104" name="Rectangle 103">
                  <a:extLst>
                    <a:ext uri="{FF2B5EF4-FFF2-40B4-BE49-F238E27FC236}">
                      <a16:creationId xmlns:a16="http://schemas.microsoft.com/office/drawing/2014/main" id="{0FE3F5AA-833F-CD45-8ED6-A0FC04023E4A}"/>
                    </a:ext>
                    <a:ext uri="{C183D7F6-B498-43B3-948B-1728B52AA6E4}">
                      <adec:decorative xmlns:adec="http://schemas.microsoft.com/office/drawing/2017/decorative" val="1"/>
                    </a:ext>
                  </a:extLst>
                </p:cNvPr>
                <p:cNvSpPr/>
                <p:nvPr userDrawn="1"/>
              </p:nvSpPr>
              <p:spPr>
                <a:xfrm>
                  <a:off x="24932716" y="2640330"/>
                  <a:ext cx="937260" cy="937260"/>
                </a:xfrm>
                <a:prstGeom prst="rect">
                  <a:avLst/>
                </a:prstGeom>
                <a:solidFill>
                  <a:srgbClr val="76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41C6B46-76B7-9945-97ED-26DB4841F9E7}"/>
                    </a:ext>
                    <a:ext uri="{C183D7F6-B498-43B3-948B-1728B52AA6E4}">
                      <adec:decorative xmlns:adec="http://schemas.microsoft.com/office/drawing/2017/decorative" val="1"/>
                    </a:ext>
                  </a:extLst>
                </p:cNvPr>
                <p:cNvSpPr/>
                <p:nvPr userDrawn="1"/>
              </p:nvSpPr>
              <p:spPr>
                <a:xfrm>
                  <a:off x="26029996" y="2640330"/>
                  <a:ext cx="937260" cy="937260"/>
                </a:xfrm>
                <a:prstGeom prst="rect">
                  <a:avLst/>
                </a:prstGeom>
                <a:solidFill>
                  <a:srgbClr val="B24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E2E5AA-436E-3143-A2AE-E41C3FAE2890}"/>
                    </a:ext>
                    <a:ext uri="{C183D7F6-B498-43B3-948B-1728B52AA6E4}">
                      <adec:decorative xmlns:adec="http://schemas.microsoft.com/office/drawing/2017/decorative" val="1"/>
                    </a:ext>
                  </a:extLst>
                </p:cNvPr>
                <p:cNvSpPr/>
                <p:nvPr userDrawn="1"/>
              </p:nvSpPr>
              <p:spPr>
                <a:xfrm>
                  <a:off x="27150136" y="2640330"/>
                  <a:ext cx="937260" cy="937260"/>
                </a:xfrm>
                <a:prstGeom prst="rect">
                  <a:avLst/>
                </a:prstGeom>
                <a:solidFill>
                  <a:srgbClr val="E1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092753A-8E15-9144-AEF9-5749B9561CB4}"/>
                  </a:ext>
                </a:extLst>
              </p:cNvPr>
              <p:cNvGrpSpPr/>
              <p:nvPr userDrawn="1"/>
            </p:nvGrpSpPr>
            <p:grpSpPr>
              <a:xfrm>
                <a:off x="10471548" y="18447414"/>
                <a:ext cx="3154680" cy="937260"/>
                <a:chOff x="24932716" y="3767920"/>
                <a:chExt cx="3154680" cy="937260"/>
              </a:xfrm>
            </p:grpSpPr>
            <p:sp>
              <p:nvSpPr>
                <p:cNvPr id="101" name="Rectangle 100">
                  <a:extLst>
                    <a:ext uri="{FF2B5EF4-FFF2-40B4-BE49-F238E27FC236}">
                      <a16:creationId xmlns:a16="http://schemas.microsoft.com/office/drawing/2014/main" id="{8FE057E0-DED3-9749-BFBC-A218C31F9E6E}"/>
                    </a:ext>
                    <a:ext uri="{C183D7F6-B498-43B3-948B-1728B52AA6E4}">
                      <adec:decorative xmlns:adec="http://schemas.microsoft.com/office/drawing/2017/decorative" val="1"/>
                    </a:ext>
                  </a:extLst>
                </p:cNvPr>
                <p:cNvSpPr/>
                <p:nvPr userDrawn="1"/>
              </p:nvSpPr>
              <p:spPr>
                <a:xfrm>
                  <a:off x="24932716" y="3767920"/>
                  <a:ext cx="937260" cy="937260"/>
                </a:xfrm>
                <a:prstGeom prst="rect">
                  <a:avLst/>
                </a:prstGeom>
                <a:solidFill>
                  <a:srgbClr val="F59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3FE5189-037B-5C44-AE44-EE6DB38B0CE0}"/>
                    </a:ext>
                    <a:ext uri="{C183D7F6-B498-43B3-948B-1728B52AA6E4}">
                      <adec:decorative xmlns:adec="http://schemas.microsoft.com/office/drawing/2017/decorative" val="1"/>
                    </a:ext>
                  </a:extLst>
                </p:cNvPr>
                <p:cNvSpPr/>
                <p:nvPr userDrawn="1"/>
              </p:nvSpPr>
              <p:spPr>
                <a:xfrm>
                  <a:off x="26029996" y="3767920"/>
                  <a:ext cx="937260" cy="937260"/>
                </a:xfrm>
                <a:prstGeom prst="rect">
                  <a:avLst/>
                </a:prstGeom>
                <a:solidFill>
                  <a:srgbClr val="FD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5F5C0AA-17A2-CB4E-9A2D-0D889C6F3C65}"/>
                    </a:ext>
                    <a:ext uri="{C183D7F6-B498-43B3-948B-1728B52AA6E4}">
                      <adec:decorative xmlns:adec="http://schemas.microsoft.com/office/drawing/2017/decorative" val="1"/>
                    </a:ext>
                  </a:extLst>
                </p:cNvPr>
                <p:cNvSpPr/>
                <p:nvPr userDrawn="1"/>
              </p:nvSpPr>
              <p:spPr>
                <a:xfrm>
                  <a:off x="27150136" y="3767920"/>
                  <a:ext cx="937260" cy="93726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3690973A-B563-C245-AA3C-4A3F8E07AF7D}"/>
                  </a:ext>
                  <a:ext uri="{C183D7F6-B498-43B3-948B-1728B52AA6E4}">
                    <adec:decorative xmlns:adec="http://schemas.microsoft.com/office/drawing/2017/decorative" val="1"/>
                  </a:ext>
                </a:extLst>
              </p:cNvPr>
              <p:cNvSpPr txBox="1"/>
              <p:nvPr userDrawn="1"/>
            </p:nvSpPr>
            <p:spPr>
              <a:xfrm>
                <a:off x="10471548" y="17746246"/>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80</a:t>
                </a:r>
              </a:p>
            </p:txBody>
          </p:sp>
          <p:sp>
            <p:nvSpPr>
              <p:cNvPr id="34" name="TextBox 33">
                <a:extLst>
                  <a:ext uri="{FF2B5EF4-FFF2-40B4-BE49-F238E27FC236}">
                    <a16:creationId xmlns:a16="http://schemas.microsoft.com/office/drawing/2014/main" id="{E55E805A-A7C0-F34C-8D62-55F5B508D1A6}"/>
                  </a:ext>
                  <a:ext uri="{C183D7F6-B498-43B3-948B-1728B52AA6E4}">
                    <adec:decorative xmlns:adec="http://schemas.microsoft.com/office/drawing/2017/decorative" val="1"/>
                  </a:ext>
                </a:extLst>
              </p:cNvPr>
              <p:cNvSpPr txBox="1"/>
              <p:nvPr userDrawn="1"/>
            </p:nvSpPr>
            <p:spPr>
              <a:xfrm>
                <a:off x="11568828" y="17746246"/>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70</a:t>
                </a:r>
              </a:p>
            </p:txBody>
          </p:sp>
          <p:sp>
            <p:nvSpPr>
              <p:cNvPr id="35" name="TextBox 34">
                <a:extLst>
                  <a:ext uri="{FF2B5EF4-FFF2-40B4-BE49-F238E27FC236}">
                    <a16:creationId xmlns:a16="http://schemas.microsoft.com/office/drawing/2014/main" id="{82F8EFE2-08CC-1A4B-8014-64337A37AF1A}"/>
                  </a:ext>
                  <a:ext uri="{C183D7F6-B498-43B3-948B-1728B52AA6E4}">
                    <adec:decorative xmlns:adec="http://schemas.microsoft.com/office/drawing/2017/decorative" val="1"/>
                  </a:ext>
                </a:extLst>
              </p:cNvPr>
              <p:cNvSpPr txBox="1"/>
              <p:nvPr userDrawn="1"/>
            </p:nvSpPr>
            <p:spPr>
              <a:xfrm>
                <a:off x="12694984" y="17746246"/>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60</a:t>
                </a:r>
              </a:p>
            </p:txBody>
          </p:sp>
          <p:sp>
            <p:nvSpPr>
              <p:cNvPr id="36" name="TextBox 35">
                <a:extLst>
                  <a:ext uri="{FF2B5EF4-FFF2-40B4-BE49-F238E27FC236}">
                    <a16:creationId xmlns:a16="http://schemas.microsoft.com/office/drawing/2014/main" id="{A003E66E-8994-6245-806A-0C9900D5102F}"/>
                  </a:ext>
                  <a:ext uri="{C183D7F6-B498-43B3-948B-1728B52AA6E4}">
                    <adec:decorative xmlns:adec="http://schemas.microsoft.com/office/drawing/2017/decorative" val="1"/>
                  </a:ext>
                </a:extLst>
              </p:cNvPr>
              <p:cNvSpPr txBox="1"/>
              <p:nvPr userDrawn="1"/>
            </p:nvSpPr>
            <p:spPr>
              <a:xfrm>
                <a:off x="10471548" y="18891653"/>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50</a:t>
                </a:r>
              </a:p>
            </p:txBody>
          </p:sp>
          <p:sp>
            <p:nvSpPr>
              <p:cNvPr id="37" name="TextBox 36">
                <a:extLst>
                  <a:ext uri="{FF2B5EF4-FFF2-40B4-BE49-F238E27FC236}">
                    <a16:creationId xmlns:a16="http://schemas.microsoft.com/office/drawing/2014/main" id="{0FA82D95-4018-F44A-B141-51599A993393}"/>
                  </a:ext>
                  <a:ext uri="{C183D7F6-B498-43B3-948B-1728B52AA6E4}">
                    <adec:decorative xmlns:adec="http://schemas.microsoft.com/office/drawing/2017/decorative" val="1"/>
                  </a:ext>
                </a:extLst>
              </p:cNvPr>
              <p:cNvSpPr txBox="1"/>
              <p:nvPr userDrawn="1"/>
            </p:nvSpPr>
            <p:spPr>
              <a:xfrm>
                <a:off x="11568828" y="1889165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Warm Red 40</a:t>
                </a:r>
              </a:p>
            </p:txBody>
          </p:sp>
          <p:sp>
            <p:nvSpPr>
              <p:cNvPr id="38" name="TextBox 37">
                <a:extLst>
                  <a:ext uri="{FF2B5EF4-FFF2-40B4-BE49-F238E27FC236}">
                    <a16:creationId xmlns:a16="http://schemas.microsoft.com/office/drawing/2014/main" id="{0EDD42A4-AD73-A248-AA1C-2E54ECFC1319}"/>
                  </a:ext>
                  <a:ext uri="{C183D7F6-B498-43B3-948B-1728B52AA6E4}">
                    <adec:decorative xmlns:adec="http://schemas.microsoft.com/office/drawing/2017/decorative" val="1"/>
                  </a:ext>
                </a:extLst>
              </p:cNvPr>
              <p:cNvSpPr txBox="1"/>
              <p:nvPr userDrawn="1"/>
            </p:nvSpPr>
            <p:spPr>
              <a:xfrm>
                <a:off x="12694984" y="1889165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Warm Red 30</a:t>
                </a:r>
              </a:p>
            </p:txBody>
          </p:sp>
        </p:grpSp>
        <p:grpSp>
          <p:nvGrpSpPr>
            <p:cNvPr id="5" name="Group 4">
              <a:extLst>
                <a:ext uri="{FF2B5EF4-FFF2-40B4-BE49-F238E27FC236}">
                  <a16:creationId xmlns:a16="http://schemas.microsoft.com/office/drawing/2014/main" id="{2E9D0ED1-D07D-5A44-B18D-1D319769B03C}"/>
                </a:ext>
              </a:extLst>
            </p:cNvPr>
            <p:cNvGrpSpPr/>
            <p:nvPr userDrawn="1"/>
          </p:nvGrpSpPr>
          <p:grpSpPr>
            <a:xfrm>
              <a:off x="7126734" y="14415782"/>
              <a:ext cx="3154680" cy="2093401"/>
              <a:chOff x="1708548" y="19235974"/>
              <a:chExt cx="3154680" cy="2093401"/>
            </a:xfrm>
          </p:grpSpPr>
          <p:sp>
            <p:nvSpPr>
              <p:cNvPr id="72" name="Rectangle 71">
                <a:extLst>
                  <a:ext uri="{FF2B5EF4-FFF2-40B4-BE49-F238E27FC236}">
                    <a16:creationId xmlns:a16="http://schemas.microsoft.com/office/drawing/2014/main" id="{A5C4D798-1E53-604A-A775-8E5E5F144747}"/>
                  </a:ext>
                  <a:ext uri="{C183D7F6-B498-43B3-948B-1728B52AA6E4}">
                    <adec:decorative xmlns:adec="http://schemas.microsoft.com/office/drawing/2017/decorative" val="1"/>
                  </a:ext>
                </a:extLst>
              </p:cNvPr>
              <p:cNvSpPr/>
              <p:nvPr userDrawn="1"/>
            </p:nvSpPr>
            <p:spPr>
              <a:xfrm>
                <a:off x="1708548" y="19235974"/>
                <a:ext cx="937260" cy="937260"/>
              </a:xfrm>
              <a:prstGeom prst="rect">
                <a:avLst/>
              </a:prstGeom>
              <a:solidFill>
                <a:srgbClr val="2F4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B99EC7-F760-4548-8C21-DB5F5AF7739C}"/>
                  </a:ext>
                  <a:ext uri="{C183D7F6-B498-43B3-948B-1728B52AA6E4}">
                    <adec:decorative xmlns:adec="http://schemas.microsoft.com/office/drawing/2017/decorative" val="1"/>
                  </a:ext>
                </a:extLst>
              </p:cNvPr>
              <p:cNvSpPr/>
              <p:nvPr userDrawn="1"/>
            </p:nvSpPr>
            <p:spPr>
              <a:xfrm>
                <a:off x="2805828" y="19235974"/>
                <a:ext cx="937260" cy="937260"/>
              </a:xfrm>
              <a:prstGeom prst="rect">
                <a:avLst/>
              </a:pr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31FCEB-2630-5D4C-8423-C67CF78A77C2}"/>
                  </a:ext>
                  <a:ext uri="{C183D7F6-B498-43B3-948B-1728B52AA6E4}">
                    <adec:decorative xmlns:adec="http://schemas.microsoft.com/office/drawing/2017/decorative" val="1"/>
                  </a:ext>
                </a:extLst>
              </p:cNvPr>
              <p:cNvSpPr/>
              <p:nvPr userDrawn="1"/>
            </p:nvSpPr>
            <p:spPr>
              <a:xfrm>
                <a:off x="3925968" y="19235974"/>
                <a:ext cx="937260" cy="937260"/>
              </a:xfrm>
              <a:prstGeom prst="rect">
                <a:avLst/>
              </a:prstGeom>
              <a:solidFill>
                <a:srgbClr val="5F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8ABC50-46AD-A443-ABF1-A863ED8C5F6B}"/>
                  </a:ext>
                  <a:ext uri="{C183D7F6-B498-43B3-948B-1728B52AA6E4}">
                    <adec:decorative xmlns:adec="http://schemas.microsoft.com/office/drawing/2017/decorative" val="1"/>
                  </a:ext>
                </a:extLst>
              </p:cNvPr>
              <p:cNvSpPr/>
              <p:nvPr userDrawn="1"/>
            </p:nvSpPr>
            <p:spPr>
              <a:xfrm>
                <a:off x="1708548" y="20392115"/>
                <a:ext cx="937260" cy="937260"/>
              </a:xfrm>
              <a:prstGeom prst="rect">
                <a:avLst/>
              </a:prstGeom>
              <a:solidFill>
                <a:srgbClr val="7FC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B943F5-65FE-364F-8073-00C0DA9B811B}"/>
                  </a:ext>
                  <a:ext uri="{C183D7F6-B498-43B3-948B-1728B52AA6E4}">
                    <adec:decorative xmlns:adec="http://schemas.microsoft.com/office/drawing/2017/decorative" val="1"/>
                  </a:ext>
                </a:extLst>
              </p:cNvPr>
              <p:cNvSpPr/>
              <p:nvPr userDrawn="1"/>
            </p:nvSpPr>
            <p:spPr>
              <a:xfrm>
                <a:off x="2805828" y="20392115"/>
                <a:ext cx="937260" cy="937260"/>
              </a:xfrm>
              <a:prstGeom prst="rect">
                <a:avLst/>
              </a:prstGeom>
              <a:solidFill>
                <a:srgbClr val="A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0A9AE6-A40B-784E-AC5D-0DFCD3D35848}"/>
                  </a:ext>
                  <a:ext uri="{C183D7F6-B498-43B3-948B-1728B52AA6E4}">
                    <adec:decorative xmlns:adec="http://schemas.microsoft.com/office/drawing/2017/decorative" val="1"/>
                  </a:ext>
                </a:extLst>
              </p:cNvPr>
              <p:cNvSpPr/>
              <p:nvPr userDrawn="1"/>
            </p:nvSpPr>
            <p:spPr>
              <a:xfrm>
                <a:off x="3925968" y="20392115"/>
                <a:ext cx="937260" cy="937260"/>
              </a:xfrm>
              <a:prstGeom prst="rect">
                <a:avLst/>
              </a:prstGeom>
              <a:solidFill>
                <a:srgbClr val="C7F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29614DD-FD3F-E143-9AF6-2BC13639E9EE}"/>
                  </a:ext>
                  <a:ext uri="{C183D7F6-B498-43B3-948B-1728B52AA6E4}">
                    <adec:decorative xmlns:adec="http://schemas.microsoft.com/office/drawing/2017/decorative" val="1"/>
                  </a:ext>
                </a:extLst>
              </p:cNvPr>
              <p:cNvSpPr txBox="1"/>
              <p:nvPr userDrawn="1"/>
            </p:nvSpPr>
            <p:spPr>
              <a:xfrm>
                <a:off x="1708548" y="19924205"/>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80</a:t>
                </a:r>
              </a:p>
            </p:txBody>
          </p:sp>
          <p:sp>
            <p:nvSpPr>
              <p:cNvPr id="40" name="TextBox 39">
                <a:extLst>
                  <a:ext uri="{FF2B5EF4-FFF2-40B4-BE49-F238E27FC236}">
                    <a16:creationId xmlns:a16="http://schemas.microsoft.com/office/drawing/2014/main" id="{81E04EFF-9CF7-B94C-9F29-4CA08EA7C58E}"/>
                  </a:ext>
                  <a:ext uri="{C183D7F6-B498-43B3-948B-1728B52AA6E4}">
                    <adec:decorative xmlns:adec="http://schemas.microsoft.com/office/drawing/2017/decorative" val="1"/>
                  </a:ext>
                </a:extLst>
              </p:cNvPr>
              <p:cNvSpPr txBox="1"/>
              <p:nvPr userDrawn="1"/>
            </p:nvSpPr>
            <p:spPr>
              <a:xfrm>
                <a:off x="2805828" y="19924205"/>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70</a:t>
                </a:r>
              </a:p>
            </p:txBody>
          </p:sp>
          <p:sp>
            <p:nvSpPr>
              <p:cNvPr id="41" name="TextBox 40">
                <a:extLst>
                  <a:ext uri="{FF2B5EF4-FFF2-40B4-BE49-F238E27FC236}">
                    <a16:creationId xmlns:a16="http://schemas.microsoft.com/office/drawing/2014/main" id="{1AD76C59-240F-9942-A939-F92A719B6366}"/>
                  </a:ext>
                  <a:ext uri="{C183D7F6-B498-43B3-948B-1728B52AA6E4}">
                    <adec:decorative xmlns:adec="http://schemas.microsoft.com/office/drawing/2017/decorative" val="1"/>
                  </a:ext>
                </a:extLst>
              </p:cNvPr>
              <p:cNvSpPr txBox="1"/>
              <p:nvPr userDrawn="1"/>
            </p:nvSpPr>
            <p:spPr>
              <a:xfrm>
                <a:off x="3931984" y="19924205"/>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60</a:t>
                </a:r>
              </a:p>
            </p:txBody>
          </p:sp>
          <p:sp>
            <p:nvSpPr>
              <p:cNvPr id="42" name="TextBox 41">
                <a:extLst>
                  <a:ext uri="{FF2B5EF4-FFF2-40B4-BE49-F238E27FC236}">
                    <a16:creationId xmlns:a16="http://schemas.microsoft.com/office/drawing/2014/main" id="{A6662C70-FB76-B04A-8F83-B89905664728}"/>
                  </a:ext>
                  <a:ext uri="{C183D7F6-B498-43B3-948B-1728B52AA6E4}">
                    <adec:decorative xmlns:adec="http://schemas.microsoft.com/office/drawing/2017/decorative" val="1"/>
                  </a:ext>
                </a:extLst>
              </p:cNvPr>
              <p:cNvSpPr txBox="1"/>
              <p:nvPr userDrawn="1"/>
            </p:nvSpPr>
            <p:spPr>
              <a:xfrm>
                <a:off x="1708548" y="21074424"/>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50</a:t>
                </a:r>
              </a:p>
            </p:txBody>
          </p:sp>
          <p:sp>
            <p:nvSpPr>
              <p:cNvPr id="43" name="TextBox 42">
                <a:extLst>
                  <a:ext uri="{FF2B5EF4-FFF2-40B4-BE49-F238E27FC236}">
                    <a16:creationId xmlns:a16="http://schemas.microsoft.com/office/drawing/2014/main" id="{1CD7BDF1-3026-6A47-8DD9-9F3C04338189}"/>
                  </a:ext>
                  <a:ext uri="{C183D7F6-B498-43B3-948B-1728B52AA6E4}">
                    <adec:decorative xmlns:adec="http://schemas.microsoft.com/office/drawing/2017/decorative" val="1"/>
                  </a:ext>
                </a:extLst>
              </p:cNvPr>
              <p:cNvSpPr txBox="1"/>
              <p:nvPr userDrawn="1"/>
            </p:nvSpPr>
            <p:spPr>
              <a:xfrm>
                <a:off x="2805828" y="21074424"/>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Green 40</a:t>
                </a:r>
              </a:p>
            </p:txBody>
          </p:sp>
          <p:sp>
            <p:nvSpPr>
              <p:cNvPr id="44" name="TextBox 43">
                <a:extLst>
                  <a:ext uri="{FF2B5EF4-FFF2-40B4-BE49-F238E27FC236}">
                    <a16:creationId xmlns:a16="http://schemas.microsoft.com/office/drawing/2014/main" id="{B20FC68F-E615-C942-ABFC-2D3121487230}"/>
                  </a:ext>
                  <a:ext uri="{C183D7F6-B498-43B3-948B-1728B52AA6E4}">
                    <adec:decorative xmlns:adec="http://schemas.microsoft.com/office/drawing/2017/decorative" val="1"/>
                  </a:ext>
                </a:extLst>
              </p:cNvPr>
              <p:cNvSpPr txBox="1"/>
              <p:nvPr userDrawn="1"/>
            </p:nvSpPr>
            <p:spPr>
              <a:xfrm>
                <a:off x="3931984" y="21074424"/>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Green 30</a:t>
                </a:r>
              </a:p>
            </p:txBody>
          </p:sp>
        </p:grpSp>
        <p:grpSp>
          <p:nvGrpSpPr>
            <p:cNvPr id="6" name="Group 5">
              <a:extLst>
                <a:ext uri="{FF2B5EF4-FFF2-40B4-BE49-F238E27FC236}">
                  <a16:creationId xmlns:a16="http://schemas.microsoft.com/office/drawing/2014/main" id="{B6F4EB46-9EA1-F747-AE04-D8148E388D0C}"/>
                </a:ext>
              </a:extLst>
            </p:cNvPr>
            <p:cNvGrpSpPr/>
            <p:nvPr userDrawn="1"/>
          </p:nvGrpSpPr>
          <p:grpSpPr>
            <a:xfrm>
              <a:off x="10479534" y="14414914"/>
              <a:ext cx="3154680" cy="2093401"/>
              <a:chOff x="1708548" y="21546506"/>
              <a:chExt cx="3154680" cy="2093401"/>
            </a:xfrm>
          </p:grpSpPr>
          <p:sp>
            <p:nvSpPr>
              <p:cNvPr id="66" name="Rectangle 65">
                <a:extLst>
                  <a:ext uri="{FF2B5EF4-FFF2-40B4-BE49-F238E27FC236}">
                    <a16:creationId xmlns:a16="http://schemas.microsoft.com/office/drawing/2014/main" id="{94ED574C-80C4-E248-8A3E-840DADC381D8}"/>
                  </a:ext>
                  <a:ext uri="{C183D7F6-B498-43B3-948B-1728B52AA6E4}">
                    <adec:decorative xmlns:adec="http://schemas.microsoft.com/office/drawing/2017/decorative" val="1"/>
                  </a:ext>
                </a:extLst>
              </p:cNvPr>
              <p:cNvSpPr/>
              <p:nvPr userDrawn="1"/>
            </p:nvSpPr>
            <p:spPr>
              <a:xfrm>
                <a:off x="1708548" y="21546506"/>
                <a:ext cx="937260" cy="937260"/>
              </a:xfrm>
              <a:prstGeom prst="rect">
                <a:avLst/>
              </a:prstGeom>
              <a:solidFill>
                <a:srgbClr val="5D3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4010221-B165-4241-8783-62CB8A691F3C}"/>
                  </a:ext>
                  <a:ext uri="{C183D7F6-B498-43B3-948B-1728B52AA6E4}">
                    <adec:decorative xmlns:adec="http://schemas.microsoft.com/office/drawing/2017/decorative" val="1"/>
                  </a:ext>
                </a:extLst>
              </p:cNvPr>
              <p:cNvSpPr/>
              <p:nvPr userDrawn="1"/>
            </p:nvSpPr>
            <p:spPr>
              <a:xfrm>
                <a:off x="2805828" y="21546506"/>
                <a:ext cx="937260" cy="937260"/>
              </a:xfrm>
              <a:prstGeom prst="rect">
                <a:avLst/>
              </a:prstGeom>
              <a:solidFill>
                <a:srgbClr val="915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BF8FEB-4542-8C4B-9AE4-5009CE91C9FA}"/>
                  </a:ext>
                  <a:ext uri="{C183D7F6-B498-43B3-948B-1728B52AA6E4}">
                    <adec:decorative xmlns:adec="http://schemas.microsoft.com/office/drawing/2017/decorative" val="1"/>
                  </a:ext>
                </a:extLst>
              </p:cNvPr>
              <p:cNvSpPr/>
              <p:nvPr userDrawn="1"/>
            </p:nvSpPr>
            <p:spPr>
              <a:xfrm>
                <a:off x="3925968" y="21546506"/>
                <a:ext cx="937260" cy="937260"/>
              </a:xfrm>
              <a:prstGeom prst="rect">
                <a:avLst/>
              </a:prstGeom>
              <a:solidFill>
                <a:srgbClr val="C3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FAE5B70-E534-734E-9993-6C3B97F0C411}"/>
                  </a:ext>
                  <a:ext uri="{C183D7F6-B498-43B3-948B-1728B52AA6E4}">
                    <adec:decorative xmlns:adec="http://schemas.microsoft.com/office/drawing/2017/decorative" val="1"/>
                  </a:ext>
                </a:extLst>
              </p:cNvPr>
              <p:cNvSpPr/>
              <p:nvPr userDrawn="1"/>
            </p:nvSpPr>
            <p:spPr>
              <a:xfrm>
                <a:off x="1708548" y="22702647"/>
                <a:ext cx="937260" cy="937260"/>
              </a:xfrm>
              <a:prstGeom prst="rect">
                <a:avLst/>
              </a:prstGeom>
              <a:solidFill>
                <a:srgbClr val="E7A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0A6C7DA-303F-EB48-A134-ADA0F0FD480A}"/>
                  </a:ext>
                  <a:ext uri="{C183D7F6-B498-43B3-948B-1728B52AA6E4}">
                    <adec:decorative xmlns:adec="http://schemas.microsoft.com/office/drawing/2017/decorative" val="1"/>
                  </a:ext>
                </a:extLst>
              </p:cNvPr>
              <p:cNvSpPr/>
              <p:nvPr userDrawn="1"/>
            </p:nvSpPr>
            <p:spPr>
              <a:xfrm>
                <a:off x="2805828" y="22702647"/>
                <a:ext cx="937260" cy="937260"/>
              </a:xfrm>
              <a:prstGeom prst="rect">
                <a:avLst/>
              </a:prstGeom>
              <a:solidFill>
                <a:srgbClr val="F8C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7C90816-9D79-914C-8CF3-A73779AD6E41}"/>
                  </a:ext>
                  <a:ext uri="{C183D7F6-B498-43B3-948B-1728B52AA6E4}">
                    <adec:decorative xmlns:adec="http://schemas.microsoft.com/office/drawing/2017/decorative" val="1"/>
                  </a:ext>
                </a:extLst>
              </p:cNvPr>
              <p:cNvSpPr/>
              <p:nvPr userDrawn="1"/>
            </p:nvSpPr>
            <p:spPr>
              <a:xfrm>
                <a:off x="3925968" y="22702647"/>
                <a:ext cx="937260" cy="93726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0743391-80CC-924A-BD06-C8F9DD67C0AA}"/>
                  </a:ext>
                  <a:ext uri="{C183D7F6-B498-43B3-948B-1728B52AA6E4}">
                    <adec:decorative xmlns:adec="http://schemas.microsoft.com/office/drawing/2017/decorative" val="1"/>
                  </a:ext>
                </a:extLst>
              </p:cNvPr>
              <p:cNvSpPr txBox="1"/>
              <p:nvPr userDrawn="1"/>
            </p:nvSpPr>
            <p:spPr>
              <a:xfrm>
                <a:off x="1708548" y="22224643"/>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80</a:t>
                </a:r>
              </a:p>
            </p:txBody>
          </p:sp>
          <p:sp>
            <p:nvSpPr>
              <p:cNvPr id="47" name="TextBox 46">
                <a:extLst>
                  <a:ext uri="{FF2B5EF4-FFF2-40B4-BE49-F238E27FC236}">
                    <a16:creationId xmlns:a16="http://schemas.microsoft.com/office/drawing/2014/main" id="{598E1B59-15C9-FE4B-813C-91B4E8B37BA3}"/>
                  </a:ext>
                  <a:ext uri="{C183D7F6-B498-43B3-948B-1728B52AA6E4}">
                    <adec:decorative xmlns:adec="http://schemas.microsoft.com/office/drawing/2017/decorative" val="1"/>
                  </a:ext>
                </a:extLst>
              </p:cNvPr>
              <p:cNvSpPr txBox="1"/>
              <p:nvPr userDrawn="1"/>
            </p:nvSpPr>
            <p:spPr>
              <a:xfrm>
                <a:off x="2805828" y="22224643"/>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70</a:t>
                </a:r>
              </a:p>
            </p:txBody>
          </p:sp>
          <p:sp>
            <p:nvSpPr>
              <p:cNvPr id="48" name="TextBox 47">
                <a:extLst>
                  <a:ext uri="{FF2B5EF4-FFF2-40B4-BE49-F238E27FC236}">
                    <a16:creationId xmlns:a16="http://schemas.microsoft.com/office/drawing/2014/main" id="{E9E64161-891E-6E4B-99EB-28B16C66006C}"/>
                  </a:ext>
                  <a:ext uri="{C183D7F6-B498-43B3-948B-1728B52AA6E4}">
                    <adec:decorative xmlns:adec="http://schemas.microsoft.com/office/drawing/2017/decorative" val="1"/>
                  </a:ext>
                </a:extLst>
              </p:cNvPr>
              <p:cNvSpPr txBox="1"/>
              <p:nvPr userDrawn="1"/>
            </p:nvSpPr>
            <p:spPr>
              <a:xfrm>
                <a:off x="3931984" y="22224643"/>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60</a:t>
                </a:r>
              </a:p>
            </p:txBody>
          </p:sp>
          <p:sp>
            <p:nvSpPr>
              <p:cNvPr id="49" name="TextBox 48">
                <a:extLst>
                  <a:ext uri="{FF2B5EF4-FFF2-40B4-BE49-F238E27FC236}">
                    <a16:creationId xmlns:a16="http://schemas.microsoft.com/office/drawing/2014/main" id="{331FEE97-D6D5-2F42-AD7D-672152CC595C}"/>
                  </a:ext>
                  <a:ext uri="{C183D7F6-B498-43B3-948B-1728B52AA6E4}">
                    <adec:decorative xmlns:adec="http://schemas.microsoft.com/office/drawing/2017/decorative" val="1"/>
                  </a:ext>
                </a:extLst>
              </p:cNvPr>
              <p:cNvSpPr txBox="1"/>
              <p:nvPr userDrawn="1"/>
            </p:nvSpPr>
            <p:spPr>
              <a:xfrm>
                <a:off x="1708548" y="23384488"/>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50</a:t>
                </a:r>
              </a:p>
            </p:txBody>
          </p:sp>
          <p:sp>
            <p:nvSpPr>
              <p:cNvPr id="50" name="TextBox 49">
                <a:extLst>
                  <a:ext uri="{FF2B5EF4-FFF2-40B4-BE49-F238E27FC236}">
                    <a16:creationId xmlns:a16="http://schemas.microsoft.com/office/drawing/2014/main" id="{2A6143B5-B830-2141-822D-B4BFEAF62ECA}"/>
                  </a:ext>
                  <a:ext uri="{C183D7F6-B498-43B3-948B-1728B52AA6E4}">
                    <adec:decorative xmlns:adec="http://schemas.microsoft.com/office/drawing/2017/decorative" val="1"/>
                  </a:ext>
                </a:extLst>
              </p:cNvPr>
              <p:cNvSpPr txBox="1"/>
              <p:nvPr userDrawn="1"/>
            </p:nvSpPr>
            <p:spPr>
              <a:xfrm>
                <a:off x="2805828" y="23384488"/>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Amber 40</a:t>
                </a:r>
              </a:p>
            </p:txBody>
          </p:sp>
          <p:sp>
            <p:nvSpPr>
              <p:cNvPr id="51" name="TextBox 50">
                <a:extLst>
                  <a:ext uri="{FF2B5EF4-FFF2-40B4-BE49-F238E27FC236}">
                    <a16:creationId xmlns:a16="http://schemas.microsoft.com/office/drawing/2014/main" id="{D02E7A15-82CB-6741-A601-14FCE58C2586}"/>
                  </a:ext>
                  <a:ext uri="{C183D7F6-B498-43B3-948B-1728B52AA6E4}">
                    <adec:decorative xmlns:adec="http://schemas.microsoft.com/office/drawing/2017/decorative" val="1"/>
                  </a:ext>
                </a:extLst>
              </p:cNvPr>
              <p:cNvSpPr txBox="1"/>
              <p:nvPr userDrawn="1"/>
            </p:nvSpPr>
            <p:spPr>
              <a:xfrm>
                <a:off x="3931984" y="23384488"/>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Amber 30</a:t>
                </a:r>
              </a:p>
            </p:txBody>
          </p:sp>
        </p:grpSp>
        <p:grpSp>
          <p:nvGrpSpPr>
            <p:cNvPr id="8" name="Group 7">
              <a:extLst>
                <a:ext uri="{FF2B5EF4-FFF2-40B4-BE49-F238E27FC236}">
                  <a16:creationId xmlns:a16="http://schemas.microsoft.com/office/drawing/2014/main" id="{FE2C1240-D54B-DB42-8342-B3BF761F4840}"/>
                </a:ext>
              </a:extLst>
            </p:cNvPr>
            <p:cNvGrpSpPr/>
            <p:nvPr userDrawn="1"/>
          </p:nvGrpSpPr>
          <p:grpSpPr>
            <a:xfrm>
              <a:off x="13857734" y="14414047"/>
              <a:ext cx="3154680" cy="2093401"/>
              <a:chOff x="1708548" y="23857039"/>
              <a:chExt cx="3154680" cy="2093401"/>
            </a:xfrm>
          </p:grpSpPr>
          <p:sp>
            <p:nvSpPr>
              <p:cNvPr id="78" name="Rectangle 77">
                <a:extLst>
                  <a:ext uri="{FF2B5EF4-FFF2-40B4-BE49-F238E27FC236}">
                    <a16:creationId xmlns:a16="http://schemas.microsoft.com/office/drawing/2014/main" id="{D42F5FB8-4D10-5A43-939D-BF456AA5FBA1}"/>
                  </a:ext>
                  <a:ext uri="{C183D7F6-B498-43B3-948B-1728B52AA6E4}">
                    <adec:decorative xmlns:adec="http://schemas.microsoft.com/office/drawing/2017/decorative" val="1"/>
                  </a:ext>
                </a:extLst>
              </p:cNvPr>
              <p:cNvSpPr/>
              <p:nvPr userDrawn="1"/>
            </p:nvSpPr>
            <p:spPr>
              <a:xfrm>
                <a:off x="1708548" y="23857039"/>
                <a:ext cx="937260" cy="937260"/>
              </a:xfrm>
              <a:prstGeom prst="rect">
                <a:avLst/>
              </a:prstGeom>
              <a:solidFill>
                <a:srgbClr val="3E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5F54A19-1CA4-B64E-B2F8-EE4E0A774A09}"/>
                  </a:ext>
                  <a:ext uri="{C183D7F6-B498-43B3-948B-1728B52AA6E4}">
                    <adec:decorative xmlns:adec="http://schemas.microsoft.com/office/drawing/2017/decorative" val="1"/>
                  </a:ext>
                </a:extLst>
              </p:cNvPr>
              <p:cNvSpPr/>
              <p:nvPr userDrawn="1"/>
            </p:nvSpPr>
            <p:spPr>
              <a:xfrm>
                <a:off x="2805828" y="23857039"/>
                <a:ext cx="937260" cy="937260"/>
              </a:xfrm>
              <a:prstGeom prst="rect">
                <a:avLst/>
              </a:prstGeom>
              <a:solidFill>
                <a:srgbClr val="5F6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DDC6AEA-91BE-8A46-B8B6-2C085F528C0D}"/>
                  </a:ext>
                  <a:ext uri="{C183D7F6-B498-43B3-948B-1728B52AA6E4}">
                    <adec:decorative xmlns:adec="http://schemas.microsoft.com/office/drawing/2017/decorative" val="1"/>
                  </a:ext>
                </a:extLst>
              </p:cNvPr>
              <p:cNvSpPr/>
              <p:nvPr userDrawn="1"/>
            </p:nvSpPr>
            <p:spPr>
              <a:xfrm>
                <a:off x="3925968" y="23857039"/>
                <a:ext cx="937260" cy="937260"/>
              </a:xfrm>
              <a:prstGeom prst="rect">
                <a:avLst/>
              </a:prstGeom>
              <a:solidFill>
                <a:srgbClr val="83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B09729E-0FCD-B64C-8421-982CFE718172}"/>
                  </a:ext>
                  <a:ext uri="{C183D7F6-B498-43B3-948B-1728B52AA6E4}">
                    <adec:decorative xmlns:adec="http://schemas.microsoft.com/office/drawing/2017/decorative" val="1"/>
                  </a:ext>
                </a:extLst>
              </p:cNvPr>
              <p:cNvSpPr/>
              <p:nvPr userDrawn="1"/>
            </p:nvSpPr>
            <p:spPr>
              <a:xfrm>
                <a:off x="1708548" y="25013180"/>
                <a:ext cx="937260" cy="937260"/>
              </a:xfrm>
              <a:prstGeom prst="rect">
                <a:avLst/>
              </a:prstGeom>
              <a:solidFill>
                <a:srgbClr val="A6B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4C54730-04AA-2F4A-B78E-960A2A976DFA}"/>
                  </a:ext>
                  <a:ext uri="{C183D7F6-B498-43B3-948B-1728B52AA6E4}">
                    <adec:decorative xmlns:adec="http://schemas.microsoft.com/office/drawing/2017/decorative" val="1"/>
                  </a:ext>
                </a:extLst>
              </p:cNvPr>
              <p:cNvSpPr/>
              <p:nvPr userDrawn="1"/>
            </p:nvSpPr>
            <p:spPr>
              <a:xfrm>
                <a:off x="2805828" y="25013180"/>
                <a:ext cx="937260" cy="937260"/>
              </a:xfrm>
              <a:prstGeom prst="rect">
                <a:avLst/>
              </a:prstGeom>
              <a:solidFill>
                <a:srgbClr val="C6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F1D8519-3E15-8440-9FE5-42005976F357}"/>
                  </a:ext>
                  <a:ext uri="{C183D7F6-B498-43B3-948B-1728B52AA6E4}">
                    <adec:decorative xmlns:adec="http://schemas.microsoft.com/office/drawing/2017/decorative" val="1"/>
                  </a:ext>
                </a:extLst>
              </p:cNvPr>
              <p:cNvSpPr/>
              <p:nvPr userDrawn="1"/>
            </p:nvSpPr>
            <p:spPr>
              <a:xfrm>
                <a:off x="3925968" y="25013180"/>
                <a:ext cx="937260" cy="937260"/>
              </a:xfrm>
              <a:prstGeom prst="rect">
                <a:avLst/>
              </a:prstGeom>
              <a:solidFill>
                <a:srgbClr val="DFE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1F9A002-5EDC-624B-9013-D0A162D7E72F}"/>
                  </a:ext>
                  <a:ext uri="{C183D7F6-B498-43B3-948B-1728B52AA6E4}">
                    <adec:decorative xmlns:adec="http://schemas.microsoft.com/office/drawing/2017/decorative" val="1"/>
                  </a:ext>
                </a:extLst>
              </p:cNvPr>
              <p:cNvSpPr txBox="1"/>
              <p:nvPr userDrawn="1"/>
            </p:nvSpPr>
            <p:spPr>
              <a:xfrm>
                <a:off x="1708548" y="24293299"/>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80</a:t>
                </a:r>
              </a:p>
            </p:txBody>
          </p:sp>
          <p:sp>
            <p:nvSpPr>
              <p:cNvPr id="53" name="TextBox 52">
                <a:extLst>
                  <a:ext uri="{FF2B5EF4-FFF2-40B4-BE49-F238E27FC236}">
                    <a16:creationId xmlns:a16="http://schemas.microsoft.com/office/drawing/2014/main" id="{71BF7DA6-1E03-B446-8709-9B632A46BA6F}"/>
                  </a:ext>
                  <a:ext uri="{C183D7F6-B498-43B3-948B-1728B52AA6E4}">
                    <adec:decorative xmlns:adec="http://schemas.microsoft.com/office/drawing/2017/decorative" val="1"/>
                  </a:ext>
                </a:extLst>
              </p:cNvPr>
              <p:cNvSpPr txBox="1"/>
              <p:nvPr userDrawn="1"/>
            </p:nvSpPr>
            <p:spPr>
              <a:xfrm>
                <a:off x="2805828" y="24293299"/>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70</a:t>
                </a:r>
              </a:p>
            </p:txBody>
          </p:sp>
          <p:sp>
            <p:nvSpPr>
              <p:cNvPr id="54" name="TextBox 53">
                <a:extLst>
                  <a:ext uri="{FF2B5EF4-FFF2-40B4-BE49-F238E27FC236}">
                    <a16:creationId xmlns:a16="http://schemas.microsoft.com/office/drawing/2014/main" id="{68E52121-F0B7-284E-B638-E9AAD88A4B4C}"/>
                  </a:ext>
                  <a:ext uri="{C183D7F6-B498-43B3-948B-1728B52AA6E4}">
                    <adec:decorative xmlns:adec="http://schemas.microsoft.com/office/drawing/2017/decorative" val="1"/>
                  </a:ext>
                </a:extLst>
              </p:cNvPr>
              <p:cNvSpPr txBox="1"/>
              <p:nvPr userDrawn="1"/>
            </p:nvSpPr>
            <p:spPr>
              <a:xfrm>
                <a:off x="3931984" y="24293299"/>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60</a:t>
                </a:r>
              </a:p>
            </p:txBody>
          </p:sp>
          <p:sp>
            <p:nvSpPr>
              <p:cNvPr id="55" name="TextBox 54">
                <a:extLst>
                  <a:ext uri="{FF2B5EF4-FFF2-40B4-BE49-F238E27FC236}">
                    <a16:creationId xmlns:a16="http://schemas.microsoft.com/office/drawing/2014/main" id="{164DB7C9-9E86-DF44-9E01-13595E3B0D65}"/>
                  </a:ext>
                  <a:ext uri="{C183D7F6-B498-43B3-948B-1728B52AA6E4}">
                    <adec:decorative xmlns:adec="http://schemas.microsoft.com/office/drawing/2017/decorative" val="1"/>
                  </a:ext>
                </a:extLst>
              </p:cNvPr>
              <p:cNvSpPr txBox="1"/>
              <p:nvPr userDrawn="1"/>
            </p:nvSpPr>
            <p:spPr>
              <a:xfrm>
                <a:off x="1708548" y="2544833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50</a:t>
                </a:r>
              </a:p>
            </p:txBody>
          </p:sp>
          <p:sp>
            <p:nvSpPr>
              <p:cNvPr id="56" name="TextBox 55">
                <a:extLst>
                  <a:ext uri="{FF2B5EF4-FFF2-40B4-BE49-F238E27FC236}">
                    <a16:creationId xmlns:a16="http://schemas.microsoft.com/office/drawing/2014/main" id="{82D72B31-0582-4A4F-AD97-54CB7539006C}"/>
                  </a:ext>
                  <a:ext uri="{C183D7F6-B498-43B3-948B-1728B52AA6E4}">
                    <adec:decorative xmlns:adec="http://schemas.microsoft.com/office/drawing/2017/decorative" val="1"/>
                  </a:ext>
                </a:extLst>
              </p:cNvPr>
              <p:cNvSpPr txBox="1"/>
              <p:nvPr userDrawn="1"/>
            </p:nvSpPr>
            <p:spPr>
              <a:xfrm>
                <a:off x="2805828" y="25448331"/>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Lime Green 40</a:t>
                </a:r>
              </a:p>
            </p:txBody>
          </p:sp>
          <p:sp>
            <p:nvSpPr>
              <p:cNvPr id="57" name="TextBox 56">
                <a:extLst>
                  <a:ext uri="{FF2B5EF4-FFF2-40B4-BE49-F238E27FC236}">
                    <a16:creationId xmlns:a16="http://schemas.microsoft.com/office/drawing/2014/main" id="{1F1D1FC7-9F29-8946-A972-89021DB1A31A}"/>
                  </a:ext>
                  <a:ext uri="{C183D7F6-B498-43B3-948B-1728B52AA6E4}">
                    <adec:decorative xmlns:adec="http://schemas.microsoft.com/office/drawing/2017/decorative" val="1"/>
                  </a:ext>
                </a:extLst>
              </p:cNvPr>
              <p:cNvSpPr txBox="1"/>
              <p:nvPr userDrawn="1"/>
            </p:nvSpPr>
            <p:spPr>
              <a:xfrm>
                <a:off x="3931984" y="25448331"/>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Lime Green 30</a:t>
                </a:r>
              </a:p>
            </p:txBody>
          </p:sp>
        </p:grpSp>
        <p:sp>
          <p:nvSpPr>
            <p:cNvPr id="24" name="Rectangle 23">
              <a:extLst>
                <a:ext uri="{FF2B5EF4-FFF2-40B4-BE49-F238E27FC236}">
                  <a16:creationId xmlns:a16="http://schemas.microsoft.com/office/drawing/2014/main" id="{23545F00-911B-FA43-98CC-E3C31528E297}"/>
                </a:ext>
                <a:ext uri="{C183D7F6-B498-43B3-948B-1728B52AA6E4}">
                  <adec:decorative xmlns:adec="http://schemas.microsoft.com/office/drawing/2017/decorative" val="1"/>
                </a:ext>
              </a:extLst>
            </p:cNvPr>
            <p:cNvSpPr/>
            <p:nvPr userDrawn="1"/>
          </p:nvSpPr>
          <p:spPr>
            <a:xfrm>
              <a:off x="17183247" y="14415783"/>
              <a:ext cx="937260" cy="93445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John Jersin">
              <a:extLst>
                <a:ext uri="{FF2B5EF4-FFF2-40B4-BE49-F238E27FC236}">
                  <a16:creationId xmlns:a16="http://schemas.microsoft.com/office/drawing/2014/main" id="{F0F2E3B6-B42E-7746-B56D-5CDD0A3DC5A1}"/>
                </a:ext>
                <a:ext uri="{C183D7F6-B498-43B3-948B-1728B52AA6E4}">
                  <adec:decorative xmlns:adec="http://schemas.microsoft.com/office/drawing/2017/decorative" val="1"/>
                </a:ext>
              </a:extLst>
            </p:cNvPr>
            <p:cNvSpPr txBox="1"/>
            <p:nvPr userDrawn="1"/>
          </p:nvSpPr>
          <p:spPr>
            <a:xfrm>
              <a:off x="17204003" y="14502415"/>
              <a:ext cx="915989" cy="83588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es-ES" sz="1600">
                  <a:solidFill>
                    <a:schemeClr val="tx1"/>
                  </a:solidFill>
                  <a:latin typeface="Community Light" panose="02000303040000020003" pitchFamily="2" charset="0"/>
                </a:rPr>
                <a:t>#e9e5df </a:t>
              </a:r>
            </a:p>
            <a:p>
              <a:pPr lvl="0" algn="r" rtl="0">
                <a:defRPr/>
              </a:pPr>
              <a:r>
                <a:rPr kumimoji="0" lang="es-ES" sz="1600" u="none" strike="noStrike" kern="1200" cap="none" normalizeH="0" baseline="0">
                  <a:ln>
                    <a:noFill/>
                  </a:ln>
                  <a:solidFill>
                    <a:schemeClr val="tx1"/>
                  </a:solidFill>
                  <a:effectLst/>
                  <a:uLnTx/>
                  <a:uFillTx/>
                  <a:latin typeface="Community Light" panose="02000303040000020003" pitchFamily="2" charset="0"/>
                </a:rPr>
                <a:t>Warm Gray</a:t>
              </a:r>
            </a:p>
          </p:txBody>
        </p:sp>
        <p:sp>
          <p:nvSpPr>
            <p:cNvPr id="115" name="John Jersin">
              <a:extLst>
                <a:ext uri="{FF2B5EF4-FFF2-40B4-BE49-F238E27FC236}">
                  <a16:creationId xmlns:a16="http://schemas.microsoft.com/office/drawing/2014/main" id="{D0259A2E-E1EC-224D-AA61-B0F03D8362C5}"/>
                </a:ext>
                <a:ext uri="{C183D7F6-B498-43B3-948B-1728B52AA6E4}">
                  <adec:decorative xmlns:adec="http://schemas.microsoft.com/office/drawing/2017/decorative" val="1"/>
                </a:ext>
              </a:extLst>
            </p:cNvPr>
            <p:cNvSpPr txBox="1"/>
            <p:nvPr userDrawn="1"/>
          </p:nvSpPr>
          <p:spPr>
            <a:xfrm>
              <a:off x="17182732" y="15906208"/>
              <a:ext cx="937260" cy="5896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es-ES" sz="1600">
                  <a:solidFill>
                    <a:schemeClr val="tx1"/>
                  </a:solidFill>
                  <a:latin typeface="Community Light" panose="02000303040000020003" pitchFamily="2" charset="0"/>
                </a:rPr>
                <a:t>#fdfaf5</a:t>
              </a:r>
            </a:p>
            <a:p>
              <a:pPr algn="r" rtl="0"/>
              <a:r>
                <a:rPr kumimoji="0" lang="es-ES" sz="1600" u="none" strike="noStrike" kern="1200" cap="none" normalizeH="0" baseline="0">
                  <a:ln>
                    <a:noFill/>
                  </a:ln>
                  <a:solidFill>
                    <a:schemeClr val="tx1"/>
                  </a:solidFill>
                  <a:effectLst/>
                  <a:uLnTx/>
                  <a:uFillTx/>
                  <a:latin typeface="Community Light" panose="02000303040000020003" pitchFamily="2" charset="0"/>
                </a:rPr>
                <a:t>Off-white</a:t>
              </a:r>
            </a:p>
          </p:txBody>
        </p:sp>
      </p:grpSp>
    </p:spTree>
    <p:extLst>
      <p:ext uri="{BB962C8B-B14F-4D97-AF65-F5344CB8AC3E}">
        <p14:creationId xmlns:p14="http://schemas.microsoft.com/office/powerpoint/2010/main" val="4002693402"/>
      </p:ext>
    </p:extLst>
  </p:cSld>
  <p:clrMap bg1="lt1" tx1="dk1" bg2="lt2" tx2="dk2" accent1="accent1" accent2="accent2" accent3="accent3" accent4="accent4" accent5="accent5" accent6="accent6" hlink="hlink" folHlink="folHlink"/>
  <p:sldLayoutIdLst>
    <p:sldLayoutId id="2147484634"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 id="2147484644" r:id="rId11"/>
    <p:sldLayoutId id="2147484645" r:id="rId12"/>
    <p:sldLayoutId id="2147484646" r:id="rId13"/>
    <p:sldLayoutId id="2147484647" r:id="rId14"/>
    <p:sldLayoutId id="2147484648" r:id="rId15"/>
    <p:sldLayoutId id="2147484649" r:id="rId16"/>
    <p:sldLayoutId id="2147484650" r:id="rId17"/>
    <p:sldLayoutId id="2147484651" r:id="rId18"/>
    <p:sldLayoutId id="2147484652" r:id="rId19"/>
    <p:sldLayoutId id="2147484653" r:id="rId20"/>
    <p:sldLayoutId id="2147484654" r:id="rId21"/>
    <p:sldLayoutId id="2147484655" r:id="rId22"/>
    <p:sldLayoutId id="2147484656" r:id="rId23"/>
  </p:sldLayoutIdLst>
  <p:txStyles>
    <p:titleStyle>
      <a:lvl1pPr algn="l" defTabSz="914400" rtl="0" eaLnBrk="1" latinLnBrk="0" hangingPunct="1">
        <a:lnSpc>
          <a:spcPct val="90000"/>
        </a:lnSpc>
        <a:spcBef>
          <a:spcPct val="0"/>
        </a:spcBef>
        <a:buNone/>
        <a:defRPr lang="en-US" sz="6600" kern="1200" baseline="0" dirty="0">
          <a:solidFill>
            <a:srgbClr val="915907"/>
          </a:solidFill>
          <a:latin typeface="Community Light" panose="020003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5600" kern="1200" baseline="0" dirty="0">
          <a:solidFill>
            <a:srgbClr val="56687A"/>
          </a:solidFill>
          <a:latin typeface="Community Light" panose="020003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4800" kern="1200" baseline="0" dirty="0">
          <a:solidFill>
            <a:srgbClr val="56687A"/>
          </a:solidFill>
          <a:latin typeface="Community Light" panose="020003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4000" kern="1200" baseline="0" dirty="0">
          <a:solidFill>
            <a:srgbClr val="56687A"/>
          </a:solidFill>
          <a:latin typeface="Community Light" panose="020003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7873">
          <p15:clr>
            <a:srgbClr val="A4A3A4"/>
          </p15:clr>
        </p15:guide>
        <p15:guide id="4" pos="7489">
          <p15:clr>
            <a:srgbClr val="A4A3A4"/>
          </p15:clr>
        </p15:guide>
        <p15:guide id="5" orient="horz" pos="960">
          <p15:clr>
            <a:srgbClr val="F26B43"/>
          </p15:clr>
        </p15:guide>
        <p15:guide id="6" orient="horz" pos="7680">
          <p15:clr>
            <a:srgbClr val="F26B43"/>
          </p15:clr>
        </p15:guide>
        <p15:guide id="7" pos="961">
          <p15:clr>
            <a:srgbClr val="F26B43"/>
          </p15:clr>
        </p15:guide>
        <p15:guide id="8" pos="14401">
          <p15:clr>
            <a:srgbClr val="F26B43"/>
          </p15:clr>
        </p15:guide>
        <p15:guide id="9" pos="5569">
          <p15:clr>
            <a:srgbClr val="A4A3A4"/>
          </p15:clr>
        </p15:guide>
        <p15:guide id="10" pos="5185">
          <p15:clr>
            <a:srgbClr val="A4A3A4"/>
          </p15:clr>
        </p15:guide>
        <p15:guide id="11" pos="5353">
          <p15:clr>
            <a:srgbClr val="A4A3A4"/>
          </p15:clr>
        </p15:guide>
        <p15:guide id="12" pos="9793">
          <p15:clr>
            <a:srgbClr val="A4A3A4"/>
          </p15:clr>
        </p15:guide>
        <p15:guide id="13" pos="10177">
          <p15:clr>
            <a:srgbClr val="A4A3A4"/>
          </p15:clr>
        </p15:guide>
        <p15:guide id="14" pos="9985">
          <p15:clr>
            <a:srgbClr val="A4A3A4"/>
          </p15:clr>
        </p15:guide>
        <p15:guide id="15" orient="horz" pos="3000">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DFAF5"/>
        </a:solidFill>
        <a:effectLst/>
      </p:bgPr>
    </p:bg>
    <p:spTree>
      <p:nvGrpSpPr>
        <p:cNvPr id="1" name=""/>
        <p:cNvGrpSpPr/>
        <p:nvPr/>
      </p:nvGrpSpPr>
      <p:grpSpPr>
        <a:xfrm>
          <a:off x="0" y="0"/>
          <a:ext cx="0" cy="0"/>
          <a:chOff x="0" y="0"/>
          <a:chExt cx="0" cy="0"/>
        </a:xfrm>
      </p:grpSpPr>
      <p:sp>
        <p:nvSpPr>
          <p:cNvPr id="112" name="Title Placeholder 46">
            <a:extLst>
              <a:ext uri="{FF2B5EF4-FFF2-40B4-BE49-F238E27FC236}">
                <a16:creationId xmlns:a16="http://schemas.microsoft.com/office/drawing/2014/main" id="{BA7553A1-8B53-5041-B37F-E9D2953F78A4}"/>
              </a:ext>
            </a:extLst>
          </p:cNvPr>
          <p:cNvSpPr>
            <a:spLocks noGrp="1"/>
          </p:cNvSpPr>
          <p:nvPr>
            <p:ph type="title"/>
          </p:nvPr>
        </p:nvSpPr>
        <p:spPr>
          <a:xfrm>
            <a:off x="1468437" y="1374334"/>
            <a:ext cx="21402474" cy="1066800"/>
          </a:xfrm>
          <a:prstGeom prst="rect">
            <a:avLst/>
          </a:prstGeom>
        </p:spPr>
        <p:txBody>
          <a:bodyPr vert="horz" lIns="0" tIns="45720" rIns="0" bIns="45720" rtlCol="0" anchor="t" anchorCtr="0">
            <a:normAutofit/>
          </a:bodyPr>
          <a:lstStyle/>
          <a:p>
            <a:r>
              <a:rPr lang="en-US"/>
              <a:t>Enter slide title here  </a:t>
            </a:r>
          </a:p>
        </p:txBody>
      </p:sp>
      <p:sp>
        <p:nvSpPr>
          <p:cNvPr id="113" name="Text Placeholder 2">
            <a:extLst>
              <a:ext uri="{FF2B5EF4-FFF2-40B4-BE49-F238E27FC236}">
                <a16:creationId xmlns:a16="http://schemas.microsoft.com/office/drawing/2014/main" id="{5EB7B9D7-318F-8642-B9BC-6228D3DABE0A}"/>
              </a:ext>
            </a:extLst>
          </p:cNvPr>
          <p:cNvSpPr>
            <a:spLocks noGrp="1"/>
          </p:cNvSpPr>
          <p:nvPr>
            <p:ph type="body" idx="1"/>
          </p:nvPr>
        </p:nvSpPr>
        <p:spPr>
          <a:xfrm>
            <a:off x="1481138" y="2980884"/>
            <a:ext cx="21380450" cy="9211116"/>
          </a:xfrm>
          <a:prstGeom prst="rect">
            <a:avLst/>
          </a:prstGeom>
          <a:noFill/>
        </p:spPr>
        <p:txBody>
          <a:bodyPr vert="horz" lIns="0" tIns="45720" rIns="0" bIns="45720" rtlCol="0">
            <a:normAutofit/>
          </a:bodyPr>
          <a:lstStyle/>
          <a:p>
            <a:pPr marL="0" lvl="0" indent="0" defTabSz="1828800">
              <a:spcBef>
                <a:spcPts val="2000"/>
              </a:spcBef>
              <a:buNone/>
            </a:pPr>
            <a:r>
              <a:rPr lang="en-US"/>
              <a:t>First level</a:t>
            </a:r>
          </a:p>
          <a:p>
            <a:pPr marL="914400" lvl="1" indent="0" defTabSz="1828800">
              <a:spcBef>
                <a:spcPts val="1000"/>
              </a:spcBef>
              <a:buNone/>
            </a:pPr>
            <a:r>
              <a:rPr lang="en-US"/>
              <a:t>Second level</a:t>
            </a:r>
          </a:p>
          <a:p>
            <a:pPr marL="1828800" lvl="2" indent="0" defTabSz="1828800">
              <a:spcBef>
                <a:spcPts val="1000"/>
              </a:spcBef>
              <a:buNone/>
            </a:pPr>
            <a:r>
              <a:rPr lang="en-US"/>
              <a:t>Third level</a:t>
            </a:r>
          </a:p>
          <a:p>
            <a:pPr marL="2743200" lvl="3" indent="0" defTabSz="1828800">
              <a:spcBef>
                <a:spcPts val="1000"/>
              </a:spcBef>
              <a:buNone/>
            </a:pPr>
            <a:r>
              <a:rPr lang="en-US"/>
              <a:t>Fourth level</a:t>
            </a:r>
          </a:p>
          <a:p>
            <a:pPr marL="3657600" lvl="4" indent="0" defTabSz="1828800">
              <a:spcBef>
                <a:spcPts val="1000"/>
              </a:spcBef>
              <a:buNone/>
            </a:pPr>
            <a:r>
              <a:rPr lang="en-US"/>
              <a:t>Fifth level</a:t>
            </a:r>
          </a:p>
        </p:txBody>
      </p:sp>
      <p:grpSp>
        <p:nvGrpSpPr>
          <p:cNvPr id="10" name="Group 9">
            <a:extLst>
              <a:ext uri="{FF2B5EF4-FFF2-40B4-BE49-F238E27FC236}">
                <a16:creationId xmlns:a16="http://schemas.microsoft.com/office/drawing/2014/main" id="{6067DD07-74B3-2544-AB6E-7F7F832FFDE2}"/>
              </a:ext>
            </a:extLst>
          </p:cNvPr>
          <p:cNvGrpSpPr/>
          <p:nvPr userDrawn="1"/>
        </p:nvGrpSpPr>
        <p:grpSpPr>
          <a:xfrm>
            <a:off x="78197" y="14026815"/>
            <a:ext cx="18446869" cy="2778034"/>
            <a:chOff x="78197" y="14026815"/>
            <a:chExt cx="18446869" cy="2778034"/>
          </a:xfrm>
        </p:grpSpPr>
        <p:sp>
          <p:nvSpPr>
            <p:cNvPr id="60" name="Rectangle 59">
              <a:extLst>
                <a:ext uri="{FF2B5EF4-FFF2-40B4-BE49-F238E27FC236}">
                  <a16:creationId xmlns:a16="http://schemas.microsoft.com/office/drawing/2014/main" id="{40B4EF60-9558-C445-9185-662B90CB6C10}"/>
                </a:ext>
                <a:ext uri="{C183D7F6-B498-43B3-948B-1728B52AA6E4}">
                  <adec:decorative xmlns:adec="http://schemas.microsoft.com/office/drawing/2017/decorative" val="1"/>
                </a:ext>
              </a:extLst>
            </p:cNvPr>
            <p:cNvSpPr/>
            <p:nvPr userDrawn="1"/>
          </p:nvSpPr>
          <p:spPr>
            <a:xfrm>
              <a:off x="78197" y="14026815"/>
              <a:ext cx="18446869" cy="2778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7910847-53B2-C542-B512-D3E4778AA28C}"/>
                </a:ext>
                <a:ext uri="{C183D7F6-B498-43B3-948B-1728B52AA6E4}">
                  <adec:decorative xmlns:adec="http://schemas.microsoft.com/office/drawing/2017/decorative" val="1"/>
                </a:ext>
              </a:extLst>
            </p:cNvPr>
            <p:cNvSpPr/>
            <p:nvPr userDrawn="1"/>
          </p:nvSpPr>
          <p:spPr>
            <a:xfrm>
              <a:off x="17183247" y="15570189"/>
              <a:ext cx="937260" cy="934452"/>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D09F34E-DE70-D84F-98FC-707A29DD3538}"/>
                </a:ext>
              </a:extLst>
            </p:cNvPr>
            <p:cNvGrpSpPr/>
            <p:nvPr userDrawn="1"/>
          </p:nvGrpSpPr>
          <p:grpSpPr>
            <a:xfrm>
              <a:off x="446534" y="14398887"/>
              <a:ext cx="3154680" cy="2085505"/>
              <a:chOff x="1708548" y="14672479"/>
              <a:chExt cx="3154680" cy="2085505"/>
            </a:xfrm>
          </p:grpSpPr>
          <p:grpSp>
            <p:nvGrpSpPr>
              <p:cNvPr id="61" name="Group 60">
                <a:extLst>
                  <a:ext uri="{FF2B5EF4-FFF2-40B4-BE49-F238E27FC236}">
                    <a16:creationId xmlns:a16="http://schemas.microsoft.com/office/drawing/2014/main" id="{2C2ECA94-2FFA-4749-B8BD-EBAC2DFAC247}"/>
                  </a:ext>
                </a:extLst>
              </p:cNvPr>
              <p:cNvGrpSpPr/>
              <p:nvPr userDrawn="1"/>
            </p:nvGrpSpPr>
            <p:grpSpPr>
              <a:xfrm>
                <a:off x="1708548" y="14672479"/>
                <a:ext cx="3154680" cy="937260"/>
                <a:chOff x="24932716" y="346880"/>
                <a:chExt cx="3154680" cy="937260"/>
              </a:xfrm>
            </p:grpSpPr>
            <p:sp>
              <p:nvSpPr>
                <p:cNvPr id="110" name="Rectangle 109">
                  <a:extLst>
                    <a:ext uri="{FF2B5EF4-FFF2-40B4-BE49-F238E27FC236}">
                      <a16:creationId xmlns:a16="http://schemas.microsoft.com/office/drawing/2014/main" id="{BBABDC5D-9971-2B49-B3BC-018A4CFAD8AA}"/>
                    </a:ext>
                    <a:ext uri="{C183D7F6-B498-43B3-948B-1728B52AA6E4}">
                      <adec:decorative xmlns:adec="http://schemas.microsoft.com/office/drawing/2017/decorative" val="1"/>
                    </a:ext>
                  </a:extLst>
                </p:cNvPr>
                <p:cNvSpPr/>
                <p:nvPr userDrawn="1"/>
              </p:nvSpPr>
              <p:spPr>
                <a:xfrm>
                  <a:off x="24932716" y="346880"/>
                  <a:ext cx="937260" cy="937260"/>
                </a:xfrm>
                <a:prstGeom prst="rect">
                  <a:avLst/>
                </a:pr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0545F7-0983-D948-869C-2FB2B058A1B2}"/>
                    </a:ext>
                    <a:ext uri="{C183D7F6-B498-43B3-948B-1728B52AA6E4}">
                      <adec:decorative xmlns:adec="http://schemas.microsoft.com/office/drawing/2017/decorative" val="1"/>
                    </a:ext>
                  </a:extLst>
                </p:cNvPr>
                <p:cNvSpPr/>
                <p:nvPr userDrawn="1"/>
              </p:nvSpPr>
              <p:spPr>
                <a:xfrm>
                  <a:off x="27150136" y="346880"/>
                  <a:ext cx="937260" cy="937260"/>
                </a:xfrm>
                <a:prstGeom prst="rect">
                  <a:avLst/>
                </a:prstGeom>
                <a:solidFill>
                  <a:srgbClr val="78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AFF2B23-6BFE-5A43-AB00-BBFF7A07A48E}"/>
                    </a:ext>
                    <a:ext uri="{C183D7F6-B498-43B3-948B-1728B52AA6E4}">
                      <adec:decorative xmlns:adec="http://schemas.microsoft.com/office/drawing/2017/decorative" val="1"/>
                    </a:ext>
                  </a:extLst>
                </p:cNvPr>
                <p:cNvSpPr/>
                <p:nvPr userDrawn="1"/>
              </p:nvSpPr>
              <p:spPr>
                <a:xfrm>
                  <a:off x="26029996" y="346880"/>
                  <a:ext cx="937260" cy="937260"/>
                </a:xfrm>
                <a:prstGeom prst="rect">
                  <a:avLst/>
                </a:prstGeom>
                <a:solidFill>
                  <a:srgbClr val="56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6F473B1-3CB7-E04C-9B61-E3D4AA59F027}"/>
                  </a:ext>
                </a:extLst>
              </p:cNvPr>
              <p:cNvGrpSpPr/>
              <p:nvPr userDrawn="1"/>
            </p:nvGrpSpPr>
            <p:grpSpPr>
              <a:xfrm>
                <a:off x="1715533" y="15820724"/>
                <a:ext cx="3147695" cy="937260"/>
                <a:chOff x="24939701" y="1497330"/>
                <a:chExt cx="3147695" cy="937260"/>
              </a:xfrm>
            </p:grpSpPr>
            <p:sp>
              <p:nvSpPr>
                <p:cNvPr id="107" name="Rectangle 106">
                  <a:extLst>
                    <a:ext uri="{FF2B5EF4-FFF2-40B4-BE49-F238E27FC236}">
                      <a16:creationId xmlns:a16="http://schemas.microsoft.com/office/drawing/2014/main" id="{304A30A2-5B86-B541-A806-2249B2FE0868}"/>
                    </a:ext>
                    <a:ext uri="{C183D7F6-B498-43B3-948B-1728B52AA6E4}">
                      <adec:decorative xmlns:adec="http://schemas.microsoft.com/office/drawing/2017/decorative" val="1"/>
                    </a:ext>
                  </a:extLst>
                </p:cNvPr>
                <p:cNvSpPr/>
                <p:nvPr userDrawn="1"/>
              </p:nvSpPr>
              <p:spPr>
                <a:xfrm>
                  <a:off x="26029996" y="1497330"/>
                  <a:ext cx="937260" cy="937260"/>
                </a:xfrm>
                <a:prstGeom prst="rect">
                  <a:avLst/>
                </a:prstGeom>
                <a:solidFill>
                  <a:srgbClr val="C0D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4C567F-9D06-2F45-ABAB-36A770E847A5}"/>
                    </a:ext>
                    <a:ext uri="{C183D7F6-B498-43B3-948B-1728B52AA6E4}">
                      <adec:decorative xmlns:adec="http://schemas.microsoft.com/office/drawing/2017/decorative" val="1"/>
                    </a:ext>
                  </a:extLst>
                </p:cNvPr>
                <p:cNvSpPr/>
                <p:nvPr userDrawn="1"/>
              </p:nvSpPr>
              <p:spPr>
                <a:xfrm>
                  <a:off x="24939701" y="1497330"/>
                  <a:ext cx="937260" cy="937260"/>
                </a:xfrm>
                <a:prstGeom prst="rect">
                  <a:avLst/>
                </a:prstGeom>
                <a:solidFill>
                  <a:srgbClr val="9D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C00ACA3-E720-1F45-B012-561485B592AD}"/>
                    </a:ext>
                    <a:ext uri="{C183D7F6-B498-43B3-948B-1728B52AA6E4}">
                      <adec:decorative xmlns:adec="http://schemas.microsoft.com/office/drawing/2017/decorative" val="1"/>
                    </a:ext>
                  </a:extLst>
                </p:cNvPr>
                <p:cNvSpPr/>
                <p:nvPr userDrawn="1"/>
              </p:nvSpPr>
              <p:spPr>
                <a:xfrm>
                  <a:off x="27150136" y="1497330"/>
                  <a:ext cx="937260" cy="93726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8C03101-296B-414F-B18B-E7B00FD46F40}"/>
                  </a:ext>
                  <a:ext uri="{C183D7F6-B498-43B3-948B-1728B52AA6E4}">
                    <adec:decorative xmlns:adec="http://schemas.microsoft.com/office/drawing/2017/decorative" val="1"/>
                  </a:ext>
                </a:extLst>
              </p:cNvPr>
              <p:cNvSpPr txBox="1"/>
              <p:nvPr userDrawn="1"/>
            </p:nvSpPr>
            <p:spPr>
              <a:xfrm>
                <a:off x="1708548" y="1510940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80</a:t>
                </a:r>
              </a:p>
            </p:txBody>
          </p:sp>
          <p:sp>
            <p:nvSpPr>
              <p:cNvPr id="28" name="TextBox 27">
                <a:extLst>
                  <a:ext uri="{FF2B5EF4-FFF2-40B4-BE49-F238E27FC236}">
                    <a16:creationId xmlns:a16="http://schemas.microsoft.com/office/drawing/2014/main" id="{2DEA213F-2822-0649-B290-D7112011DC69}"/>
                  </a:ext>
                  <a:ext uri="{C183D7F6-B498-43B3-948B-1728B52AA6E4}">
                    <adec:decorative xmlns:adec="http://schemas.microsoft.com/office/drawing/2017/decorative" val="1"/>
                  </a:ext>
                </a:extLst>
              </p:cNvPr>
              <p:cNvSpPr txBox="1"/>
              <p:nvPr userDrawn="1"/>
            </p:nvSpPr>
            <p:spPr>
              <a:xfrm>
                <a:off x="2805828" y="1510940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70</a:t>
                </a:r>
              </a:p>
            </p:txBody>
          </p:sp>
          <p:sp>
            <p:nvSpPr>
              <p:cNvPr id="29" name="TextBox 28">
                <a:extLst>
                  <a:ext uri="{FF2B5EF4-FFF2-40B4-BE49-F238E27FC236}">
                    <a16:creationId xmlns:a16="http://schemas.microsoft.com/office/drawing/2014/main" id="{DA920478-4AE6-0441-AD18-AC07BB6FD918}"/>
                  </a:ext>
                  <a:ext uri="{C183D7F6-B498-43B3-948B-1728B52AA6E4}">
                    <adec:decorative xmlns:adec="http://schemas.microsoft.com/office/drawing/2017/decorative" val="1"/>
                  </a:ext>
                </a:extLst>
              </p:cNvPr>
              <p:cNvSpPr txBox="1"/>
              <p:nvPr userDrawn="1"/>
            </p:nvSpPr>
            <p:spPr>
              <a:xfrm>
                <a:off x="3931984" y="1510940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60</a:t>
                </a:r>
              </a:p>
            </p:txBody>
          </p:sp>
          <p:sp>
            <p:nvSpPr>
              <p:cNvPr id="30" name="TextBox 29">
                <a:extLst>
                  <a:ext uri="{FF2B5EF4-FFF2-40B4-BE49-F238E27FC236}">
                    <a16:creationId xmlns:a16="http://schemas.microsoft.com/office/drawing/2014/main" id="{992F4B69-4DBD-D94A-A36F-7B4BEE6A6E9C}"/>
                  </a:ext>
                  <a:ext uri="{C183D7F6-B498-43B3-948B-1728B52AA6E4}">
                    <adec:decorative xmlns:adec="http://schemas.microsoft.com/office/drawing/2017/decorative" val="1"/>
                  </a:ext>
                </a:extLst>
              </p:cNvPr>
              <p:cNvSpPr txBox="1"/>
              <p:nvPr userDrawn="1"/>
            </p:nvSpPr>
            <p:spPr>
              <a:xfrm>
                <a:off x="1708548" y="16264433"/>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50</a:t>
                </a:r>
              </a:p>
            </p:txBody>
          </p:sp>
          <p:sp>
            <p:nvSpPr>
              <p:cNvPr id="31" name="TextBox 30">
                <a:extLst>
                  <a:ext uri="{FF2B5EF4-FFF2-40B4-BE49-F238E27FC236}">
                    <a16:creationId xmlns:a16="http://schemas.microsoft.com/office/drawing/2014/main" id="{F40E61FA-DB02-BE4F-9D0F-C68F9526D439}"/>
                  </a:ext>
                  <a:ext uri="{C183D7F6-B498-43B3-948B-1728B52AA6E4}">
                    <adec:decorative xmlns:adec="http://schemas.microsoft.com/office/drawing/2017/decorative" val="1"/>
                  </a:ext>
                </a:extLst>
              </p:cNvPr>
              <p:cNvSpPr txBox="1"/>
              <p:nvPr userDrawn="1"/>
            </p:nvSpPr>
            <p:spPr>
              <a:xfrm>
                <a:off x="2805828" y="1626443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Cool Gray 40</a:t>
                </a:r>
              </a:p>
            </p:txBody>
          </p:sp>
          <p:sp>
            <p:nvSpPr>
              <p:cNvPr id="32" name="TextBox 31">
                <a:extLst>
                  <a:ext uri="{FF2B5EF4-FFF2-40B4-BE49-F238E27FC236}">
                    <a16:creationId xmlns:a16="http://schemas.microsoft.com/office/drawing/2014/main" id="{AFB68465-AA99-954D-87F4-232EE9FE6354}"/>
                  </a:ext>
                  <a:ext uri="{C183D7F6-B498-43B3-948B-1728B52AA6E4}">
                    <adec:decorative xmlns:adec="http://schemas.microsoft.com/office/drawing/2017/decorative" val="1"/>
                  </a:ext>
                </a:extLst>
              </p:cNvPr>
              <p:cNvSpPr txBox="1"/>
              <p:nvPr userDrawn="1"/>
            </p:nvSpPr>
            <p:spPr>
              <a:xfrm>
                <a:off x="3931984" y="1626443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Cool Gray 30</a:t>
                </a:r>
              </a:p>
            </p:txBody>
          </p:sp>
        </p:grpSp>
        <p:grpSp>
          <p:nvGrpSpPr>
            <p:cNvPr id="4" name="Group 3">
              <a:extLst>
                <a:ext uri="{FF2B5EF4-FFF2-40B4-BE49-F238E27FC236}">
                  <a16:creationId xmlns:a16="http://schemas.microsoft.com/office/drawing/2014/main" id="{49A146C8-42E6-D843-A4DE-501E6F9DA7E5}"/>
                </a:ext>
              </a:extLst>
            </p:cNvPr>
            <p:cNvGrpSpPr/>
            <p:nvPr userDrawn="1"/>
          </p:nvGrpSpPr>
          <p:grpSpPr>
            <a:xfrm>
              <a:off x="3773934" y="14409377"/>
              <a:ext cx="3154680" cy="2085505"/>
              <a:chOff x="10471548" y="17299169"/>
              <a:chExt cx="3154680" cy="2085505"/>
            </a:xfrm>
          </p:grpSpPr>
          <p:grpSp>
            <p:nvGrpSpPr>
              <p:cNvPr id="63" name="Group 62">
                <a:extLst>
                  <a:ext uri="{FF2B5EF4-FFF2-40B4-BE49-F238E27FC236}">
                    <a16:creationId xmlns:a16="http://schemas.microsoft.com/office/drawing/2014/main" id="{14CBE507-BC8A-A34B-8875-313DC8A3A722}"/>
                  </a:ext>
                </a:extLst>
              </p:cNvPr>
              <p:cNvGrpSpPr/>
              <p:nvPr userDrawn="1"/>
            </p:nvGrpSpPr>
            <p:grpSpPr>
              <a:xfrm>
                <a:off x="10471548" y="17299169"/>
                <a:ext cx="3154680" cy="937260"/>
                <a:chOff x="24932716" y="2640330"/>
                <a:chExt cx="3154680" cy="937260"/>
              </a:xfrm>
            </p:grpSpPr>
            <p:sp>
              <p:nvSpPr>
                <p:cNvPr id="104" name="Rectangle 103">
                  <a:extLst>
                    <a:ext uri="{FF2B5EF4-FFF2-40B4-BE49-F238E27FC236}">
                      <a16:creationId xmlns:a16="http://schemas.microsoft.com/office/drawing/2014/main" id="{0FE3F5AA-833F-CD45-8ED6-A0FC04023E4A}"/>
                    </a:ext>
                    <a:ext uri="{C183D7F6-B498-43B3-948B-1728B52AA6E4}">
                      <adec:decorative xmlns:adec="http://schemas.microsoft.com/office/drawing/2017/decorative" val="1"/>
                    </a:ext>
                  </a:extLst>
                </p:cNvPr>
                <p:cNvSpPr/>
                <p:nvPr userDrawn="1"/>
              </p:nvSpPr>
              <p:spPr>
                <a:xfrm>
                  <a:off x="24932716" y="2640330"/>
                  <a:ext cx="937260" cy="937260"/>
                </a:xfrm>
                <a:prstGeom prst="rect">
                  <a:avLst/>
                </a:prstGeom>
                <a:solidFill>
                  <a:srgbClr val="76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41C6B46-76B7-9945-97ED-26DB4841F9E7}"/>
                    </a:ext>
                    <a:ext uri="{C183D7F6-B498-43B3-948B-1728B52AA6E4}">
                      <adec:decorative xmlns:adec="http://schemas.microsoft.com/office/drawing/2017/decorative" val="1"/>
                    </a:ext>
                  </a:extLst>
                </p:cNvPr>
                <p:cNvSpPr/>
                <p:nvPr userDrawn="1"/>
              </p:nvSpPr>
              <p:spPr>
                <a:xfrm>
                  <a:off x="26029996" y="2640330"/>
                  <a:ext cx="937260" cy="937260"/>
                </a:xfrm>
                <a:prstGeom prst="rect">
                  <a:avLst/>
                </a:prstGeom>
                <a:solidFill>
                  <a:srgbClr val="B24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E2E5AA-436E-3143-A2AE-E41C3FAE2890}"/>
                    </a:ext>
                    <a:ext uri="{C183D7F6-B498-43B3-948B-1728B52AA6E4}">
                      <adec:decorative xmlns:adec="http://schemas.microsoft.com/office/drawing/2017/decorative" val="1"/>
                    </a:ext>
                  </a:extLst>
                </p:cNvPr>
                <p:cNvSpPr/>
                <p:nvPr userDrawn="1"/>
              </p:nvSpPr>
              <p:spPr>
                <a:xfrm>
                  <a:off x="27150136" y="2640330"/>
                  <a:ext cx="937260" cy="937260"/>
                </a:xfrm>
                <a:prstGeom prst="rect">
                  <a:avLst/>
                </a:prstGeom>
                <a:solidFill>
                  <a:srgbClr val="E1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092753A-8E15-9144-AEF9-5749B9561CB4}"/>
                  </a:ext>
                </a:extLst>
              </p:cNvPr>
              <p:cNvGrpSpPr/>
              <p:nvPr userDrawn="1"/>
            </p:nvGrpSpPr>
            <p:grpSpPr>
              <a:xfrm>
                <a:off x="10471548" y="18447414"/>
                <a:ext cx="3154680" cy="937260"/>
                <a:chOff x="24932716" y="3767920"/>
                <a:chExt cx="3154680" cy="937260"/>
              </a:xfrm>
            </p:grpSpPr>
            <p:sp>
              <p:nvSpPr>
                <p:cNvPr id="101" name="Rectangle 100">
                  <a:extLst>
                    <a:ext uri="{FF2B5EF4-FFF2-40B4-BE49-F238E27FC236}">
                      <a16:creationId xmlns:a16="http://schemas.microsoft.com/office/drawing/2014/main" id="{8FE057E0-DED3-9749-BFBC-A218C31F9E6E}"/>
                    </a:ext>
                    <a:ext uri="{C183D7F6-B498-43B3-948B-1728B52AA6E4}">
                      <adec:decorative xmlns:adec="http://schemas.microsoft.com/office/drawing/2017/decorative" val="1"/>
                    </a:ext>
                  </a:extLst>
                </p:cNvPr>
                <p:cNvSpPr/>
                <p:nvPr userDrawn="1"/>
              </p:nvSpPr>
              <p:spPr>
                <a:xfrm>
                  <a:off x="24932716" y="3767920"/>
                  <a:ext cx="937260" cy="937260"/>
                </a:xfrm>
                <a:prstGeom prst="rect">
                  <a:avLst/>
                </a:prstGeom>
                <a:solidFill>
                  <a:srgbClr val="F59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3FE5189-037B-5C44-AE44-EE6DB38B0CE0}"/>
                    </a:ext>
                    <a:ext uri="{C183D7F6-B498-43B3-948B-1728B52AA6E4}">
                      <adec:decorative xmlns:adec="http://schemas.microsoft.com/office/drawing/2017/decorative" val="1"/>
                    </a:ext>
                  </a:extLst>
                </p:cNvPr>
                <p:cNvSpPr/>
                <p:nvPr userDrawn="1"/>
              </p:nvSpPr>
              <p:spPr>
                <a:xfrm>
                  <a:off x="26029996" y="3767920"/>
                  <a:ext cx="937260" cy="937260"/>
                </a:xfrm>
                <a:prstGeom prst="rect">
                  <a:avLst/>
                </a:prstGeom>
                <a:solidFill>
                  <a:srgbClr val="FD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5F5C0AA-17A2-CB4E-9A2D-0D889C6F3C65}"/>
                    </a:ext>
                    <a:ext uri="{C183D7F6-B498-43B3-948B-1728B52AA6E4}">
                      <adec:decorative xmlns:adec="http://schemas.microsoft.com/office/drawing/2017/decorative" val="1"/>
                    </a:ext>
                  </a:extLst>
                </p:cNvPr>
                <p:cNvSpPr/>
                <p:nvPr userDrawn="1"/>
              </p:nvSpPr>
              <p:spPr>
                <a:xfrm>
                  <a:off x="27150136" y="3767920"/>
                  <a:ext cx="937260" cy="93726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3690973A-B563-C245-AA3C-4A3F8E07AF7D}"/>
                  </a:ext>
                  <a:ext uri="{C183D7F6-B498-43B3-948B-1728B52AA6E4}">
                    <adec:decorative xmlns:adec="http://schemas.microsoft.com/office/drawing/2017/decorative" val="1"/>
                  </a:ext>
                </a:extLst>
              </p:cNvPr>
              <p:cNvSpPr txBox="1"/>
              <p:nvPr userDrawn="1"/>
            </p:nvSpPr>
            <p:spPr>
              <a:xfrm>
                <a:off x="10471548" y="17746246"/>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80</a:t>
                </a:r>
              </a:p>
            </p:txBody>
          </p:sp>
          <p:sp>
            <p:nvSpPr>
              <p:cNvPr id="34" name="TextBox 33">
                <a:extLst>
                  <a:ext uri="{FF2B5EF4-FFF2-40B4-BE49-F238E27FC236}">
                    <a16:creationId xmlns:a16="http://schemas.microsoft.com/office/drawing/2014/main" id="{E55E805A-A7C0-F34C-8D62-55F5B508D1A6}"/>
                  </a:ext>
                  <a:ext uri="{C183D7F6-B498-43B3-948B-1728B52AA6E4}">
                    <adec:decorative xmlns:adec="http://schemas.microsoft.com/office/drawing/2017/decorative" val="1"/>
                  </a:ext>
                </a:extLst>
              </p:cNvPr>
              <p:cNvSpPr txBox="1"/>
              <p:nvPr userDrawn="1"/>
            </p:nvSpPr>
            <p:spPr>
              <a:xfrm>
                <a:off x="11568828" y="17746246"/>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70</a:t>
                </a:r>
              </a:p>
            </p:txBody>
          </p:sp>
          <p:sp>
            <p:nvSpPr>
              <p:cNvPr id="35" name="TextBox 34">
                <a:extLst>
                  <a:ext uri="{FF2B5EF4-FFF2-40B4-BE49-F238E27FC236}">
                    <a16:creationId xmlns:a16="http://schemas.microsoft.com/office/drawing/2014/main" id="{82F8EFE2-08CC-1A4B-8014-64337A37AF1A}"/>
                  </a:ext>
                  <a:ext uri="{C183D7F6-B498-43B3-948B-1728B52AA6E4}">
                    <adec:decorative xmlns:adec="http://schemas.microsoft.com/office/drawing/2017/decorative" val="1"/>
                  </a:ext>
                </a:extLst>
              </p:cNvPr>
              <p:cNvSpPr txBox="1"/>
              <p:nvPr userDrawn="1"/>
            </p:nvSpPr>
            <p:spPr>
              <a:xfrm>
                <a:off x="12694984" y="17746246"/>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60</a:t>
                </a:r>
              </a:p>
            </p:txBody>
          </p:sp>
          <p:sp>
            <p:nvSpPr>
              <p:cNvPr id="36" name="TextBox 35">
                <a:extLst>
                  <a:ext uri="{FF2B5EF4-FFF2-40B4-BE49-F238E27FC236}">
                    <a16:creationId xmlns:a16="http://schemas.microsoft.com/office/drawing/2014/main" id="{A003E66E-8994-6245-806A-0C9900D5102F}"/>
                  </a:ext>
                  <a:ext uri="{C183D7F6-B498-43B3-948B-1728B52AA6E4}">
                    <adec:decorative xmlns:adec="http://schemas.microsoft.com/office/drawing/2017/decorative" val="1"/>
                  </a:ext>
                </a:extLst>
              </p:cNvPr>
              <p:cNvSpPr txBox="1"/>
              <p:nvPr userDrawn="1"/>
            </p:nvSpPr>
            <p:spPr>
              <a:xfrm>
                <a:off x="10471548" y="18891653"/>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50</a:t>
                </a:r>
              </a:p>
            </p:txBody>
          </p:sp>
          <p:sp>
            <p:nvSpPr>
              <p:cNvPr id="37" name="TextBox 36">
                <a:extLst>
                  <a:ext uri="{FF2B5EF4-FFF2-40B4-BE49-F238E27FC236}">
                    <a16:creationId xmlns:a16="http://schemas.microsoft.com/office/drawing/2014/main" id="{0FA82D95-4018-F44A-B141-51599A993393}"/>
                  </a:ext>
                  <a:ext uri="{C183D7F6-B498-43B3-948B-1728B52AA6E4}">
                    <adec:decorative xmlns:adec="http://schemas.microsoft.com/office/drawing/2017/decorative" val="1"/>
                  </a:ext>
                </a:extLst>
              </p:cNvPr>
              <p:cNvSpPr txBox="1"/>
              <p:nvPr userDrawn="1"/>
            </p:nvSpPr>
            <p:spPr>
              <a:xfrm>
                <a:off x="11568828" y="1889165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Warm Red 40</a:t>
                </a:r>
              </a:p>
            </p:txBody>
          </p:sp>
          <p:sp>
            <p:nvSpPr>
              <p:cNvPr id="38" name="TextBox 37">
                <a:extLst>
                  <a:ext uri="{FF2B5EF4-FFF2-40B4-BE49-F238E27FC236}">
                    <a16:creationId xmlns:a16="http://schemas.microsoft.com/office/drawing/2014/main" id="{0EDD42A4-AD73-A248-AA1C-2E54ECFC1319}"/>
                  </a:ext>
                  <a:ext uri="{C183D7F6-B498-43B3-948B-1728B52AA6E4}">
                    <adec:decorative xmlns:adec="http://schemas.microsoft.com/office/drawing/2017/decorative" val="1"/>
                  </a:ext>
                </a:extLst>
              </p:cNvPr>
              <p:cNvSpPr txBox="1"/>
              <p:nvPr userDrawn="1"/>
            </p:nvSpPr>
            <p:spPr>
              <a:xfrm>
                <a:off x="12694984" y="1889165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Warm Red 30</a:t>
                </a:r>
              </a:p>
            </p:txBody>
          </p:sp>
        </p:grpSp>
        <p:grpSp>
          <p:nvGrpSpPr>
            <p:cNvPr id="5" name="Group 4">
              <a:extLst>
                <a:ext uri="{FF2B5EF4-FFF2-40B4-BE49-F238E27FC236}">
                  <a16:creationId xmlns:a16="http://schemas.microsoft.com/office/drawing/2014/main" id="{2E9D0ED1-D07D-5A44-B18D-1D319769B03C}"/>
                </a:ext>
              </a:extLst>
            </p:cNvPr>
            <p:cNvGrpSpPr/>
            <p:nvPr userDrawn="1"/>
          </p:nvGrpSpPr>
          <p:grpSpPr>
            <a:xfrm>
              <a:off x="7126734" y="14415782"/>
              <a:ext cx="3154680" cy="2093401"/>
              <a:chOff x="1708548" y="19235974"/>
              <a:chExt cx="3154680" cy="2093401"/>
            </a:xfrm>
          </p:grpSpPr>
          <p:sp>
            <p:nvSpPr>
              <p:cNvPr id="72" name="Rectangle 71">
                <a:extLst>
                  <a:ext uri="{FF2B5EF4-FFF2-40B4-BE49-F238E27FC236}">
                    <a16:creationId xmlns:a16="http://schemas.microsoft.com/office/drawing/2014/main" id="{A5C4D798-1E53-604A-A775-8E5E5F144747}"/>
                  </a:ext>
                  <a:ext uri="{C183D7F6-B498-43B3-948B-1728B52AA6E4}">
                    <adec:decorative xmlns:adec="http://schemas.microsoft.com/office/drawing/2017/decorative" val="1"/>
                  </a:ext>
                </a:extLst>
              </p:cNvPr>
              <p:cNvSpPr/>
              <p:nvPr userDrawn="1"/>
            </p:nvSpPr>
            <p:spPr>
              <a:xfrm>
                <a:off x="1708548" y="19235974"/>
                <a:ext cx="937260" cy="937260"/>
              </a:xfrm>
              <a:prstGeom prst="rect">
                <a:avLst/>
              </a:prstGeom>
              <a:solidFill>
                <a:srgbClr val="2F4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B99EC7-F760-4548-8C21-DB5F5AF7739C}"/>
                  </a:ext>
                  <a:ext uri="{C183D7F6-B498-43B3-948B-1728B52AA6E4}">
                    <adec:decorative xmlns:adec="http://schemas.microsoft.com/office/drawing/2017/decorative" val="1"/>
                  </a:ext>
                </a:extLst>
              </p:cNvPr>
              <p:cNvSpPr/>
              <p:nvPr userDrawn="1"/>
            </p:nvSpPr>
            <p:spPr>
              <a:xfrm>
                <a:off x="2805828" y="19235974"/>
                <a:ext cx="937260" cy="937260"/>
              </a:xfrm>
              <a:prstGeom prst="rect">
                <a:avLst/>
              </a:pr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31FCEB-2630-5D4C-8423-C67CF78A77C2}"/>
                  </a:ext>
                  <a:ext uri="{C183D7F6-B498-43B3-948B-1728B52AA6E4}">
                    <adec:decorative xmlns:adec="http://schemas.microsoft.com/office/drawing/2017/decorative" val="1"/>
                  </a:ext>
                </a:extLst>
              </p:cNvPr>
              <p:cNvSpPr/>
              <p:nvPr userDrawn="1"/>
            </p:nvSpPr>
            <p:spPr>
              <a:xfrm>
                <a:off x="3925968" y="19235974"/>
                <a:ext cx="937260" cy="937260"/>
              </a:xfrm>
              <a:prstGeom prst="rect">
                <a:avLst/>
              </a:prstGeom>
              <a:solidFill>
                <a:srgbClr val="5F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8ABC50-46AD-A443-ABF1-A863ED8C5F6B}"/>
                  </a:ext>
                  <a:ext uri="{C183D7F6-B498-43B3-948B-1728B52AA6E4}">
                    <adec:decorative xmlns:adec="http://schemas.microsoft.com/office/drawing/2017/decorative" val="1"/>
                  </a:ext>
                </a:extLst>
              </p:cNvPr>
              <p:cNvSpPr/>
              <p:nvPr userDrawn="1"/>
            </p:nvSpPr>
            <p:spPr>
              <a:xfrm>
                <a:off x="1708548" y="20392115"/>
                <a:ext cx="937260" cy="937260"/>
              </a:xfrm>
              <a:prstGeom prst="rect">
                <a:avLst/>
              </a:prstGeom>
              <a:solidFill>
                <a:srgbClr val="7FC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B943F5-65FE-364F-8073-00C0DA9B811B}"/>
                  </a:ext>
                  <a:ext uri="{C183D7F6-B498-43B3-948B-1728B52AA6E4}">
                    <adec:decorative xmlns:adec="http://schemas.microsoft.com/office/drawing/2017/decorative" val="1"/>
                  </a:ext>
                </a:extLst>
              </p:cNvPr>
              <p:cNvSpPr/>
              <p:nvPr userDrawn="1"/>
            </p:nvSpPr>
            <p:spPr>
              <a:xfrm>
                <a:off x="2805828" y="20392115"/>
                <a:ext cx="937260" cy="937260"/>
              </a:xfrm>
              <a:prstGeom prst="rect">
                <a:avLst/>
              </a:prstGeom>
              <a:solidFill>
                <a:srgbClr val="A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0A9AE6-A40B-784E-AC5D-0DFCD3D35848}"/>
                  </a:ext>
                  <a:ext uri="{C183D7F6-B498-43B3-948B-1728B52AA6E4}">
                    <adec:decorative xmlns:adec="http://schemas.microsoft.com/office/drawing/2017/decorative" val="1"/>
                  </a:ext>
                </a:extLst>
              </p:cNvPr>
              <p:cNvSpPr/>
              <p:nvPr userDrawn="1"/>
            </p:nvSpPr>
            <p:spPr>
              <a:xfrm>
                <a:off x="3925968" y="20392115"/>
                <a:ext cx="937260" cy="937260"/>
              </a:xfrm>
              <a:prstGeom prst="rect">
                <a:avLst/>
              </a:prstGeom>
              <a:solidFill>
                <a:srgbClr val="C7F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29614DD-FD3F-E143-9AF6-2BC13639E9EE}"/>
                  </a:ext>
                  <a:ext uri="{C183D7F6-B498-43B3-948B-1728B52AA6E4}">
                    <adec:decorative xmlns:adec="http://schemas.microsoft.com/office/drawing/2017/decorative" val="1"/>
                  </a:ext>
                </a:extLst>
              </p:cNvPr>
              <p:cNvSpPr txBox="1"/>
              <p:nvPr userDrawn="1"/>
            </p:nvSpPr>
            <p:spPr>
              <a:xfrm>
                <a:off x="1708548" y="19924205"/>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80</a:t>
                </a:r>
              </a:p>
            </p:txBody>
          </p:sp>
          <p:sp>
            <p:nvSpPr>
              <p:cNvPr id="40" name="TextBox 39">
                <a:extLst>
                  <a:ext uri="{FF2B5EF4-FFF2-40B4-BE49-F238E27FC236}">
                    <a16:creationId xmlns:a16="http://schemas.microsoft.com/office/drawing/2014/main" id="{81E04EFF-9CF7-B94C-9F29-4CA08EA7C58E}"/>
                  </a:ext>
                  <a:ext uri="{C183D7F6-B498-43B3-948B-1728B52AA6E4}">
                    <adec:decorative xmlns:adec="http://schemas.microsoft.com/office/drawing/2017/decorative" val="1"/>
                  </a:ext>
                </a:extLst>
              </p:cNvPr>
              <p:cNvSpPr txBox="1"/>
              <p:nvPr userDrawn="1"/>
            </p:nvSpPr>
            <p:spPr>
              <a:xfrm>
                <a:off x="2805828" y="19924205"/>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70</a:t>
                </a:r>
              </a:p>
            </p:txBody>
          </p:sp>
          <p:sp>
            <p:nvSpPr>
              <p:cNvPr id="41" name="TextBox 40">
                <a:extLst>
                  <a:ext uri="{FF2B5EF4-FFF2-40B4-BE49-F238E27FC236}">
                    <a16:creationId xmlns:a16="http://schemas.microsoft.com/office/drawing/2014/main" id="{1AD76C59-240F-9942-A939-F92A719B6366}"/>
                  </a:ext>
                  <a:ext uri="{C183D7F6-B498-43B3-948B-1728B52AA6E4}">
                    <adec:decorative xmlns:adec="http://schemas.microsoft.com/office/drawing/2017/decorative" val="1"/>
                  </a:ext>
                </a:extLst>
              </p:cNvPr>
              <p:cNvSpPr txBox="1"/>
              <p:nvPr userDrawn="1"/>
            </p:nvSpPr>
            <p:spPr>
              <a:xfrm>
                <a:off x="3931984" y="19924205"/>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60</a:t>
                </a:r>
              </a:p>
            </p:txBody>
          </p:sp>
          <p:sp>
            <p:nvSpPr>
              <p:cNvPr id="42" name="TextBox 41">
                <a:extLst>
                  <a:ext uri="{FF2B5EF4-FFF2-40B4-BE49-F238E27FC236}">
                    <a16:creationId xmlns:a16="http://schemas.microsoft.com/office/drawing/2014/main" id="{A6662C70-FB76-B04A-8F83-B89905664728}"/>
                  </a:ext>
                  <a:ext uri="{C183D7F6-B498-43B3-948B-1728B52AA6E4}">
                    <adec:decorative xmlns:adec="http://schemas.microsoft.com/office/drawing/2017/decorative" val="1"/>
                  </a:ext>
                </a:extLst>
              </p:cNvPr>
              <p:cNvSpPr txBox="1"/>
              <p:nvPr userDrawn="1"/>
            </p:nvSpPr>
            <p:spPr>
              <a:xfrm>
                <a:off x="1708548" y="21074424"/>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50</a:t>
                </a:r>
              </a:p>
            </p:txBody>
          </p:sp>
          <p:sp>
            <p:nvSpPr>
              <p:cNvPr id="43" name="TextBox 42">
                <a:extLst>
                  <a:ext uri="{FF2B5EF4-FFF2-40B4-BE49-F238E27FC236}">
                    <a16:creationId xmlns:a16="http://schemas.microsoft.com/office/drawing/2014/main" id="{1CD7BDF1-3026-6A47-8DD9-9F3C04338189}"/>
                  </a:ext>
                  <a:ext uri="{C183D7F6-B498-43B3-948B-1728B52AA6E4}">
                    <adec:decorative xmlns:adec="http://schemas.microsoft.com/office/drawing/2017/decorative" val="1"/>
                  </a:ext>
                </a:extLst>
              </p:cNvPr>
              <p:cNvSpPr txBox="1"/>
              <p:nvPr userDrawn="1"/>
            </p:nvSpPr>
            <p:spPr>
              <a:xfrm>
                <a:off x="2805828" y="21074424"/>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Green 40</a:t>
                </a:r>
              </a:p>
            </p:txBody>
          </p:sp>
          <p:sp>
            <p:nvSpPr>
              <p:cNvPr id="44" name="TextBox 43">
                <a:extLst>
                  <a:ext uri="{FF2B5EF4-FFF2-40B4-BE49-F238E27FC236}">
                    <a16:creationId xmlns:a16="http://schemas.microsoft.com/office/drawing/2014/main" id="{B20FC68F-E615-C942-ABFC-2D3121487230}"/>
                  </a:ext>
                  <a:ext uri="{C183D7F6-B498-43B3-948B-1728B52AA6E4}">
                    <adec:decorative xmlns:adec="http://schemas.microsoft.com/office/drawing/2017/decorative" val="1"/>
                  </a:ext>
                </a:extLst>
              </p:cNvPr>
              <p:cNvSpPr txBox="1"/>
              <p:nvPr userDrawn="1"/>
            </p:nvSpPr>
            <p:spPr>
              <a:xfrm>
                <a:off x="3931984" y="21074424"/>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Green 30</a:t>
                </a:r>
              </a:p>
            </p:txBody>
          </p:sp>
        </p:grpSp>
        <p:grpSp>
          <p:nvGrpSpPr>
            <p:cNvPr id="6" name="Group 5">
              <a:extLst>
                <a:ext uri="{FF2B5EF4-FFF2-40B4-BE49-F238E27FC236}">
                  <a16:creationId xmlns:a16="http://schemas.microsoft.com/office/drawing/2014/main" id="{B6F4EB46-9EA1-F747-AE04-D8148E388D0C}"/>
                </a:ext>
              </a:extLst>
            </p:cNvPr>
            <p:cNvGrpSpPr/>
            <p:nvPr userDrawn="1"/>
          </p:nvGrpSpPr>
          <p:grpSpPr>
            <a:xfrm>
              <a:off x="10479534" y="14414914"/>
              <a:ext cx="3154680" cy="2093401"/>
              <a:chOff x="1708548" y="21546506"/>
              <a:chExt cx="3154680" cy="2093401"/>
            </a:xfrm>
          </p:grpSpPr>
          <p:sp>
            <p:nvSpPr>
              <p:cNvPr id="66" name="Rectangle 65">
                <a:extLst>
                  <a:ext uri="{FF2B5EF4-FFF2-40B4-BE49-F238E27FC236}">
                    <a16:creationId xmlns:a16="http://schemas.microsoft.com/office/drawing/2014/main" id="{94ED574C-80C4-E248-8A3E-840DADC381D8}"/>
                  </a:ext>
                  <a:ext uri="{C183D7F6-B498-43B3-948B-1728B52AA6E4}">
                    <adec:decorative xmlns:adec="http://schemas.microsoft.com/office/drawing/2017/decorative" val="1"/>
                  </a:ext>
                </a:extLst>
              </p:cNvPr>
              <p:cNvSpPr/>
              <p:nvPr userDrawn="1"/>
            </p:nvSpPr>
            <p:spPr>
              <a:xfrm>
                <a:off x="1708548" y="21546506"/>
                <a:ext cx="937260" cy="937260"/>
              </a:xfrm>
              <a:prstGeom prst="rect">
                <a:avLst/>
              </a:prstGeom>
              <a:solidFill>
                <a:srgbClr val="5D3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4010221-B165-4241-8783-62CB8A691F3C}"/>
                  </a:ext>
                  <a:ext uri="{C183D7F6-B498-43B3-948B-1728B52AA6E4}">
                    <adec:decorative xmlns:adec="http://schemas.microsoft.com/office/drawing/2017/decorative" val="1"/>
                  </a:ext>
                </a:extLst>
              </p:cNvPr>
              <p:cNvSpPr/>
              <p:nvPr userDrawn="1"/>
            </p:nvSpPr>
            <p:spPr>
              <a:xfrm>
                <a:off x="2805828" y="21546506"/>
                <a:ext cx="937260" cy="937260"/>
              </a:xfrm>
              <a:prstGeom prst="rect">
                <a:avLst/>
              </a:prstGeom>
              <a:solidFill>
                <a:srgbClr val="915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BF8FEB-4542-8C4B-9AE4-5009CE91C9FA}"/>
                  </a:ext>
                  <a:ext uri="{C183D7F6-B498-43B3-948B-1728B52AA6E4}">
                    <adec:decorative xmlns:adec="http://schemas.microsoft.com/office/drawing/2017/decorative" val="1"/>
                  </a:ext>
                </a:extLst>
              </p:cNvPr>
              <p:cNvSpPr/>
              <p:nvPr userDrawn="1"/>
            </p:nvSpPr>
            <p:spPr>
              <a:xfrm>
                <a:off x="3925968" y="21546506"/>
                <a:ext cx="937260" cy="937260"/>
              </a:xfrm>
              <a:prstGeom prst="rect">
                <a:avLst/>
              </a:prstGeom>
              <a:solidFill>
                <a:srgbClr val="C3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FAE5B70-E534-734E-9993-6C3B97F0C411}"/>
                  </a:ext>
                  <a:ext uri="{C183D7F6-B498-43B3-948B-1728B52AA6E4}">
                    <adec:decorative xmlns:adec="http://schemas.microsoft.com/office/drawing/2017/decorative" val="1"/>
                  </a:ext>
                </a:extLst>
              </p:cNvPr>
              <p:cNvSpPr/>
              <p:nvPr userDrawn="1"/>
            </p:nvSpPr>
            <p:spPr>
              <a:xfrm>
                <a:off x="1708548" y="22702647"/>
                <a:ext cx="937260" cy="937260"/>
              </a:xfrm>
              <a:prstGeom prst="rect">
                <a:avLst/>
              </a:prstGeom>
              <a:solidFill>
                <a:srgbClr val="E7A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0A6C7DA-303F-EB48-A134-ADA0F0FD480A}"/>
                  </a:ext>
                  <a:ext uri="{C183D7F6-B498-43B3-948B-1728B52AA6E4}">
                    <adec:decorative xmlns:adec="http://schemas.microsoft.com/office/drawing/2017/decorative" val="1"/>
                  </a:ext>
                </a:extLst>
              </p:cNvPr>
              <p:cNvSpPr/>
              <p:nvPr userDrawn="1"/>
            </p:nvSpPr>
            <p:spPr>
              <a:xfrm>
                <a:off x="2805828" y="22702647"/>
                <a:ext cx="937260" cy="937260"/>
              </a:xfrm>
              <a:prstGeom prst="rect">
                <a:avLst/>
              </a:prstGeom>
              <a:solidFill>
                <a:srgbClr val="F8C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7C90816-9D79-914C-8CF3-A73779AD6E41}"/>
                  </a:ext>
                  <a:ext uri="{C183D7F6-B498-43B3-948B-1728B52AA6E4}">
                    <adec:decorative xmlns:adec="http://schemas.microsoft.com/office/drawing/2017/decorative" val="1"/>
                  </a:ext>
                </a:extLst>
              </p:cNvPr>
              <p:cNvSpPr/>
              <p:nvPr userDrawn="1"/>
            </p:nvSpPr>
            <p:spPr>
              <a:xfrm>
                <a:off x="3925968" y="22702647"/>
                <a:ext cx="937260" cy="93726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0743391-80CC-924A-BD06-C8F9DD67C0AA}"/>
                  </a:ext>
                  <a:ext uri="{C183D7F6-B498-43B3-948B-1728B52AA6E4}">
                    <adec:decorative xmlns:adec="http://schemas.microsoft.com/office/drawing/2017/decorative" val="1"/>
                  </a:ext>
                </a:extLst>
              </p:cNvPr>
              <p:cNvSpPr txBox="1"/>
              <p:nvPr userDrawn="1"/>
            </p:nvSpPr>
            <p:spPr>
              <a:xfrm>
                <a:off x="1708548" y="22224643"/>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80</a:t>
                </a:r>
              </a:p>
            </p:txBody>
          </p:sp>
          <p:sp>
            <p:nvSpPr>
              <p:cNvPr id="47" name="TextBox 46">
                <a:extLst>
                  <a:ext uri="{FF2B5EF4-FFF2-40B4-BE49-F238E27FC236}">
                    <a16:creationId xmlns:a16="http://schemas.microsoft.com/office/drawing/2014/main" id="{598E1B59-15C9-FE4B-813C-91B4E8B37BA3}"/>
                  </a:ext>
                  <a:ext uri="{C183D7F6-B498-43B3-948B-1728B52AA6E4}">
                    <adec:decorative xmlns:adec="http://schemas.microsoft.com/office/drawing/2017/decorative" val="1"/>
                  </a:ext>
                </a:extLst>
              </p:cNvPr>
              <p:cNvSpPr txBox="1"/>
              <p:nvPr userDrawn="1"/>
            </p:nvSpPr>
            <p:spPr>
              <a:xfrm>
                <a:off x="2805828" y="22224643"/>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70</a:t>
                </a:r>
              </a:p>
            </p:txBody>
          </p:sp>
          <p:sp>
            <p:nvSpPr>
              <p:cNvPr id="48" name="TextBox 47">
                <a:extLst>
                  <a:ext uri="{FF2B5EF4-FFF2-40B4-BE49-F238E27FC236}">
                    <a16:creationId xmlns:a16="http://schemas.microsoft.com/office/drawing/2014/main" id="{E9E64161-891E-6E4B-99EB-28B16C66006C}"/>
                  </a:ext>
                  <a:ext uri="{C183D7F6-B498-43B3-948B-1728B52AA6E4}">
                    <adec:decorative xmlns:adec="http://schemas.microsoft.com/office/drawing/2017/decorative" val="1"/>
                  </a:ext>
                </a:extLst>
              </p:cNvPr>
              <p:cNvSpPr txBox="1"/>
              <p:nvPr userDrawn="1"/>
            </p:nvSpPr>
            <p:spPr>
              <a:xfrm>
                <a:off x="3931984" y="22224643"/>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60</a:t>
                </a:r>
              </a:p>
            </p:txBody>
          </p:sp>
          <p:sp>
            <p:nvSpPr>
              <p:cNvPr id="49" name="TextBox 48">
                <a:extLst>
                  <a:ext uri="{FF2B5EF4-FFF2-40B4-BE49-F238E27FC236}">
                    <a16:creationId xmlns:a16="http://schemas.microsoft.com/office/drawing/2014/main" id="{331FEE97-D6D5-2F42-AD7D-672152CC595C}"/>
                  </a:ext>
                  <a:ext uri="{C183D7F6-B498-43B3-948B-1728B52AA6E4}">
                    <adec:decorative xmlns:adec="http://schemas.microsoft.com/office/drawing/2017/decorative" val="1"/>
                  </a:ext>
                </a:extLst>
              </p:cNvPr>
              <p:cNvSpPr txBox="1"/>
              <p:nvPr userDrawn="1"/>
            </p:nvSpPr>
            <p:spPr>
              <a:xfrm>
                <a:off x="1708548" y="23384488"/>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50</a:t>
                </a:r>
              </a:p>
            </p:txBody>
          </p:sp>
          <p:sp>
            <p:nvSpPr>
              <p:cNvPr id="50" name="TextBox 49">
                <a:extLst>
                  <a:ext uri="{FF2B5EF4-FFF2-40B4-BE49-F238E27FC236}">
                    <a16:creationId xmlns:a16="http://schemas.microsoft.com/office/drawing/2014/main" id="{2A6143B5-B830-2141-822D-B4BFEAF62ECA}"/>
                  </a:ext>
                  <a:ext uri="{C183D7F6-B498-43B3-948B-1728B52AA6E4}">
                    <adec:decorative xmlns:adec="http://schemas.microsoft.com/office/drawing/2017/decorative" val="1"/>
                  </a:ext>
                </a:extLst>
              </p:cNvPr>
              <p:cNvSpPr txBox="1"/>
              <p:nvPr userDrawn="1"/>
            </p:nvSpPr>
            <p:spPr>
              <a:xfrm>
                <a:off x="2805828" y="23384488"/>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Amber 40</a:t>
                </a:r>
              </a:p>
            </p:txBody>
          </p:sp>
          <p:sp>
            <p:nvSpPr>
              <p:cNvPr id="51" name="TextBox 50">
                <a:extLst>
                  <a:ext uri="{FF2B5EF4-FFF2-40B4-BE49-F238E27FC236}">
                    <a16:creationId xmlns:a16="http://schemas.microsoft.com/office/drawing/2014/main" id="{D02E7A15-82CB-6741-A601-14FCE58C2586}"/>
                  </a:ext>
                  <a:ext uri="{C183D7F6-B498-43B3-948B-1728B52AA6E4}">
                    <adec:decorative xmlns:adec="http://schemas.microsoft.com/office/drawing/2017/decorative" val="1"/>
                  </a:ext>
                </a:extLst>
              </p:cNvPr>
              <p:cNvSpPr txBox="1"/>
              <p:nvPr userDrawn="1"/>
            </p:nvSpPr>
            <p:spPr>
              <a:xfrm>
                <a:off x="3931984" y="23384488"/>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Amber 30</a:t>
                </a:r>
              </a:p>
            </p:txBody>
          </p:sp>
        </p:grpSp>
        <p:grpSp>
          <p:nvGrpSpPr>
            <p:cNvPr id="8" name="Group 7">
              <a:extLst>
                <a:ext uri="{FF2B5EF4-FFF2-40B4-BE49-F238E27FC236}">
                  <a16:creationId xmlns:a16="http://schemas.microsoft.com/office/drawing/2014/main" id="{FE2C1240-D54B-DB42-8342-B3BF761F4840}"/>
                </a:ext>
              </a:extLst>
            </p:cNvPr>
            <p:cNvGrpSpPr/>
            <p:nvPr userDrawn="1"/>
          </p:nvGrpSpPr>
          <p:grpSpPr>
            <a:xfrm>
              <a:off x="13857734" y="14414047"/>
              <a:ext cx="3154680" cy="2093401"/>
              <a:chOff x="1708548" y="23857039"/>
              <a:chExt cx="3154680" cy="2093401"/>
            </a:xfrm>
          </p:grpSpPr>
          <p:sp>
            <p:nvSpPr>
              <p:cNvPr id="78" name="Rectangle 77">
                <a:extLst>
                  <a:ext uri="{FF2B5EF4-FFF2-40B4-BE49-F238E27FC236}">
                    <a16:creationId xmlns:a16="http://schemas.microsoft.com/office/drawing/2014/main" id="{D42F5FB8-4D10-5A43-939D-BF456AA5FBA1}"/>
                  </a:ext>
                  <a:ext uri="{C183D7F6-B498-43B3-948B-1728B52AA6E4}">
                    <adec:decorative xmlns:adec="http://schemas.microsoft.com/office/drawing/2017/decorative" val="1"/>
                  </a:ext>
                </a:extLst>
              </p:cNvPr>
              <p:cNvSpPr/>
              <p:nvPr userDrawn="1"/>
            </p:nvSpPr>
            <p:spPr>
              <a:xfrm>
                <a:off x="1708548" y="23857039"/>
                <a:ext cx="937260" cy="937260"/>
              </a:xfrm>
              <a:prstGeom prst="rect">
                <a:avLst/>
              </a:prstGeom>
              <a:solidFill>
                <a:srgbClr val="3E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5F54A19-1CA4-B64E-B2F8-EE4E0A774A09}"/>
                  </a:ext>
                  <a:ext uri="{C183D7F6-B498-43B3-948B-1728B52AA6E4}">
                    <adec:decorative xmlns:adec="http://schemas.microsoft.com/office/drawing/2017/decorative" val="1"/>
                  </a:ext>
                </a:extLst>
              </p:cNvPr>
              <p:cNvSpPr/>
              <p:nvPr userDrawn="1"/>
            </p:nvSpPr>
            <p:spPr>
              <a:xfrm>
                <a:off x="2805828" y="23857039"/>
                <a:ext cx="937260" cy="937260"/>
              </a:xfrm>
              <a:prstGeom prst="rect">
                <a:avLst/>
              </a:prstGeom>
              <a:solidFill>
                <a:srgbClr val="5F6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DDC6AEA-91BE-8A46-B8B6-2C085F528C0D}"/>
                  </a:ext>
                  <a:ext uri="{C183D7F6-B498-43B3-948B-1728B52AA6E4}">
                    <adec:decorative xmlns:adec="http://schemas.microsoft.com/office/drawing/2017/decorative" val="1"/>
                  </a:ext>
                </a:extLst>
              </p:cNvPr>
              <p:cNvSpPr/>
              <p:nvPr userDrawn="1"/>
            </p:nvSpPr>
            <p:spPr>
              <a:xfrm>
                <a:off x="3925968" y="23857039"/>
                <a:ext cx="937260" cy="937260"/>
              </a:xfrm>
              <a:prstGeom prst="rect">
                <a:avLst/>
              </a:prstGeom>
              <a:solidFill>
                <a:srgbClr val="83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B09729E-0FCD-B64C-8421-982CFE718172}"/>
                  </a:ext>
                  <a:ext uri="{C183D7F6-B498-43B3-948B-1728B52AA6E4}">
                    <adec:decorative xmlns:adec="http://schemas.microsoft.com/office/drawing/2017/decorative" val="1"/>
                  </a:ext>
                </a:extLst>
              </p:cNvPr>
              <p:cNvSpPr/>
              <p:nvPr userDrawn="1"/>
            </p:nvSpPr>
            <p:spPr>
              <a:xfrm>
                <a:off x="1708548" y="25013180"/>
                <a:ext cx="937260" cy="937260"/>
              </a:xfrm>
              <a:prstGeom prst="rect">
                <a:avLst/>
              </a:prstGeom>
              <a:solidFill>
                <a:srgbClr val="A6B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4C54730-04AA-2F4A-B78E-960A2A976DFA}"/>
                  </a:ext>
                  <a:ext uri="{C183D7F6-B498-43B3-948B-1728B52AA6E4}">
                    <adec:decorative xmlns:adec="http://schemas.microsoft.com/office/drawing/2017/decorative" val="1"/>
                  </a:ext>
                </a:extLst>
              </p:cNvPr>
              <p:cNvSpPr/>
              <p:nvPr userDrawn="1"/>
            </p:nvSpPr>
            <p:spPr>
              <a:xfrm>
                <a:off x="2805828" y="25013180"/>
                <a:ext cx="937260" cy="937260"/>
              </a:xfrm>
              <a:prstGeom prst="rect">
                <a:avLst/>
              </a:prstGeom>
              <a:solidFill>
                <a:srgbClr val="C6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F1D8519-3E15-8440-9FE5-42005976F357}"/>
                  </a:ext>
                  <a:ext uri="{C183D7F6-B498-43B3-948B-1728B52AA6E4}">
                    <adec:decorative xmlns:adec="http://schemas.microsoft.com/office/drawing/2017/decorative" val="1"/>
                  </a:ext>
                </a:extLst>
              </p:cNvPr>
              <p:cNvSpPr/>
              <p:nvPr userDrawn="1"/>
            </p:nvSpPr>
            <p:spPr>
              <a:xfrm>
                <a:off x="3925968" y="25013180"/>
                <a:ext cx="937260" cy="937260"/>
              </a:xfrm>
              <a:prstGeom prst="rect">
                <a:avLst/>
              </a:prstGeom>
              <a:solidFill>
                <a:srgbClr val="DFE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1F9A002-5EDC-624B-9013-D0A162D7E72F}"/>
                  </a:ext>
                  <a:ext uri="{C183D7F6-B498-43B3-948B-1728B52AA6E4}">
                    <adec:decorative xmlns:adec="http://schemas.microsoft.com/office/drawing/2017/decorative" val="1"/>
                  </a:ext>
                </a:extLst>
              </p:cNvPr>
              <p:cNvSpPr txBox="1"/>
              <p:nvPr userDrawn="1"/>
            </p:nvSpPr>
            <p:spPr>
              <a:xfrm>
                <a:off x="1708548" y="24293299"/>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80</a:t>
                </a:r>
              </a:p>
            </p:txBody>
          </p:sp>
          <p:sp>
            <p:nvSpPr>
              <p:cNvPr id="53" name="TextBox 52">
                <a:extLst>
                  <a:ext uri="{FF2B5EF4-FFF2-40B4-BE49-F238E27FC236}">
                    <a16:creationId xmlns:a16="http://schemas.microsoft.com/office/drawing/2014/main" id="{71BF7DA6-1E03-B446-8709-9B632A46BA6F}"/>
                  </a:ext>
                  <a:ext uri="{C183D7F6-B498-43B3-948B-1728B52AA6E4}">
                    <adec:decorative xmlns:adec="http://schemas.microsoft.com/office/drawing/2017/decorative" val="1"/>
                  </a:ext>
                </a:extLst>
              </p:cNvPr>
              <p:cNvSpPr txBox="1"/>
              <p:nvPr userDrawn="1"/>
            </p:nvSpPr>
            <p:spPr>
              <a:xfrm>
                <a:off x="2805828" y="24293299"/>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70</a:t>
                </a:r>
              </a:p>
            </p:txBody>
          </p:sp>
          <p:sp>
            <p:nvSpPr>
              <p:cNvPr id="54" name="TextBox 53">
                <a:extLst>
                  <a:ext uri="{FF2B5EF4-FFF2-40B4-BE49-F238E27FC236}">
                    <a16:creationId xmlns:a16="http://schemas.microsoft.com/office/drawing/2014/main" id="{68E52121-F0B7-284E-B638-E9AAD88A4B4C}"/>
                  </a:ext>
                  <a:ext uri="{C183D7F6-B498-43B3-948B-1728B52AA6E4}">
                    <adec:decorative xmlns:adec="http://schemas.microsoft.com/office/drawing/2017/decorative" val="1"/>
                  </a:ext>
                </a:extLst>
              </p:cNvPr>
              <p:cNvSpPr txBox="1"/>
              <p:nvPr userDrawn="1"/>
            </p:nvSpPr>
            <p:spPr>
              <a:xfrm>
                <a:off x="3931984" y="24293299"/>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60</a:t>
                </a:r>
              </a:p>
            </p:txBody>
          </p:sp>
          <p:sp>
            <p:nvSpPr>
              <p:cNvPr id="55" name="TextBox 54">
                <a:extLst>
                  <a:ext uri="{FF2B5EF4-FFF2-40B4-BE49-F238E27FC236}">
                    <a16:creationId xmlns:a16="http://schemas.microsoft.com/office/drawing/2014/main" id="{164DB7C9-9E86-DF44-9E01-13595E3B0D65}"/>
                  </a:ext>
                  <a:ext uri="{C183D7F6-B498-43B3-948B-1728B52AA6E4}">
                    <adec:decorative xmlns:adec="http://schemas.microsoft.com/office/drawing/2017/decorative" val="1"/>
                  </a:ext>
                </a:extLst>
              </p:cNvPr>
              <p:cNvSpPr txBox="1"/>
              <p:nvPr userDrawn="1"/>
            </p:nvSpPr>
            <p:spPr>
              <a:xfrm>
                <a:off x="1708548" y="2544833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50</a:t>
                </a:r>
              </a:p>
            </p:txBody>
          </p:sp>
          <p:sp>
            <p:nvSpPr>
              <p:cNvPr id="56" name="TextBox 55">
                <a:extLst>
                  <a:ext uri="{FF2B5EF4-FFF2-40B4-BE49-F238E27FC236}">
                    <a16:creationId xmlns:a16="http://schemas.microsoft.com/office/drawing/2014/main" id="{82D72B31-0582-4A4F-AD97-54CB7539006C}"/>
                  </a:ext>
                  <a:ext uri="{C183D7F6-B498-43B3-948B-1728B52AA6E4}">
                    <adec:decorative xmlns:adec="http://schemas.microsoft.com/office/drawing/2017/decorative" val="1"/>
                  </a:ext>
                </a:extLst>
              </p:cNvPr>
              <p:cNvSpPr txBox="1"/>
              <p:nvPr userDrawn="1"/>
            </p:nvSpPr>
            <p:spPr>
              <a:xfrm>
                <a:off x="2805828" y="25448331"/>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Lime Green 40</a:t>
                </a:r>
              </a:p>
            </p:txBody>
          </p:sp>
          <p:sp>
            <p:nvSpPr>
              <p:cNvPr id="57" name="TextBox 56">
                <a:extLst>
                  <a:ext uri="{FF2B5EF4-FFF2-40B4-BE49-F238E27FC236}">
                    <a16:creationId xmlns:a16="http://schemas.microsoft.com/office/drawing/2014/main" id="{1F1D1FC7-9F29-8946-A972-89021DB1A31A}"/>
                  </a:ext>
                  <a:ext uri="{C183D7F6-B498-43B3-948B-1728B52AA6E4}">
                    <adec:decorative xmlns:adec="http://schemas.microsoft.com/office/drawing/2017/decorative" val="1"/>
                  </a:ext>
                </a:extLst>
              </p:cNvPr>
              <p:cNvSpPr txBox="1"/>
              <p:nvPr userDrawn="1"/>
            </p:nvSpPr>
            <p:spPr>
              <a:xfrm>
                <a:off x="3931984" y="25448331"/>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Lime Green 30</a:t>
                </a:r>
              </a:p>
            </p:txBody>
          </p:sp>
        </p:grpSp>
        <p:sp>
          <p:nvSpPr>
            <p:cNvPr id="24" name="Rectangle 23">
              <a:extLst>
                <a:ext uri="{FF2B5EF4-FFF2-40B4-BE49-F238E27FC236}">
                  <a16:creationId xmlns:a16="http://schemas.microsoft.com/office/drawing/2014/main" id="{23545F00-911B-FA43-98CC-E3C31528E297}"/>
                </a:ext>
                <a:ext uri="{C183D7F6-B498-43B3-948B-1728B52AA6E4}">
                  <adec:decorative xmlns:adec="http://schemas.microsoft.com/office/drawing/2017/decorative" val="1"/>
                </a:ext>
              </a:extLst>
            </p:cNvPr>
            <p:cNvSpPr/>
            <p:nvPr userDrawn="1"/>
          </p:nvSpPr>
          <p:spPr>
            <a:xfrm>
              <a:off x="17183247" y="14415783"/>
              <a:ext cx="937260" cy="93445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John Jersin">
              <a:extLst>
                <a:ext uri="{FF2B5EF4-FFF2-40B4-BE49-F238E27FC236}">
                  <a16:creationId xmlns:a16="http://schemas.microsoft.com/office/drawing/2014/main" id="{F0F2E3B6-B42E-7746-B56D-5CDD0A3DC5A1}"/>
                </a:ext>
                <a:ext uri="{C183D7F6-B498-43B3-948B-1728B52AA6E4}">
                  <adec:decorative xmlns:adec="http://schemas.microsoft.com/office/drawing/2017/decorative" val="1"/>
                </a:ext>
              </a:extLst>
            </p:cNvPr>
            <p:cNvSpPr txBox="1"/>
            <p:nvPr userDrawn="1"/>
          </p:nvSpPr>
          <p:spPr>
            <a:xfrm>
              <a:off x="17204003" y="14502415"/>
              <a:ext cx="915989" cy="83588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es-ES" sz="1600">
                  <a:solidFill>
                    <a:schemeClr val="tx1"/>
                  </a:solidFill>
                  <a:latin typeface="Community Light" panose="02000303040000020003" pitchFamily="2" charset="0"/>
                </a:rPr>
                <a:t>#e9e5df </a:t>
              </a:r>
            </a:p>
            <a:p>
              <a:pPr lvl="0" algn="r" rtl="0">
                <a:defRPr/>
              </a:pPr>
              <a:r>
                <a:rPr kumimoji="0" lang="es-ES" sz="1600" u="none" strike="noStrike" kern="1200" cap="none" normalizeH="0" baseline="0">
                  <a:ln>
                    <a:noFill/>
                  </a:ln>
                  <a:solidFill>
                    <a:schemeClr val="tx1"/>
                  </a:solidFill>
                  <a:effectLst/>
                  <a:uLnTx/>
                  <a:uFillTx/>
                  <a:latin typeface="Community Light" panose="02000303040000020003" pitchFamily="2" charset="0"/>
                </a:rPr>
                <a:t>Warm Gray</a:t>
              </a:r>
            </a:p>
          </p:txBody>
        </p:sp>
        <p:sp>
          <p:nvSpPr>
            <p:cNvPr id="115" name="John Jersin">
              <a:extLst>
                <a:ext uri="{FF2B5EF4-FFF2-40B4-BE49-F238E27FC236}">
                  <a16:creationId xmlns:a16="http://schemas.microsoft.com/office/drawing/2014/main" id="{D0259A2E-E1EC-224D-AA61-B0F03D8362C5}"/>
                </a:ext>
                <a:ext uri="{C183D7F6-B498-43B3-948B-1728B52AA6E4}">
                  <adec:decorative xmlns:adec="http://schemas.microsoft.com/office/drawing/2017/decorative" val="1"/>
                </a:ext>
              </a:extLst>
            </p:cNvPr>
            <p:cNvSpPr txBox="1"/>
            <p:nvPr userDrawn="1"/>
          </p:nvSpPr>
          <p:spPr>
            <a:xfrm>
              <a:off x="17182732" y="15906208"/>
              <a:ext cx="937260" cy="5896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es-ES" sz="1600">
                  <a:solidFill>
                    <a:schemeClr val="tx1"/>
                  </a:solidFill>
                  <a:latin typeface="Community Light" panose="02000303040000020003" pitchFamily="2" charset="0"/>
                </a:rPr>
                <a:t>#fdfaf5</a:t>
              </a:r>
            </a:p>
            <a:p>
              <a:pPr algn="r" rtl="0"/>
              <a:r>
                <a:rPr kumimoji="0" lang="es-ES" sz="1600" u="none" strike="noStrike" kern="1200" cap="none" normalizeH="0" baseline="0">
                  <a:ln>
                    <a:noFill/>
                  </a:ln>
                  <a:solidFill>
                    <a:schemeClr val="tx1"/>
                  </a:solidFill>
                  <a:effectLst/>
                  <a:uLnTx/>
                  <a:uFillTx/>
                  <a:latin typeface="Community Light" panose="02000303040000020003" pitchFamily="2" charset="0"/>
                </a:rPr>
                <a:t>Off-white</a:t>
              </a:r>
            </a:p>
          </p:txBody>
        </p:sp>
      </p:grpSp>
    </p:spTree>
    <p:extLst>
      <p:ext uri="{BB962C8B-B14F-4D97-AF65-F5344CB8AC3E}">
        <p14:creationId xmlns:p14="http://schemas.microsoft.com/office/powerpoint/2010/main" val="2087403570"/>
      </p:ext>
    </p:extLst>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 id="2147484669" r:id="rId12"/>
    <p:sldLayoutId id="2147484670" r:id="rId13"/>
    <p:sldLayoutId id="2147484671" r:id="rId14"/>
    <p:sldLayoutId id="2147484672" r:id="rId15"/>
    <p:sldLayoutId id="2147484673" r:id="rId16"/>
    <p:sldLayoutId id="2147484674" r:id="rId17"/>
    <p:sldLayoutId id="2147484675" r:id="rId18"/>
    <p:sldLayoutId id="2147484676" r:id="rId19"/>
    <p:sldLayoutId id="2147484677" r:id="rId20"/>
    <p:sldLayoutId id="2147484678" r:id="rId21"/>
    <p:sldLayoutId id="2147484679" r:id="rId22"/>
    <p:sldLayoutId id="2147484680" r:id="rId23"/>
  </p:sldLayoutIdLst>
  <p:txStyles>
    <p:titleStyle>
      <a:lvl1pPr algn="l" defTabSz="914400" rtl="0" eaLnBrk="1" latinLnBrk="0" hangingPunct="1">
        <a:lnSpc>
          <a:spcPct val="90000"/>
        </a:lnSpc>
        <a:spcBef>
          <a:spcPct val="0"/>
        </a:spcBef>
        <a:buNone/>
        <a:defRPr lang="en-US" sz="6600" kern="1200" baseline="0" dirty="0">
          <a:solidFill>
            <a:srgbClr val="915907"/>
          </a:solidFill>
          <a:latin typeface="Community Light" panose="020003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5600" kern="1200" baseline="0" dirty="0">
          <a:solidFill>
            <a:srgbClr val="56687A"/>
          </a:solidFill>
          <a:latin typeface="Community Light" panose="020003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4800" kern="1200" baseline="0" dirty="0">
          <a:solidFill>
            <a:srgbClr val="56687A"/>
          </a:solidFill>
          <a:latin typeface="Community Light" panose="020003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4000" kern="1200" baseline="0" dirty="0">
          <a:solidFill>
            <a:srgbClr val="56687A"/>
          </a:solidFill>
          <a:latin typeface="Community Light" panose="020003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7873">
          <p15:clr>
            <a:srgbClr val="A4A3A4"/>
          </p15:clr>
        </p15:guide>
        <p15:guide id="4" pos="7489">
          <p15:clr>
            <a:srgbClr val="A4A3A4"/>
          </p15:clr>
        </p15:guide>
        <p15:guide id="5" orient="horz" pos="960">
          <p15:clr>
            <a:srgbClr val="F26B43"/>
          </p15:clr>
        </p15:guide>
        <p15:guide id="6" orient="horz" pos="7680">
          <p15:clr>
            <a:srgbClr val="F26B43"/>
          </p15:clr>
        </p15:guide>
        <p15:guide id="7" pos="961">
          <p15:clr>
            <a:srgbClr val="F26B43"/>
          </p15:clr>
        </p15:guide>
        <p15:guide id="8" pos="14401">
          <p15:clr>
            <a:srgbClr val="F26B43"/>
          </p15:clr>
        </p15:guide>
        <p15:guide id="9" pos="5569">
          <p15:clr>
            <a:srgbClr val="A4A3A4"/>
          </p15:clr>
        </p15:guide>
        <p15:guide id="10" pos="5185">
          <p15:clr>
            <a:srgbClr val="A4A3A4"/>
          </p15:clr>
        </p15:guide>
        <p15:guide id="11" pos="5353">
          <p15:clr>
            <a:srgbClr val="A4A3A4"/>
          </p15:clr>
        </p15:guide>
        <p15:guide id="12" pos="9793">
          <p15:clr>
            <a:srgbClr val="A4A3A4"/>
          </p15:clr>
        </p15:guide>
        <p15:guide id="13" pos="10177">
          <p15:clr>
            <a:srgbClr val="A4A3A4"/>
          </p15:clr>
        </p15:guide>
        <p15:guide id="14" pos="9985">
          <p15:clr>
            <a:srgbClr val="A4A3A4"/>
          </p15:clr>
        </p15:guide>
        <p15:guide id="15" orient="horz" pos="3000">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DFAF5"/>
        </a:solidFill>
        <a:effectLst/>
      </p:bgPr>
    </p:bg>
    <p:spTree>
      <p:nvGrpSpPr>
        <p:cNvPr id="1" name=""/>
        <p:cNvGrpSpPr/>
        <p:nvPr/>
      </p:nvGrpSpPr>
      <p:grpSpPr>
        <a:xfrm>
          <a:off x="0" y="0"/>
          <a:ext cx="0" cy="0"/>
          <a:chOff x="0" y="0"/>
          <a:chExt cx="0" cy="0"/>
        </a:xfrm>
      </p:grpSpPr>
      <p:sp>
        <p:nvSpPr>
          <p:cNvPr id="112" name="Title Placeholder 46">
            <a:extLst>
              <a:ext uri="{FF2B5EF4-FFF2-40B4-BE49-F238E27FC236}">
                <a16:creationId xmlns:a16="http://schemas.microsoft.com/office/drawing/2014/main" id="{BA7553A1-8B53-5041-B37F-E9D2953F78A4}"/>
              </a:ext>
            </a:extLst>
          </p:cNvPr>
          <p:cNvSpPr>
            <a:spLocks noGrp="1"/>
          </p:cNvSpPr>
          <p:nvPr>
            <p:ph type="title"/>
          </p:nvPr>
        </p:nvSpPr>
        <p:spPr>
          <a:xfrm>
            <a:off x="1468437" y="1374334"/>
            <a:ext cx="21402474" cy="1066800"/>
          </a:xfrm>
          <a:prstGeom prst="rect">
            <a:avLst/>
          </a:prstGeom>
        </p:spPr>
        <p:txBody>
          <a:bodyPr vert="horz" lIns="0" tIns="45720" rIns="0" bIns="45720" rtlCol="0" anchor="t" anchorCtr="0">
            <a:normAutofit/>
          </a:bodyPr>
          <a:lstStyle/>
          <a:p>
            <a:r>
              <a:rPr lang="en-US"/>
              <a:t>Enter slide title here  </a:t>
            </a:r>
          </a:p>
        </p:txBody>
      </p:sp>
      <p:sp>
        <p:nvSpPr>
          <p:cNvPr id="113" name="Text Placeholder 2">
            <a:extLst>
              <a:ext uri="{FF2B5EF4-FFF2-40B4-BE49-F238E27FC236}">
                <a16:creationId xmlns:a16="http://schemas.microsoft.com/office/drawing/2014/main" id="{5EB7B9D7-318F-8642-B9BC-6228D3DABE0A}"/>
              </a:ext>
            </a:extLst>
          </p:cNvPr>
          <p:cNvSpPr>
            <a:spLocks noGrp="1"/>
          </p:cNvSpPr>
          <p:nvPr>
            <p:ph type="body" idx="1"/>
          </p:nvPr>
        </p:nvSpPr>
        <p:spPr>
          <a:xfrm>
            <a:off x="1481138" y="2980884"/>
            <a:ext cx="21380450" cy="9211116"/>
          </a:xfrm>
          <a:prstGeom prst="rect">
            <a:avLst/>
          </a:prstGeom>
          <a:noFill/>
        </p:spPr>
        <p:txBody>
          <a:bodyPr vert="horz" lIns="0" tIns="45720" rIns="0" bIns="45720" rtlCol="0">
            <a:normAutofit/>
          </a:bodyPr>
          <a:lstStyle/>
          <a:p>
            <a:pPr marL="0" lvl="0" indent="0" defTabSz="1828800">
              <a:spcBef>
                <a:spcPts val="2000"/>
              </a:spcBef>
              <a:buNone/>
            </a:pPr>
            <a:r>
              <a:rPr lang="en-US"/>
              <a:t>First level</a:t>
            </a:r>
          </a:p>
          <a:p>
            <a:pPr marL="914400" lvl="1" indent="0" defTabSz="1828800">
              <a:spcBef>
                <a:spcPts val="1000"/>
              </a:spcBef>
              <a:buNone/>
            </a:pPr>
            <a:r>
              <a:rPr lang="en-US"/>
              <a:t>Second level</a:t>
            </a:r>
          </a:p>
          <a:p>
            <a:pPr marL="1828800" lvl="2" indent="0" defTabSz="1828800">
              <a:spcBef>
                <a:spcPts val="1000"/>
              </a:spcBef>
              <a:buNone/>
            </a:pPr>
            <a:r>
              <a:rPr lang="en-US"/>
              <a:t>Third level</a:t>
            </a:r>
          </a:p>
          <a:p>
            <a:pPr marL="2743200" lvl="3" indent="0" defTabSz="1828800">
              <a:spcBef>
                <a:spcPts val="1000"/>
              </a:spcBef>
              <a:buNone/>
            </a:pPr>
            <a:r>
              <a:rPr lang="en-US"/>
              <a:t>Fourth level</a:t>
            </a:r>
          </a:p>
          <a:p>
            <a:pPr marL="3657600" lvl="4" indent="0" defTabSz="1828800">
              <a:spcBef>
                <a:spcPts val="1000"/>
              </a:spcBef>
              <a:buNone/>
            </a:pPr>
            <a:r>
              <a:rPr lang="en-US"/>
              <a:t>Fifth level</a:t>
            </a:r>
          </a:p>
        </p:txBody>
      </p:sp>
      <p:grpSp>
        <p:nvGrpSpPr>
          <p:cNvPr id="10" name="Group 9">
            <a:extLst>
              <a:ext uri="{FF2B5EF4-FFF2-40B4-BE49-F238E27FC236}">
                <a16:creationId xmlns:a16="http://schemas.microsoft.com/office/drawing/2014/main" id="{6067DD07-74B3-2544-AB6E-7F7F832FFDE2}"/>
              </a:ext>
            </a:extLst>
          </p:cNvPr>
          <p:cNvGrpSpPr/>
          <p:nvPr userDrawn="1"/>
        </p:nvGrpSpPr>
        <p:grpSpPr>
          <a:xfrm>
            <a:off x="78197" y="14026815"/>
            <a:ext cx="18446869" cy="2778034"/>
            <a:chOff x="78197" y="14026815"/>
            <a:chExt cx="18446869" cy="2778034"/>
          </a:xfrm>
        </p:grpSpPr>
        <p:sp>
          <p:nvSpPr>
            <p:cNvPr id="60" name="Rectangle 59">
              <a:extLst>
                <a:ext uri="{FF2B5EF4-FFF2-40B4-BE49-F238E27FC236}">
                  <a16:creationId xmlns:a16="http://schemas.microsoft.com/office/drawing/2014/main" id="{40B4EF60-9558-C445-9185-662B90CB6C10}"/>
                </a:ext>
                <a:ext uri="{C183D7F6-B498-43B3-948B-1728B52AA6E4}">
                  <adec:decorative xmlns:adec="http://schemas.microsoft.com/office/drawing/2017/decorative" val="1"/>
                </a:ext>
              </a:extLst>
            </p:cNvPr>
            <p:cNvSpPr/>
            <p:nvPr userDrawn="1"/>
          </p:nvSpPr>
          <p:spPr>
            <a:xfrm>
              <a:off x="78197" y="14026815"/>
              <a:ext cx="18446869" cy="2778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7910847-53B2-C542-B512-D3E4778AA28C}"/>
                </a:ext>
                <a:ext uri="{C183D7F6-B498-43B3-948B-1728B52AA6E4}">
                  <adec:decorative xmlns:adec="http://schemas.microsoft.com/office/drawing/2017/decorative" val="1"/>
                </a:ext>
              </a:extLst>
            </p:cNvPr>
            <p:cNvSpPr/>
            <p:nvPr userDrawn="1"/>
          </p:nvSpPr>
          <p:spPr>
            <a:xfrm>
              <a:off x="17183247" y="15570189"/>
              <a:ext cx="937260" cy="934452"/>
            </a:xfrm>
            <a:prstGeom prst="rect">
              <a:avLst/>
            </a:prstGeom>
            <a:solidFill>
              <a:srgbClr val="FDF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D09F34E-DE70-D84F-98FC-707A29DD3538}"/>
                </a:ext>
              </a:extLst>
            </p:cNvPr>
            <p:cNvGrpSpPr/>
            <p:nvPr userDrawn="1"/>
          </p:nvGrpSpPr>
          <p:grpSpPr>
            <a:xfrm>
              <a:off x="446534" y="14398887"/>
              <a:ext cx="3154680" cy="2085505"/>
              <a:chOff x="1708548" y="14672479"/>
              <a:chExt cx="3154680" cy="2085505"/>
            </a:xfrm>
          </p:grpSpPr>
          <p:grpSp>
            <p:nvGrpSpPr>
              <p:cNvPr id="61" name="Group 60">
                <a:extLst>
                  <a:ext uri="{FF2B5EF4-FFF2-40B4-BE49-F238E27FC236}">
                    <a16:creationId xmlns:a16="http://schemas.microsoft.com/office/drawing/2014/main" id="{2C2ECA94-2FFA-4749-B8BD-EBAC2DFAC247}"/>
                  </a:ext>
                </a:extLst>
              </p:cNvPr>
              <p:cNvGrpSpPr/>
              <p:nvPr userDrawn="1"/>
            </p:nvGrpSpPr>
            <p:grpSpPr>
              <a:xfrm>
                <a:off x="1708548" y="14672479"/>
                <a:ext cx="3154680" cy="937260"/>
                <a:chOff x="24932716" y="346880"/>
                <a:chExt cx="3154680" cy="937260"/>
              </a:xfrm>
            </p:grpSpPr>
            <p:sp>
              <p:nvSpPr>
                <p:cNvPr id="110" name="Rectangle 109">
                  <a:extLst>
                    <a:ext uri="{FF2B5EF4-FFF2-40B4-BE49-F238E27FC236}">
                      <a16:creationId xmlns:a16="http://schemas.microsoft.com/office/drawing/2014/main" id="{BBABDC5D-9971-2B49-B3BC-018A4CFAD8AA}"/>
                    </a:ext>
                    <a:ext uri="{C183D7F6-B498-43B3-948B-1728B52AA6E4}">
                      <adec:decorative xmlns:adec="http://schemas.microsoft.com/office/drawing/2017/decorative" val="1"/>
                    </a:ext>
                  </a:extLst>
                </p:cNvPr>
                <p:cNvSpPr/>
                <p:nvPr userDrawn="1"/>
              </p:nvSpPr>
              <p:spPr>
                <a:xfrm>
                  <a:off x="24932716" y="346880"/>
                  <a:ext cx="937260" cy="937260"/>
                </a:xfrm>
                <a:prstGeom prst="rect">
                  <a:avLst/>
                </a:prstGeom>
                <a:solidFill>
                  <a:srgbClr val="38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20545F7-0983-D948-869C-2FB2B058A1B2}"/>
                    </a:ext>
                    <a:ext uri="{C183D7F6-B498-43B3-948B-1728B52AA6E4}">
                      <adec:decorative xmlns:adec="http://schemas.microsoft.com/office/drawing/2017/decorative" val="1"/>
                    </a:ext>
                  </a:extLst>
                </p:cNvPr>
                <p:cNvSpPr/>
                <p:nvPr userDrawn="1"/>
              </p:nvSpPr>
              <p:spPr>
                <a:xfrm>
                  <a:off x="27150136" y="346880"/>
                  <a:ext cx="937260" cy="937260"/>
                </a:xfrm>
                <a:prstGeom prst="rect">
                  <a:avLst/>
                </a:prstGeom>
                <a:solidFill>
                  <a:srgbClr val="788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5AFF2B23-6BFE-5A43-AB00-BBFF7A07A48E}"/>
                    </a:ext>
                    <a:ext uri="{C183D7F6-B498-43B3-948B-1728B52AA6E4}">
                      <adec:decorative xmlns:adec="http://schemas.microsoft.com/office/drawing/2017/decorative" val="1"/>
                    </a:ext>
                  </a:extLst>
                </p:cNvPr>
                <p:cNvSpPr/>
                <p:nvPr userDrawn="1"/>
              </p:nvSpPr>
              <p:spPr>
                <a:xfrm>
                  <a:off x="26029996" y="346880"/>
                  <a:ext cx="937260" cy="937260"/>
                </a:xfrm>
                <a:prstGeom prst="rect">
                  <a:avLst/>
                </a:prstGeom>
                <a:solidFill>
                  <a:srgbClr val="56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6F473B1-3CB7-E04C-9B61-E3D4AA59F027}"/>
                  </a:ext>
                </a:extLst>
              </p:cNvPr>
              <p:cNvGrpSpPr/>
              <p:nvPr userDrawn="1"/>
            </p:nvGrpSpPr>
            <p:grpSpPr>
              <a:xfrm>
                <a:off x="1715533" y="15820724"/>
                <a:ext cx="3147695" cy="937260"/>
                <a:chOff x="24939701" y="1497330"/>
                <a:chExt cx="3147695" cy="937260"/>
              </a:xfrm>
            </p:grpSpPr>
            <p:sp>
              <p:nvSpPr>
                <p:cNvPr id="107" name="Rectangle 106">
                  <a:extLst>
                    <a:ext uri="{FF2B5EF4-FFF2-40B4-BE49-F238E27FC236}">
                      <a16:creationId xmlns:a16="http://schemas.microsoft.com/office/drawing/2014/main" id="{304A30A2-5B86-B541-A806-2249B2FE0868}"/>
                    </a:ext>
                    <a:ext uri="{C183D7F6-B498-43B3-948B-1728B52AA6E4}">
                      <adec:decorative xmlns:adec="http://schemas.microsoft.com/office/drawing/2017/decorative" val="1"/>
                    </a:ext>
                  </a:extLst>
                </p:cNvPr>
                <p:cNvSpPr/>
                <p:nvPr userDrawn="1"/>
              </p:nvSpPr>
              <p:spPr>
                <a:xfrm>
                  <a:off x="26029996" y="1497330"/>
                  <a:ext cx="937260" cy="937260"/>
                </a:xfrm>
                <a:prstGeom prst="rect">
                  <a:avLst/>
                </a:prstGeom>
                <a:solidFill>
                  <a:srgbClr val="C0D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14C567F-9D06-2F45-ABAB-36A770E847A5}"/>
                    </a:ext>
                    <a:ext uri="{C183D7F6-B498-43B3-948B-1728B52AA6E4}">
                      <adec:decorative xmlns:adec="http://schemas.microsoft.com/office/drawing/2017/decorative" val="1"/>
                    </a:ext>
                  </a:extLst>
                </p:cNvPr>
                <p:cNvSpPr/>
                <p:nvPr userDrawn="1"/>
              </p:nvSpPr>
              <p:spPr>
                <a:xfrm>
                  <a:off x="24939701" y="1497330"/>
                  <a:ext cx="937260" cy="937260"/>
                </a:xfrm>
                <a:prstGeom prst="rect">
                  <a:avLst/>
                </a:prstGeom>
                <a:solidFill>
                  <a:srgbClr val="9D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9C00ACA3-E720-1F45-B012-561485B592AD}"/>
                    </a:ext>
                    <a:ext uri="{C183D7F6-B498-43B3-948B-1728B52AA6E4}">
                      <adec:decorative xmlns:adec="http://schemas.microsoft.com/office/drawing/2017/decorative" val="1"/>
                    </a:ext>
                  </a:extLst>
                </p:cNvPr>
                <p:cNvSpPr/>
                <p:nvPr userDrawn="1"/>
              </p:nvSpPr>
              <p:spPr>
                <a:xfrm>
                  <a:off x="27150136" y="1497330"/>
                  <a:ext cx="937260" cy="937260"/>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78C03101-296B-414F-B18B-E7B00FD46F40}"/>
                  </a:ext>
                  <a:ext uri="{C183D7F6-B498-43B3-948B-1728B52AA6E4}">
                    <adec:decorative xmlns:adec="http://schemas.microsoft.com/office/drawing/2017/decorative" val="1"/>
                  </a:ext>
                </a:extLst>
              </p:cNvPr>
              <p:cNvSpPr txBox="1"/>
              <p:nvPr userDrawn="1"/>
            </p:nvSpPr>
            <p:spPr>
              <a:xfrm>
                <a:off x="1708548" y="1510940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80</a:t>
                </a:r>
              </a:p>
            </p:txBody>
          </p:sp>
          <p:sp>
            <p:nvSpPr>
              <p:cNvPr id="28" name="TextBox 27">
                <a:extLst>
                  <a:ext uri="{FF2B5EF4-FFF2-40B4-BE49-F238E27FC236}">
                    <a16:creationId xmlns:a16="http://schemas.microsoft.com/office/drawing/2014/main" id="{2DEA213F-2822-0649-B290-D7112011DC69}"/>
                  </a:ext>
                  <a:ext uri="{C183D7F6-B498-43B3-948B-1728B52AA6E4}">
                    <adec:decorative xmlns:adec="http://schemas.microsoft.com/office/drawing/2017/decorative" val="1"/>
                  </a:ext>
                </a:extLst>
              </p:cNvPr>
              <p:cNvSpPr txBox="1"/>
              <p:nvPr userDrawn="1"/>
            </p:nvSpPr>
            <p:spPr>
              <a:xfrm>
                <a:off x="2805828" y="1510940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70</a:t>
                </a:r>
              </a:p>
            </p:txBody>
          </p:sp>
          <p:sp>
            <p:nvSpPr>
              <p:cNvPr id="29" name="TextBox 28">
                <a:extLst>
                  <a:ext uri="{FF2B5EF4-FFF2-40B4-BE49-F238E27FC236}">
                    <a16:creationId xmlns:a16="http://schemas.microsoft.com/office/drawing/2014/main" id="{DA920478-4AE6-0441-AD18-AC07BB6FD918}"/>
                  </a:ext>
                  <a:ext uri="{C183D7F6-B498-43B3-948B-1728B52AA6E4}">
                    <adec:decorative xmlns:adec="http://schemas.microsoft.com/office/drawing/2017/decorative" val="1"/>
                  </a:ext>
                </a:extLst>
              </p:cNvPr>
              <p:cNvSpPr txBox="1"/>
              <p:nvPr userDrawn="1"/>
            </p:nvSpPr>
            <p:spPr>
              <a:xfrm>
                <a:off x="3931984" y="1510940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60</a:t>
                </a:r>
              </a:p>
            </p:txBody>
          </p:sp>
          <p:sp>
            <p:nvSpPr>
              <p:cNvPr id="30" name="TextBox 29">
                <a:extLst>
                  <a:ext uri="{FF2B5EF4-FFF2-40B4-BE49-F238E27FC236}">
                    <a16:creationId xmlns:a16="http://schemas.microsoft.com/office/drawing/2014/main" id="{992F4B69-4DBD-D94A-A36F-7B4BEE6A6E9C}"/>
                  </a:ext>
                  <a:ext uri="{C183D7F6-B498-43B3-948B-1728B52AA6E4}">
                    <adec:decorative xmlns:adec="http://schemas.microsoft.com/office/drawing/2017/decorative" val="1"/>
                  </a:ext>
                </a:extLst>
              </p:cNvPr>
              <p:cNvSpPr txBox="1"/>
              <p:nvPr userDrawn="1"/>
            </p:nvSpPr>
            <p:spPr>
              <a:xfrm>
                <a:off x="1708548" y="16264433"/>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Cool Gray 50</a:t>
                </a:r>
              </a:p>
            </p:txBody>
          </p:sp>
          <p:sp>
            <p:nvSpPr>
              <p:cNvPr id="31" name="TextBox 30">
                <a:extLst>
                  <a:ext uri="{FF2B5EF4-FFF2-40B4-BE49-F238E27FC236}">
                    <a16:creationId xmlns:a16="http://schemas.microsoft.com/office/drawing/2014/main" id="{F40E61FA-DB02-BE4F-9D0F-C68F9526D439}"/>
                  </a:ext>
                  <a:ext uri="{C183D7F6-B498-43B3-948B-1728B52AA6E4}">
                    <adec:decorative xmlns:adec="http://schemas.microsoft.com/office/drawing/2017/decorative" val="1"/>
                  </a:ext>
                </a:extLst>
              </p:cNvPr>
              <p:cNvSpPr txBox="1"/>
              <p:nvPr userDrawn="1"/>
            </p:nvSpPr>
            <p:spPr>
              <a:xfrm>
                <a:off x="2805828" y="1626443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Cool Gray 40</a:t>
                </a:r>
              </a:p>
            </p:txBody>
          </p:sp>
          <p:sp>
            <p:nvSpPr>
              <p:cNvPr id="32" name="TextBox 31">
                <a:extLst>
                  <a:ext uri="{FF2B5EF4-FFF2-40B4-BE49-F238E27FC236}">
                    <a16:creationId xmlns:a16="http://schemas.microsoft.com/office/drawing/2014/main" id="{AFB68465-AA99-954D-87F4-232EE9FE6354}"/>
                  </a:ext>
                  <a:ext uri="{C183D7F6-B498-43B3-948B-1728B52AA6E4}">
                    <adec:decorative xmlns:adec="http://schemas.microsoft.com/office/drawing/2017/decorative" val="1"/>
                  </a:ext>
                </a:extLst>
              </p:cNvPr>
              <p:cNvSpPr txBox="1"/>
              <p:nvPr userDrawn="1"/>
            </p:nvSpPr>
            <p:spPr>
              <a:xfrm>
                <a:off x="3931984" y="1626443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Cool Gray 30</a:t>
                </a:r>
              </a:p>
            </p:txBody>
          </p:sp>
        </p:grpSp>
        <p:grpSp>
          <p:nvGrpSpPr>
            <p:cNvPr id="4" name="Group 3">
              <a:extLst>
                <a:ext uri="{FF2B5EF4-FFF2-40B4-BE49-F238E27FC236}">
                  <a16:creationId xmlns:a16="http://schemas.microsoft.com/office/drawing/2014/main" id="{49A146C8-42E6-D843-A4DE-501E6F9DA7E5}"/>
                </a:ext>
              </a:extLst>
            </p:cNvPr>
            <p:cNvGrpSpPr/>
            <p:nvPr userDrawn="1"/>
          </p:nvGrpSpPr>
          <p:grpSpPr>
            <a:xfrm>
              <a:off x="3773934" y="14409377"/>
              <a:ext cx="3154680" cy="2085505"/>
              <a:chOff x="10471548" y="17299169"/>
              <a:chExt cx="3154680" cy="2085505"/>
            </a:xfrm>
          </p:grpSpPr>
          <p:grpSp>
            <p:nvGrpSpPr>
              <p:cNvPr id="63" name="Group 62">
                <a:extLst>
                  <a:ext uri="{FF2B5EF4-FFF2-40B4-BE49-F238E27FC236}">
                    <a16:creationId xmlns:a16="http://schemas.microsoft.com/office/drawing/2014/main" id="{14CBE507-BC8A-A34B-8875-313DC8A3A722}"/>
                  </a:ext>
                </a:extLst>
              </p:cNvPr>
              <p:cNvGrpSpPr/>
              <p:nvPr userDrawn="1"/>
            </p:nvGrpSpPr>
            <p:grpSpPr>
              <a:xfrm>
                <a:off x="10471548" y="17299169"/>
                <a:ext cx="3154680" cy="937260"/>
                <a:chOff x="24932716" y="2640330"/>
                <a:chExt cx="3154680" cy="937260"/>
              </a:xfrm>
            </p:grpSpPr>
            <p:sp>
              <p:nvSpPr>
                <p:cNvPr id="104" name="Rectangle 103">
                  <a:extLst>
                    <a:ext uri="{FF2B5EF4-FFF2-40B4-BE49-F238E27FC236}">
                      <a16:creationId xmlns:a16="http://schemas.microsoft.com/office/drawing/2014/main" id="{0FE3F5AA-833F-CD45-8ED6-A0FC04023E4A}"/>
                    </a:ext>
                    <a:ext uri="{C183D7F6-B498-43B3-948B-1728B52AA6E4}">
                      <adec:decorative xmlns:adec="http://schemas.microsoft.com/office/drawing/2017/decorative" val="1"/>
                    </a:ext>
                  </a:extLst>
                </p:cNvPr>
                <p:cNvSpPr/>
                <p:nvPr userDrawn="1"/>
              </p:nvSpPr>
              <p:spPr>
                <a:xfrm>
                  <a:off x="24932716" y="2640330"/>
                  <a:ext cx="937260" cy="937260"/>
                </a:xfrm>
                <a:prstGeom prst="rect">
                  <a:avLst/>
                </a:prstGeom>
                <a:solidFill>
                  <a:srgbClr val="76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41C6B46-76B7-9945-97ED-26DB4841F9E7}"/>
                    </a:ext>
                    <a:ext uri="{C183D7F6-B498-43B3-948B-1728B52AA6E4}">
                      <adec:decorative xmlns:adec="http://schemas.microsoft.com/office/drawing/2017/decorative" val="1"/>
                    </a:ext>
                  </a:extLst>
                </p:cNvPr>
                <p:cNvSpPr/>
                <p:nvPr userDrawn="1"/>
              </p:nvSpPr>
              <p:spPr>
                <a:xfrm>
                  <a:off x="26029996" y="2640330"/>
                  <a:ext cx="937260" cy="937260"/>
                </a:xfrm>
                <a:prstGeom prst="rect">
                  <a:avLst/>
                </a:prstGeom>
                <a:solidFill>
                  <a:srgbClr val="B24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BFE2E5AA-436E-3143-A2AE-E41C3FAE2890}"/>
                    </a:ext>
                    <a:ext uri="{C183D7F6-B498-43B3-948B-1728B52AA6E4}">
                      <adec:decorative xmlns:adec="http://schemas.microsoft.com/office/drawing/2017/decorative" val="1"/>
                    </a:ext>
                  </a:extLst>
                </p:cNvPr>
                <p:cNvSpPr/>
                <p:nvPr userDrawn="1"/>
              </p:nvSpPr>
              <p:spPr>
                <a:xfrm>
                  <a:off x="27150136" y="2640330"/>
                  <a:ext cx="937260" cy="937260"/>
                </a:xfrm>
                <a:prstGeom prst="rect">
                  <a:avLst/>
                </a:prstGeom>
                <a:solidFill>
                  <a:srgbClr val="E1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092753A-8E15-9144-AEF9-5749B9561CB4}"/>
                  </a:ext>
                </a:extLst>
              </p:cNvPr>
              <p:cNvGrpSpPr/>
              <p:nvPr userDrawn="1"/>
            </p:nvGrpSpPr>
            <p:grpSpPr>
              <a:xfrm>
                <a:off x="10471548" y="18447414"/>
                <a:ext cx="3154680" cy="937260"/>
                <a:chOff x="24932716" y="3767920"/>
                <a:chExt cx="3154680" cy="937260"/>
              </a:xfrm>
            </p:grpSpPr>
            <p:sp>
              <p:nvSpPr>
                <p:cNvPr id="101" name="Rectangle 100">
                  <a:extLst>
                    <a:ext uri="{FF2B5EF4-FFF2-40B4-BE49-F238E27FC236}">
                      <a16:creationId xmlns:a16="http://schemas.microsoft.com/office/drawing/2014/main" id="{8FE057E0-DED3-9749-BFBC-A218C31F9E6E}"/>
                    </a:ext>
                    <a:ext uri="{C183D7F6-B498-43B3-948B-1728B52AA6E4}">
                      <adec:decorative xmlns:adec="http://schemas.microsoft.com/office/drawing/2017/decorative" val="1"/>
                    </a:ext>
                  </a:extLst>
                </p:cNvPr>
                <p:cNvSpPr/>
                <p:nvPr userDrawn="1"/>
              </p:nvSpPr>
              <p:spPr>
                <a:xfrm>
                  <a:off x="24932716" y="3767920"/>
                  <a:ext cx="937260" cy="937260"/>
                </a:xfrm>
                <a:prstGeom prst="rect">
                  <a:avLst/>
                </a:prstGeom>
                <a:solidFill>
                  <a:srgbClr val="F59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3FE5189-037B-5C44-AE44-EE6DB38B0CE0}"/>
                    </a:ext>
                    <a:ext uri="{C183D7F6-B498-43B3-948B-1728B52AA6E4}">
                      <adec:decorative xmlns:adec="http://schemas.microsoft.com/office/drawing/2017/decorative" val="1"/>
                    </a:ext>
                  </a:extLst>
                </p:cNvPr>
                <p:cNvSpPr/>
                <p:nvPr userDrawn="1"/>
              </p:nvSpPr>
              <p:spPr>
                <a:xfrm>
                  <a:off x="26029996" y="3767920"/>
                  <a:ext cx="937260" cy="937260"/>
                </a:xfrm>
                <a:prstGeom prst="rect">
                  <a:avLst/>
                </a:prstGeom>
                <a:solidFill>
                  <a:srgbClr val="FDC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5F5C0AA-17A2-CB4E-9A2D-0D889C6F3C65}"/>
                    </a:ext>
                    <a:ext uri="{C183D7F6-B498-43B3-948B-1728B52AA6E4}">
                      <adec:decorative xmlns:adec="http://schemas.microsoft.com/office/drawing/2017/decorative" val="1"/>
                    </a:ext>
                  </a:extLst>
                </p:cNvPr>
                <p:cNvSpPr/>
                <p:nvPr userDrawn="1"/>
              </p:nvSpPr>
              <p:spPr>
                <a:xfrm>
                  <a:off x="27150136" y="3767920"/>
                  <a:ext cx="937260" cy="93726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3690973A-B563-C245-AA3C-4A3F8E07AF7D}"/>
                  </a:ext>
                  <a:ext uri="{C183D7F6-B498-43B3-948B-1728B52AA6E4}">
                    <adec:decorative xmlns:adec="http://schemas.microsoft.com/office/drawing/2017/decorative" val="1"/>
                  </a:ext>
                </a:extLst>
              </p:cNvPr>
              <p:cNvSpPr txBox="1"/>
              <p:nvPr userDrawn="1"/>
            </p:nvSpPr>
            <p:spPr>
              <a:xfrm>
                <a:off x="10471548" y="17746246"/>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80</a:t>
                </a:r>
              </a:p>
            </p:txBody>
          </p:sp>
          <p:sp>
            <p:nvSpPr>
              <p:cNvPr id="34" name="TextBox 33">
                <a:extLst>
                  <a:ext uri="{FF2B5EF4-FFF2-40B4-BE49-F238E27FC236}">
                    <a16:creationId xmlns:a16="http://schemas.microsoft.com/office/drawing/2014/main" id="{E55E805A-A7C0-F34C-8D62-55F5B508D1A6}"/>
                  </a:ext>
                  <a:ext uri="{C183D7F6-B498-43B3-948B-1728B52AA6E4}">
                    <adec:decorative xmlns:adec="http://schemas.microsoft.com/office/drawing/2017/decorative" val="1"/>
                  </a:ext>
                </a:extLst>
              </p:cNvPr>
              <p:cNvSpPr txBox="1"/>
              <p:nvPr userDrawn="1"/>
            </p:nvSpPr>
            <p:spPr>
              <a:xfrm>
                <a:off x="11568828" y="17746246"/>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70</a:t>
                </a:r>
              </a:p>
            </p:txBody>
          </p:sp>
          <p:sp>
            <p:nvSpPr>
              <p:cNvPr id="35" name="TextBox 34">
                <a:extLst>
                  <a:ext uri="{FF2B5EF4-FFF2-40B4-BE49-F238E27FC236}">
                    <a16:creationId xmlns:a16="http://schemas.microsoft.com/office/drawing/2014/main" id="{82F8EFE2-08CC-1A4B-8014-64337A37AF1A}"/>
                  </a:ext>
                  <a:ext uri="{C183D7F6-B498-43B3-948B-1728B52AA6E4}">
                    <adec:decorative xmlns:adec="http://schemas.microsoft.com/office/drawing/2017/decorative" val="1"/>
                  </a:ext>
                </a:extLst>
              </p:cNvPr>
              <p:cNvSpPr txBox="1"/>
              <p:nvPr userDrawn="1"/>
            </p:nvSpPr>
            <p:spPr>
              <a:xfrm>
                <a:off x="12694984" y="17746246"/>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60</a:t>
                </a:r>
              </a:p>
            </p:txBody>
          </p:sp>
          <p:sp>
            <p:nvSpPr>
              <p:cNvPr id="36" name="TextBox 35">
                <a:extLst>
                  <a:ext uri="{FF2B5EF4-FFF2-40B4-BE49-F238E27FC236}">
                    <a16:creationId xmlns:a16="http://schemas.microsoft.com/office/drawing/2014/main" id="{A003E66E-8994-6245-806A-0C9900D5102F}"/>
                  </a:ext>
                  <a:ext uri="{C183D7F6-B498-43B3-948B-1728B52AA6E4}">
                    <adec:decorative xmlns:adec="http://schemas.microsoft.com/office/drawing/2017/decorative" val="1"/>
                  </a:ext>
                </a:extLst>
              </p:cNvPr>
              <p:cNvSpPr txBox="1"/>
              <p:nvPr userDrawn="1"/>
            </p:nvSpPr>
            <p:spPr>
              <a:xfrm>
                <a:off x="10471548" y="18891653"/>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Warm Red 50</a:t>
                </a:r>
              </a:p>
            </p:txBody>
          </p:sp>
          <p:sp>
            <p:nvSpPr>
              <p:cNvPr id="37" name="TextBox 36">
                <a:extLst>
                  <a:ext uri="{FF2B5EF4-FFF2-40B4-BE49-F238E27FC236}">
                    <a16:creationId xmlns:a16="http://schemas.microsoft.com/office/drawing/2014/main" id="{0FA82D95-4018-F44A-B141-51599A993393}"/>
                  </a:ext>
                  <a:ext uri="{C183D7F6-B498-43B3-948B-1728B52AA6E4}">
                    <adec:decorative xmlns:adec="http://schemas.microsoft.com/office/drawing/2017/decorative" val="1"/>
                  </a:ext>
                </a:extLst>
              </p:cNvPr>
              <p:cNvSpPr txBox="1"/>
              <p:nvPr userDrawn="1"/>
            </p:nvSpPr>
            <p:spPr>
              <a:xfrm>
                <a:off x="11568828" y="1889165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Warm Red 40</a:t>
                </a:r>
              </a:p>
            </p:txBody>
          </p:sp>
          <p:sp>
            <p:nvSpPr>
              <p:cNvPr id="38" name="TextBox 37">
                <a:extLst>
                  <a:ext uri="{FF2B5EF4-FFF2-40B4-BE49-F238E27FC236}">
                    <a16:creationId xmlns:a16="http://schemas.microsoft.com/office/drawing/2014/main" id="{0EDD42A4-AD73-A248-AA1C-2E54ECFC1319}"/>
                  </a:ext>
                  <a:ext uri="{C183D7F6-B498-43B3-948B-1728B52AA6E4}">
                    <adec:decorative xmlns:adec="http://schemas.microsoft.com/office/drawing/2017/decorative" val="1"/>
                  </a:ext>
                </a:extLst>
              </p:cNvPr>
              <p:cNvSpPr txBox="1"/>
              <p:nvPr userDrawn="1"/>
            </p:nvSpPr>
            <p:spPr>
              <a:xfrm>
                <a:off x="12694984" y="18891653"/>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Warm Red 30</a:t>
                </a:r>
              </a:p>
            </p:txBody>
          </p:sp>
        </p:grpSp>
        <p:grpSp>
          <p:nvGrpSpPr>
            <p:cNvPr id="5" name="Group 4">
              <a:extLst>
                <a:ext uri="{FF2B5EF4-FFF2-40B4-BE49-F238E27FC236}">
                  <a16:creationId xmlns:a16="http://schemas.microsoft.com/office/drawing/2014/main" id="{2E9D0ED1-D07D-5A44-B18D-1D319769B03C}"/>
                </a:ext>
              </a:extLst>
            </p:cNvPr>
            <p:cNvGrpSpPr/>
            <p:nvPr userDrawn="1"/>
          </p:nvGrpSpPr>
          <p:grpSpPr>
            <a:xfrm>
              <a:off x="7126734" y="14415782"/>
              <a:ext cx="3154680" cy="2093401"/>
              <a:chOff x="1708548" y="19235974"/>
              <a:chExt cx="3154680" cy="2093401"/>
            </a:xfrm>
          </p:grpSpPr>
          <p:sp>
            <p:nvSpPr>
              <p:cNvPr id="72" name="Rectangle 71">
                <a:extLst>
                  <a:ext uri="{FF2B5EF4-FFF2-40B4-BE49-F238E27FC236}">
                    <a16:creationId xmlns:a16="http://schemas.microsoft.com/office/drawing/2014/main" id="{A5C4D798-1E53-604A-A775-8E5E5F144747}"/>
                  </a:ext>
                  <a:ext uri="{C183D7F6-B498-43B3-948B-1728B52AA6E4}">
                    <adec:decorative xmlns:adec="http://schemas.microsoft.com/office/drawing/2017/decorative" val="1"/>
                  </a:ext>
                </a:extLst>
              </p:cNvPr>
              <p:cNvSpPr/>
              <p:nvPr userDrawn="1"/>
            </p:nvSpPr>
            <p:spPr>
              <a:xfrm>
                <a:off x="1708548" y="19235974"/>
                <a:ext cx="937260" cy="937260"/>
              </a:xfrm>
              <a:prstGeom prst="rect">
                <a:avLst/>
              </a:prstGeom>
              <a:solidFill>
                <a:srgbClr val="2F4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FB99EC7-F760-4548-8C21-DB5F5AF7739C}"/>
                  </a:ext>
                  <a:ext uri="{C183D7F6-B498-43B3-948B-1728B52AA6E4}">
                    <adec:decorative xmlns:adec="http://schemas.microsoft.com/office/drawing/2017/decorative" val="1"/>
                  </a:ext>
                </a:extLst>
              </p:cNvPr>
              <p:cNvSpPr/>
              <p:nvPr userDrawn="1"/>
            </p:nvSpPr>
            <p:spPr>
              <a:xfrm>
                <a:off x="2805828" y="19235974"/>
                <a:ext cx="937260" cy="937260"/>
              </a:xfrm>
              <a:prstGeom prst="rect">
                <a:avLst/>
              </a:prstGeom>
              <a:solidFill>
                <a:srgbClr val="447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31FCEB-2630-5D4C-8423-C67CF78A77C2}"/>
                  </a:ext>
                  <a:ext uri="{C183D7F6-B498-43B3-948B-1728B52AA6E4}">
                    <adec:decorative xmlns:adec="http://schemas.microsoft.com/office/drawing/2017/decorative" val="1"/>
                  </a:ext>
                </a:extLst>
              </p:cNvPr>
              <p:cNvSpPr/>
              <p:nvPr userDrawn="1"/>
            </p:nvSpPr>
            <p:spPr>
              <a:xfrm>
                <a:off x="3925968" y="19235974"/>
                <a:ext cx="937260" cy="937260"/>
              </a:xfrm>
              <a:prstGeom prst="rect">
                <a:avLst/>
              </a:prstGeom>
              <a:solidFill>
                <a:srgbClr val="5F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8ABC50-46AD-A443-ABF1-A863ED8C5F6B}"/>
                  </a:ext>
                  <a:ext uri="{C183D7F6-B498-43B3-948B-1728B52AA6E4}">
                    <adec:decorative xmlns:adec="http://schemas.microsoft.com/office/drawing/2017/decorative" val="1"/>
                  </a:ext>
                </a:extLst>
              </p:cNvPr>
              <p:cNvSpPr/>
              <p:nvPr userDrawn="1"/>
            </p:nvSpPr>
            <p:spPr>
              <a:xfrm>
                <a:off x="1708548" y="20392115"/>
                <a:ext cx="937260" cy="937260"/>
              </a:xfrm>
              <a:prstGeom prst="rect">
                <a:avLst/>
              </a:prstGeom>
              <a:solidFill>
                <a:srgbClr val="7FC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8B943F5-65FE-364F-8073-00C0DA9B811B}"/>
                  </a:ext>
                  <a:ext uri="{C183D7F6-B498-43B3-948B-1728B52AA6E4}">
                    <adec:decorative xmlns:adec="http://schemas.microsoft.com/office/drawing/2017/decorative" val="1"/>
                  </a:ext>
                </a:extLst>
              </p:cNvPr>
              <p:cNvSpPr/>
              <p:nvPr userDrawn="1"/>
            </p:nvSpPr>
            <p:spPr>
              <a:xfrm>
                <a:off x="2805828" y="20392115"/>
                <a:ext cx="937260" cy="937260"/>
              </a:xfrm>
              <a:prstGeom prst="rect">
                <a:avLst/>
              </a:prstGeom>
              <a:solidFill>
                <a:srgbClr val="A5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0A9AE6-A40B-784E-AC5D-0DFCD3D35848}"/>
                  </a:ext>
                  <a:ext uri="{C183D7F6-B498-43B3-948B-1728B52AA6E4}">
                    <adec:decorative xmlns:adec="http://schemas.microsoft.com/office/drawing/2017/decorative" val="1"/>
                  </a:ext>
                </a:extLst>
              </p:cNvPr>
              <p:cNvSpPr/>
              <p:nvPr userDrawn="1"/>
            </p:nvSpPr>
            <p:spPr>
              <a:xfrm>
                <a:off x="3925968" y="20392115"/>
                <a:ext cx="937260" cy="937260"/>
              </a:xfrm>
              <a:prstGeom prst="rect">
                <a:avLst/>
              </a:prstGeom>
              <a:solidFill>
                <a:srgbClr val="C7F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29614DD-FD3F-E143-9AF6-2BC13639E9EE}"/>
                  </a:ext>
                  <a:ext uri="{C183D7F6-B498-43B3-948B-1728B52AA6E4}">
                    <adec:decorative xmlns:adec="http://schemas.microsoft.com/office/drawing/2017/decorative" val="1"/>
                  </a:ext>
                </a:extLst>
              </p:cNvPr>
              <p:cNvSpPr txBox="1"/>
              <p:nvPr userDrawn="1"/>
            </p:nvSpPr>
            <p:spPr>
              <a:xfrm>
                <a:off x="1708548" y="19924205"/>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80</a:t>
                </a:r>
              </a:p>
            </p:txBody>
          </p:sp>
          <p:sp>
            <p:nvSpPr>
              <p:cNvPr id="40" name="TextBox 39">
                <a:extLst>
                  <a:ext uri="{FF2B5EF4-FFF2-40B4-BE49-F238E27FC236}">
                    <a16:creationId xmlns:a16="http://schemas.microsoft.com/office/drawing/2014/main" id="{81E04EFF-9CF7-B94C-9F29-4CA08EA7C58E}"/>
                  </a:ext>
                  <a:ext uri="{C183D7F6-B498-43B3-948B-1728B52AA6E4}">
                    <adec:decorative xmlns:adec="http://schemas.microsoft.com/office/drawing/2017/decorative" val="1"/>
                  </a:ext>
                </a:extLst>
              </p:cNvPr>
              <p:cNvSpPr txBox="1"/>
              <p:nvPr userDrawn="1"/>
            </p:nvSpPr>
            <p:spPr>
              <a:xfrm>
                <a:off x="2805828" y="19924205"/>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70</a:t>
                </a:r>
              </a:p>
            </p:txBody>
          </p:sp>
          <p:sp>
            <p:nvSpPr>
              <p:cNvPr id="41" name="TextBox 40">
                <a:extLst>
                  <a:ext uri="{FF2B5EF4-FFF2-40B4-BE49-F238E27FC236}">
                    <a16:creationId xmlns:a16="http://schemas.microsoft.com/office/drawing/2014/main" id="{1AD76C59-240F-9942-A939-F92A719B6366}"/>
                  </a:ext>
                  <a:ext uri="{C183D7F6-B498-43B3-948B-1728B52AA6E4}">
                    <adec:decorative xmlns:adec="http://schemas.microsoft.com/office/drawing/2017/decorative" val="1"/>
                  </a:ext>
                </a:extLst>
              </p:cNvPr>
              <p:cNvSpPr txBox="1"/>
              <p:nvPr userDrawn="1"/>
            </p:nvSpPr>
            <p:spPr>
              <a:xfrm>
                <a:off x="3931984" y="19924205"/>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60</a:t>
                </a:r>
              </a:p>
            </p:txBody>
          </p:sp>
          <p:sp>
            <p:nvSpPr>
              <p:cNvPr id="42" name="TextBox 41">
                <a:extLst>
                  <a:ext uri="{FF2B5EF4-FFF2-40B4-BE49-F238E27FC236}">
                    <a16:creationId xmlns:a16="http://schemas.microsoft.com/office/drawing/2014/main" id="{A6662C70-FB76-B04A-8F83-B89905664728}"/>
                  </a:ext>
                  <a:ext uri="{C183D7F6-B498-43B3-948B-1728B52AA6E4}">
                    <adec:decorative xmlns:adec="http://schemas.microsoft.com/office/drawing/2017/decorative" val="1"/>
                  </a:ext>
                </a:extLst>
              </p:cNvPr>
              <p:cNvSpPr txBox="1"/>
              <p:nvPr userDrawn="1"/>
            </p:nvSpPr>
            <p:spPr>
              <a:xfrm>
                <a:off x="1708548" y="21074424"/>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Green 50</a:t>
                </a:r>
              </a:p>
            </p:txBody>
          </p:sp>
          <p:sp>
            <p:nvSpPr>
              <p:cNvPr id="43" name="TextBox 42">
                <a:extLst>
                  <a:ext uri="{FF2B5EF4-FFF2-40B4-BE49-F238E27FC236}">
                    <a16:creationId xmlns:a16="http://schemas.microsoft.com/office/drawing/2014/main" id="{1CD7BDF1-3026-6A47-8DD9-9F3C04338189}"/>
                  </a:ext>
                  <a:ext uri="{C183D7F6-B498-43B3-948B-1728B52AA6E4}">
                    <adec:decorative xmlns:adec="http://schemas.microsoft.com/office/drawing/2017/decorative" val="1"/>
                  </a:ext>
                </a:extLst>
              </p:cNvPr>
              <p:cNvSpPr txBox="1"/>
              <p:nvPr userDrawn="1"/>
            </p:nvSpPr>
            <p:spPr>
              <a:xfrm>
                <a:off x="2805828" y="21074424"/>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Green 40</a:t>
                </a:r>
              </a:p>
            </p:txBody>
          </p:sp>
          <p:sp>
            <p:nvSpPr>
              <p:cNvPr id="44" name="TextBox 43">
                <a:extLst>
                  <a:ext uri="{FF2B5EF4-FFF2-40B4-BE49-F238E27FC236}">
                    <a16:creationId xmlns:a16="http://schemas.microsoft.com/office/drawing/2014/main" id="{B20FC68F-E615-C942-ABFC-2D3121487230}"/>
                  </a:ext>
                  <a:ext uri="{C183D7F6-B498-43B3-948B-1728B52AA6E4}">
                    <adec:decorative xmlns:adec="http://schemas.microsoft.com/office/drawing/2017/decorative" val="1"/>
                  </a:ext>
                </a:extLst>
              </p:cNvPr>
              <p:cNvSpPr txBox="1"/>
              <p:nvPr userDrawn="1"/>
            </p:nvSpPr>
            <p:spPr>
              <a:xfrm>
                <a:off x="3931984" y="21074424"/>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Green 30</a:t>
                </a:r>
              </a:p>
            </p:txBody>
          </p:sp>
        </p:grpSp>
        <p:grpSp>
          <p:nvGrpSpPr>
            <p:cNvPr id="6" name="Group 5">
              <a:extLst>
                <a:ext uri="{FF2B5EF4-FFF2-40B4-BE49-F238E27FC236}">
                  <a16:creationId xmlns:a16="http://schemas.microsoft.com/office/drawing/2014/main" id="{B6F4EB46-9EA1-F747-AE04-D8148E388D0C}"/>
                </a:ext>
              </a:extLst>
            </p:cNvPr>
            <p:cNvGrpSpPr/>
            <p:nvPr userDrawn="1"/>
          </p:nvGrpSpPr>
          <p:grpSpPr>
            <a:xfrm>
              <a:off x="10479534" y="14414914"/>
              <a:ext cx="3154680" cy="2093401"/>
              <a:chOff x="1708548" y="21546506"/>
              <a:chExt cx="3154680" cy="2093401"/>
            </a:xfrm>
          </p:grpSpPr>
          <p:sp>
            <p:nvSpPr>
              <p:cNvPr id="66" name="Rectangle 65">
                <a:extLst>
                  <a:ext uri="{FF2B5EF4-FFF2-40B4-BE49-F238E27FC236}">
                    <a16:creationId xmlns:a16="http://schemas.microsoft.com/office/drawing/2014/main" id="{94ED574C-80C4-E248-8A3E-840DADC381D8}"/>
                  </a:ext>
                  <a:ext uri="{C183D7F6-B498-43B3-948B-1728B52AA6E4}">
                    <adec:decorative xmlns:adec="http://schemas.microsoft.com/office/drawing/2017/decorative" val="1"/>
                  </a:ext>
                </a:extLst>
              </p:cNvPr>
              <p:cNvSpPr/>
              <p:nvPr userDrawn="1"/>
            </p:nvSpPr>
            <p:spPr>
              <a:xfrm>
                <a:off x="1708548" y="21546506"/>
                <a:ext cx="937260" cy="937260"/>
              </a:xfrm>
              <a:prstGeom prst="rect">
                <a:avLst/>
              </a:prstGeom>
              <a:solidFill>
                <a:srgbClr val="5D3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4010221-B165-4241-8783-62CB8A691F3C}"/>
                  </a:ext>
                  <a:ext uri="{C183D7F6-B498-43B3-948B-1728B52AA6E4}">
                    <adec:decorative xmlns:adec="http://schemas.microsoft.com/office/drawing/2017/decorative" val="1"/>
                  </a:ext>
                </a:extLst>
              </p:cNvPr>
              <p:cNvSpPr/>
              <p:nvPr userDrawn="1"/>
            </p:nvSpPr>
            <p:spPr>
              <a:xfrm>
                <a:off x="2805828" y="21546506"/>
                <a:ext cx="937260" cy="937260"/>
              </a:xfrm>
              <a:prstGeom prst="rect">
                <a:avLst/>
              </a:prstGeom>
              <a:solidFill>
                <a:srgbClr val="915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0BF8FEB-4542-8C4B-9AE4-5009CE91C9FA}"/>
                  </a:ext>
                  <a:ext uri="{C183D7F6-B498-43B3-948B-1728B52AA6E4}">
                    <adec:decorative xmlns:adec="http://schemas.microsoft.com/office/drawing/2017/decorative" val="1"/>
                  </a:ext>
                </a:extLst>
              </p:cNvPr>
              <p:cNvSpPr/>
              <p:nvPr userDrawn="1"/>
            </p:nvSpPr>
            <p:spPr>
              <a:xfrm>
                <a:off x="3925968" y="21546506"/>
                <a:ext cx="937260" cy="937260"/>
              </a:xfrm>
              <a:prstGeom prst="rect">
                <a:avLst/>
              </a:prstGeom>
              <a:solidFill>
                <a:srgbClr val="C3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FAE5B70-E534-734E-9993-6C3B97F0C411}"/>
                  </a:ext>
                  <a:ext uri="{C183D7F6-B498-43B3-948B-1728B52AA6E4}">
                    <adec:decorative xmlns:adec="http://schemas.microsoft.com/office/drawing/2017/decorative" val="1"/>
                  </a:ext>
                </a:extLst>
              </p:cNvPr>
              <p:cNvSpPr/>
              <p:nvPr userDrawn="1"/>
            </p:nvSpPr>
            <p:spPr>
              <a:xfrm>
                <a:off x="1708548" y="22702647"/>
                <a:ext cx="937260" cy="937260"/>
              </a:xfrm>
              <a:prstGeom prst="rect">
                <a:avLst/>
              </a:prstGeom>
              <a:solidFill>
                <a:srgbClr val="E7A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40A6C7DA-303F-EB48-A134-ADA0F0FD480A}"/>
                  </a:ext>
                  <a:ext uri="{C183D7F6-B498-43B3-948B-1728B52AA6E4}">
                    <adec:decorative xmlns:adec="http://schemas.microsoft.com/office/drawing/2017/decorative" val="1"/>
                  </a:ext>
                </a:extLst>
              </p:cNvPr>
              <p:cNvSpPr/>
              <p:nvPr userDrawn="1"/>
            </p:nvSpPr>
            <p:spPr>
              <a:xfrm>
                <a:off x="2805828" y="22702647"/>
                <a:ext cx="937260" cy="937260"/>
              </a:xfrm>
              <a:prstGeom prst="rect">
                <a:avLst/>
              </a:prstGeom>
              <a:solidFill>
                <a:srgbClr val="F8C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7C90816-9D79-914C-8CF3-A73779AD6E41}"/>
                  </a:ext>
                  <a:ext uri="{C183D7F6-B498-43B3-948B-1728B52AA6E4}">
                    <adec:decorative xmlns:adec="http://schemas.microsoft.com/office/drawing/2017/decorative" val="1"/>
                  </a:ext>
                </a:extLst>
              </p:cNvPr>
              <p:cNvSpPr/>
              <p:nvPr userDrawn="1"/>
            </p:nvSpPr>
            <p:spPr>
              <a:xfrm>
                <a:off x="3925968" y="22702647"/>
                <a:ext cx="937260" cy="937260"/>
              </a:xfrm>
              <a:prstGeom prst="rect">
                <a:avLst/>
              </a:prstGeom>
              <a:solidFill>
                <a:srgbClr val="FCE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0743391-80CC-924A-BD06-C8F9DD67C0AA}"/>
                  </a:ext>
                  <a:ext uri="{C183D7F6-B498-43B3-948B-1728B52AA6E4}">
                    <adec:decorative xmlns:adec="http://schemas.microsoft.com/office/drawing/2017/decorative" val="1"/>
                  </a:ext>
                </a:extLst>
              </p:cNvPr>
              <p:cNvSpPr txBox="1"/>
              <p:nvPr userDrawn="1"/>
            </p:nvSpPr>
            <p:spPr>
              <a:xfrm>
                <a:off x="1708548" y="22224643"/>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80</a:t>
                </a:r>
              </a:p>
            </p:txBody>
          </p:sp>
          <p:sp>
            <p:nvSpPr>
              <p:cNvPr id="47" name="TextBox 46">
                <a:extLst>
                  <a:ext uri="{FF2B5EF4-FFF2-40B4-BE49-F238E27FC236}">
                    <a16:creationId xmlns:a16="http://schemas.microsoft.com/office/drawing/2014/main" id="{598E1B59-15C9-FE4B-813C-91B4E8B37BA3}"/>
                  </a:ext>
                  <a:ext uri="{C183D7F6-B498-43B3-948B-1728B52AA6E4}">
                    <adec:decorative xmlns:adec="http://schemas.microsoft.com/office/drawing/2017/decorative" val="1"/>
                  </a:ext>
                </a:extLst>
              </p:cNvPr>
              <p:cNvSpPr txBox="1"/>
              <p:nvPr userDrawn="1"/>
            </p:nvSpPr>
            <p:spPr>
              <a:xfrm>
                <a:off x="2805828" y="22224643"/>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70</a:t>
                </a:r>
              </a:p>
            </p:txBody>
          </p:sp>
          <p:sp>
            <p:nvSpPr>
              <p:cNvPr id="48" name="TextBox 47">
                <a:extLst>
                  <a:ext uri="{FF2B5EF4-FFF2-40B4-BE49-F238E27FC236}">
                    <a16:creationId xmlns:a16="http://schemas.microsoft.com/office/drawing/2014/main" id="{E9E64161-891E-6E4B-99EB-28B16C66006C}"/>
                  </a:ext>
                  <a:ext uri="{C183D7F6-B498-43B3-948B-1728B52AA6E4}">
                    <adec:decorative xmlns:adec="http://schemas.microsoft.com/office/drawing/2017/decorative" val="1"/>
                  </a:ext>
                </a:extLst>
              </p:cNvPr>
              <p:cNvSpPr txBox="1"/>
              <p:nvPr userDrawn="1"/>
            </p:nvSpPr>
            <p:spPr>
              <a:xfrm>
                <a:off x="3931984" y="22224643"/>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60</a:t>
                </a:r>
              </a:p>
            </p:txBody>
          </p:sp>
          <p:sp>
            <p:nvSpPr>
              <p:cNvPr id="49" name="TextBox 48">
                <a:extLst>
                  <a:ext uri="{FF2B5EF4-FFF2-40B4-BE49-F238E27FC236}">
                    <a16:creationId xmlns:a16="http://schemas.microsoft.com/office/drawing/2014/main" id="{331FEE97-D6D5-2F42-AD7D-672152CC595C}"/>
                  </a:ext>
                  <a:ext uri="{C183D7F6-B498-43B3-948B-1728B52AA6E4}">
                    <adec:decorative xmlns:adec="http://schemas.microsoft.com/office/drawing/2017/decorative" val="1"/>
                  </a:ext>
                </a:extLst>
              </p:cNvPr>
              <p:cNvSpPr txBox="1"/>
              <p:nvPr userDrawn="1"/>
            </p:nvSpPr>
            <p:spPr>
              <a:xfrm>
                <a:off x="1708548" y="23384488"/>
                <a:ext cx="930729" cy="246221"/>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Amber 50</a:t>
                </a:r>
              </a:p>
            </p:txBody>
          </p:sp>
          <p:sp>
            <p:nvSpPr>
              <p:cNvPr id="50" name="TextBox 49">
                <a:extLst>
                  <a:ext uri="{FF2B5EF4-FFF2-40B4-BE49-F238E27FC236}">
                    <a16:creationId xmlns:a16="http://schemas.microsoft.com/office/drawing/2014/main" id="{2A6143B5-B830-2141-822D-B4BFEAF62ECA}"/>
                  </a:ext>
                  <a:ext uri="{C183D7F6-B498-43B3-948B-1728B52AA6E4}">
                    <adec:decorative xmlns:adec="http://schemas.microsoft.com/office/drawing/2017/decorative" val="1"/>
                  </a:ext>
                </a:extLst>
              </p:cNvPr>
              <p:cNvSpPr txBox="1"/>
              <p:nvPr userDrawn="1"/>
            </p:nvSpPr>
            <p:spPr>
              <a:xfrm>
                <a:off x="2805828" y="23384488"/>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Amber 40</a:t>
                </a:r>
              </a:p>
            </p:txBody>
          </p:sp>
          <p:sp>
            <p:nvSpPr>
              <p:cNvPr id="51" name="TextBox 50">
                <a:extLst>
                  <a:ext uri="{FF2B5EF4-FFF2-40B4-BE49-F238E27FC236}">
                    <a16:creationId xmlns:a16="http://schemas.microsoft.com/office/drawing/2014/main" id="{D02E7A15-82CB-6741-A601-14FCE58C2586}"/>
                  </a:ext>
                  <a:ext uri="{C183D7F6-B498-43B3-948B-1728B52AA6E4}">
                    <adec:decorative xmlns:adec="http://schemas.microsoft.com/office/drawing/2017/decorative" val="1"/>
                  </a:ext>
                </a:extLst>
              </p:cNvPr>
              <p:cNvSpPr txBox="1"/>
              <p:nvPr userDrawn="1"/>
            </p:nvSpPr>
            <p:spPr>
              <a:xfrm>
                <a:off x="3931984" y="23384488"/>
                <a:ext cx="930729" cy="246221"/>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Amber 30</a:t>
                </a:r>
              </a:p>
            </p:txBody>
          </p:sp>
        </p:grpSp>
        <p:grpSp>
          <p:nvGrpSpPr>
            <p:cNvPr id="8" name="Group 7">
              <a:extLst>
                <a:ext uri="{FF2B5EF4-FFF2-40B4-BE49-F238E27FC236}">
                  <a16:creationId xmlns:a16="http://schemas.microsoft.com/office/drawing/2014/main" id="{FE2C1240-D54B-DB42-8342-B3BF761F4840}"/>
                </a:ext>
              </a:extLst>
            </p:cNvPr>
            <p:cNvGrpSpPr/>
            <p:nvPr userDrawn="1"/>
          </p:nvGrpSpPr>
          <p:grpSpPr>
            <a:xfrm>
              <a:off x="13857734" y="14414047"/>
              <a:ext cx="3154680" cy="2093401"/>
              <a:chOff x="1708548" y="23857039"/>
              <a:chExt cx="3154680" cy="2093401"/>
            </a:xfrm>
          </p:grpSpPr>
          <p:sp>
            <p:nvSpPr>
              <p:cNvPr id="78" name="Rectangle 77">
                <a:extLst>
                  <a:ext uri="{FF2B5EF4-FFF2-40B4-BE49-F238E27FC236}">
                    <a16:creationId xmlns:a16="http://schemas.microsoft.com/office/drawing/2014/main" id="{D42F5FB8-4D10-5A43-939D-BF456AA5FBA1}"/>
                  </a:ext>
                  <a:ext uri="{C183D7F6-B498-43B3-948B-1728B52AA6E4}">
                    <adec:decorative xmlns:adec="http://schemas.microsoft.com/office/drawing/2017/decorative" val="1"/>
                  </a:ext>
                </a:extLst>
              </p:cNvPr>
              <p:cNvSpPr/>
              <p:nvPr userDrawn="1"/>
            </p:nvSpPr>
            <p:spPr>
              <a:xfrm>
                <a:off x="1708548" y="23857039"/>
                <a:ext cx="937260" cy="937260"/>
              </a:xfrm>
              <a:prstGeom prst="rect">
                <a:avLst/>
              </a:prstGeom>
              <a:solidFill>
                <a:srgbClr val="3E4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5F54A19-1CA4-B64E-B2F8-EE4E0A774A09}"/>
                  </a:ext>
                  <a:ext uri="{C183D7F6-B498-43B3-948B-1728B52AA6E4}">
                    <adec:decorative xmlns:adec="http://schemas.microsoft.com/office/drawing/2017/decorative" val="1"/>
                  </a:ext>
                </a:extLst>
              </p:cNvPr>
              <p:cNvSpPr/>
              <p:nvPr userDrawn="1"/>
            </p:nvSpPr>
            <p:spPr>
              <a:xfrm>
                <a:off x="2805828" y="23857039"/>
                <a:ext cx="937260" cy="937260"/>
              </a:xfrm>
              <a:prstGeom prst="rect">
                <a:avLst/>
              </a:prstGeom>
              <a:solidFill>
                <a:srgbClr val="5F6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3DDC6AEA-91BE-8A46-B8B6-2C085F528C0D}"/>
                  </a:ext>
                  <a:ext uri="{C183D7F6-B498-43B3-948B-1728B52AA6E4}">
                    <adec:decorative xmlns:adec="http://schemas.microsoft.com/office/drawing/2017/decorative" val="1"/>
                  </a:ext>
                </a:extLst>
              </p:cNvPr>
              <p:cNvSpPr/>
              <p:nvPr userDrawn="1"/>
            </p:nvSpPr>
            <p:spPr>
              <a:xfrm>
                <a:off x="3925968" y="23857039"/>
                <a:ext cx="937260" cy="937260"/>
              </a:xfrm>
              <a:prstGeom prst="rect">
                <a:avLst/>
              </a:prstGeom>
              <a:solidFill>
                <a:srgbClr val="83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B09729E-0FCD-B64C-8421-982CFE718172}"/>
                  </a:ext>
                  <a:ext uri="{C183D7F6-B498-43B3-948B-1728B52AA6E4}">
                    <adec:decorative xmlns:adec="http://schemas.microsoft.com/office/drawing/2017/decorative" val="1"/>
                  </a:ext>
                </a:extLst>
              </p:cNvPr>
              <p:cNvSpPr/>
              <p:nvPr userDrawn="1"/>
            </p:nvSpPr>
            <p:spPr>
              <a:xfrm>
                <a:off x="1708548" y="25013180"/>
                <a:ext cx="937260" cy="937260"/>
              </a:xfrm>
              <a:prstGeom prst="rect">
                <a:avLst/>
              </a:prstGeom>
              <a:solidFill>
                <a:srgbClr val="A6B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4C54730-04AA-2F4A-B78E-960A2A976DFA}"/>
                  </a:ext>
                  <a:ext uri="{C183D7F6-B498-43B3-948B-1728B52AA6E4}">
                    <adec:decorative xmlns:adec="http://schemas.microsoft.com/office/drawing/2017/decorative" val="1"/>
                  </a:ext>
                </a:extLst>
              </p:cNvPr>
              <p:cNvSpPr/>
              <p:nvPr userDrawn="1"/>
            </p:nvSpPr>
            <p:spPr>
              <a:xfrm>
                <a:off x="2805828" y="25013180"/>
                <a:ext cx="937260" cy="937260"/>
              </a:xfrm>
              <a:prstGeom prst="rect">
                <a:avLst/>
              </a:prstGeom>
              <a:solidFill>
                <a:srgbClr val="C6D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0F1D8519-3E15-8440-9FE5-42005976F357}"/>
                  </a:ext>
                  <a:ext uri="{C183D7F6-B498-43B3-948B-1728B52AA6E4}">
                    <adec:decorative xmlns:adec="http://schemas.microsoft.com/office/drawing/2017/decorative" val="1"/>
                  </a:ext>
                </a:extLst>
              </p:cNvPr>
              <p:cNvSpPr/>
              <p:nvPr userDrawn="1"/>
            </p:nvSpPr>
            <p:spPr>
              <a:xfrm>
                <a:off x="3925968" y="25013180"/>
                <a:ext cx="937260" cy="937260"/>
              </a:xfrm>
              <a:prstGeom prst="rect">
                <a:avLst/>
              </a:prstGeom>
              <a:solidFill>
                <a:srgbClr val="DFE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1F9A002-5EDC-624B-9013-D0A162D7E72F}"/>
                  </a:ext>
                  <a:ext uri="{C183D7F6-B498-43B3-948B-1728B52AA6E4}">
                    <adec:decorative xmlns:adec="http://schemas.microsoft.com/office/drawing/2017/decorative" val="1"/>
                  </a:ext>
                </a:extLst>
              </p:cNvPr>
              <p:cNvSpPr txBox="1"/>
              <p:nvPr userDrawn="1"/>
            </p:nvSpPr>
            <p:spPr>
              <a:xfrm>
                <a:off x="1708548" y="24293299"/>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80</a:t>
                </a:r>
              </a:p>
            </p:txBody>
          </p:sp>
          <p:sp>
            <p:nvSpPr>
              <p:cNvPr id="53" name="TextBox 52">
                <a:extLst>
                  <a:ext uri="{FF2B5EF4-FFF2-40B4-BE49-F238E27FC236}">
                    <a16:creationId xmlns:a16="http://schemas.microsoft.com/office/drawing/2014/main" id="{71BF7DA6-1E03-B446-8709-9B632A46BA6F}"/>
                  </a:ext>
                  <a:ext uri="{C183D7F6-B498-43B3-948B-1728B52AA6E4}">
                    <adec:decorative xmlns:adec="http://schemas.microsoft.com/office/drawing/2017/decorative" val="1"/>
                  </a:ext>
                </a:extLst>
              </p:cNvPr>
              <p:cNvSpPr txBox="1"/>
              <p:nvPr userDrawn="1"/>
            </p:nvSpPr>
            <p:spPr>
              <a:xfrm>
                <a:off x="2805828" y="24293299"/>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70</a:t>
                </a:r>
              </a:p>
            </p:txBody>
          </p:sp>
          <p:sp>
            <p:nvSpPr>
              <p:cNvPr id="54" name="TextBox 53">
                <a:extLst>
                  <a:ext uri="{FF2B5EF4-FFF2-40B4-BE49-F238E27FC236}">
                    <a16:creationId xmlns:a16="http://schemas.microsoft.com/office/drawing/2014/main" id="{68E52121-F0B7-284E-B638-E9AAD88A4B4C}"/>
                  </a:ext>
                  <a:ext uri="{C183D7F6-B498-43B3-948B-1728B52AA6E4}">
                    <adec:decorative xmlns:adec="http://schemas.microsoft.com/office/drawing/2017/decorative" val="1"/>
                  </a:ext>
                </a:extLst>
              </p:cNvPr>
              <p:cNvSpPr txBox="1"/>
              <p:nvPr userDrawn="1"/>
            </p:nvSpPr>
            <p:spPr>
              <a:xfrm>
                <a:off x="3931984" y="24293299"/>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60</a:t>
                </a:r>
              </a:p>
            </p:txBody>
          </p:sp>
          <p:sp>
            <p:nvSpPr>
              <p:cNvPr id="55" name="TextBox 54">
                <a:extLst>
                  <a:ext uri="{FF2B5EF4-FFF2-40B4-BE49-F238E27FC236}">
                    <a16:creationId xmlns:a16="http://schemas.microsoft.com/office/drawing/2014/main" id="{164DB7C9-9E86-DF44-9E01-13595E3B0D65}"/>
                  </a:ext>
                  <a:ext uri="{C183D7F6-B498-43B3-948B-1728B52AA6E4}">
                    <adec:decorative xmlns:adec="http://schemas.microsoft.com/office/drawing/2017/decorative" val="1"/>
                  </a:ext>
                </a:extLst>
              </p:cNvPr>
              <p:cNvSpPr txBox="1"/>
              <p:nvPr userDrawn="1"/>
            </p:nvSpPr>
            <p:spPr>
              <a:xfrm>
                <a:off x="1708548" y="25448331"/>
                <a:ext cx="930729" cy="492443"/>
              </a:xfrm>
              <a:prstGeom prst="rect">
                <a:avLst/>
              </a:prstGeom>
              <a:noFill/>
            </p:spPr>
            <p:txBody>
              <a:bodyPr wrap="square" lIns="0" tIns="0" rIns="91440" bIns="0" rtlCol="0" anchor="b" anchorCtr="0">
                <a:spAutoFit/>
              </a:bodyPr>
              <a:lstStyle/>
              <a:p>
                <a:pPr algn="r" rtl="0"/>
                <a:r>
                  <a:rPr lang="es-ES" sz="1600">
                    <a:solidFill>
                      <a:schemeClr val="bg1"/>
                    </a:solidFill>
                    <a:latin typeface="Community" panose="02000303040000020003" pitchFamily="2" charset="0"/>
                  </a:rPr>
                  <a:t>Lime Green 50</a:t>
                </a:r>
              </a:p>
            </p:txBody>
          </p:sp>
          <p:sp>
            <p:nvSpPr>
              <p:cNvPr id="56" name="TextBox 55">
                <a:extLst>
                  <a:ext uri="{FF2B5EF4-FFF2-40B4-BE49-F238E27FC236}">
                    <a16:creationId xmlns:a16="http://schemas.microsoft.com/office/drawing/2014/main" id="{82D72B31-0582-4A4F-AD97-54CB7539006C}"/>
                  </a:ext>
                  <a:ext uri="{C183D7F6-B498-43B3-948B-1728B52AA6E4}">
                    <adec:decorative xmlns:adec="http://schemas.microsoft.com/office/drawing/2017/decorative" val="1"/>
                  </a:ext>
                </a:extLst>
              </p:cNvPr>
              <p:cNvSpPr txBox="1"/>
              <p:nvPr userDrawn="1"/>
            </p:nvSpPr>
            <p:spPr>
              <a:xfrm>
                <a:off x="2805828" y="25448331"/>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Lime Green 40</a:t>
                </a:r>
              </a:p>
            </p:txBody>
          </p:sp>
          <p:sp>
            <p:nvSpPr>
              <p:cNvPr id="57" name="TextBox 56">
                <a:extLst>
                  <a:ext uri="{FF2B5EF4-FFF2-40B4-BE49-F238E27FC236}">
                    <a16:creationId xmlns:a16="http://schemas.microsoft.com/office/drawing/2014/main" id="{1F1D1FC7-9F29-8946-A972-89021DB1A31A}"/>
                  </a:ext>
                  <a:ext uri="{C183D7F6-B498-43B3-948B-1728B52AA6E4}">
                    <adec:decorative xmlns:adec="http://schemas.microsoft.com/office/drawing/2017/decorative" val="1"/>
                  </a:ext>
                </a:extLst>
              </p:cNvPr>
              <p:cNvSpPr txBox="1"/>
              <p:nvPr userDrawn="1"/>
            </p:nvSpPr>
            <p:spPr>
              <a:xfrm>
                <a:off x="3931984" y="25448331"/>
                <a:ext cx="930729" cy="492443"/>
              </a:xfrm>
              <a:prstGeom prst="rect">
                <a:avLst/>
              </a:prstGeom>
              <a:noFill/>
            </p:spPr>
            <p:txBody>
              <a:bodyPr wrap="square" lIns="0" tIns="0" rIns="91440" bIns="0" rtlCol="0" anchor="b" anchorCtr="0">
                <a:spAutoFit/>
              </a:bodyPr>
              <a:lstStyle/>
              <a:p>
                <a:pPr algn="r" rtl="0"/>
                <a:r>
                  <a:rPr lang="es-ES" sz="1600">
                    <a:solidFill>
                      <a:schemeClr val="tx1"/>
                    </a:solidFill>
                    <a:latin typeface="Community" panose="02000303040000020003" pitchFamily="2" charset="0"/>
                  </a:rPr>
                  <a:t>Lime Green 30</a:t>
                </a:r>
              </a:p>
            </p:txBody>
          </p:sp>
        </p:grpSp>
        <p:sp>
          <p:nvSpPr>
            <p:cNvPr id="24" name="Rectangle 23">
              <a:extLst>
                <a:ext uri="{FF2B5EF4-FFF2-40B4-BE49-F238E27FC236}">
                  <a16:creationId xmlns:a16="http://schemas.microsoft.com/office/drawing/2014/main" id="{23545F00-911B-FA43-98CC-E3C31528E297}"/>
                </a:ext>
                <a:ext uri="{C183D7F6-B498-43B3-948B-1728B52AA6E4}">
                  <adec:decorative xmlns:adec="http://schemas.microsoft.com/office/drawing/2017/decorative" val="1"/>
                </a:ext>
              </a:extLst>
            </p:cNvPr>
            <p:cNvSpPr/>
            <p:nvPr userDrawn="1"/>
          </p:nvSpPr>
          <p:spPr>
            <a:xfrm>
              <a:off x="17183247" y="14415783"/>
              <a:ext cx="937260" cy="934451"/>
            </a:xfrm>
            <a:prstGeom prst="rect">
              <a:avLst/>
            </a:prstGeom>
            <a:solidFill>
              <a:srgbClr val="E9E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John Jersin">
              <a:extLst>
                <a:ext uri="{FF2B5EF4-FFF2-40B4-BE49-F238E27FC236}">
                  <a16:creationId xmlns:a16="http://schemas.microsoft.com/office/drawing/2014/main" id="{F0F2E3B6-B42E-7746-B56D-5CDD0A3DC5A1}"/>
                </a:ext>
                <a:ext uri="{C183D7F6-B498-43B3-948B-1728B52AA6E4}">
                  <adec:decorative xmlns:adec="http://schemas.microsoft.com/office/drawing/2017/decorative" val="1"/>
                </a:ext>
              </a:extLst>
            </p:cNvPr>
            <p:cNvSpPr txBox="1"/>
            <p:nvPr userDrawn="1"/>
          </p:nvSpPr>
          <p:spPr>
            <a:xfrm>
              <a:off x="17204003" y="14502415"/>
              <a:ext cx="915989" cy="835888"/>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es-ES" sz="1600">
                  <a:solidFill>
                    <a:schemeClr val="tx1"/>
                  </a:solidFill>
                  <a:latin typeface="Community Light" panose="02000303040000020003" pitchFamily="2" charset="0"/>
                </a:rPr>
                <a:t>#e9e5df </a:t>
              </a:r>
            </a:p>
            <a:p>
              <a:pPr lvl="0" algn="r" rtl="0">
                <a:defRPr/>
              </a:pPr>
              <a:r>
                <a:rPr kumimoji="0" lang="es-ES" sz="1600" u="none" strike="noStrike" kern="1200" cap="none" normalizeH="0" baseline="0">
                  <a:ln>
                    <a:noFill/>
                  </a:ln>
                  <a:solidFill>
                    <a:schemeClr val="tx1"/>
                  </a:solidFill>
                  <a:effectLst/>
                  <a:uLnTx/>
                  <a:uFillTx/>
                  <a:latin typeface="Community Light" panose="02000303040000020003" pitchFamily="2" charset="0"/>
                </a:rPr>
                <a:t>Warm Gray</a:t>
              </a:r>
            </a:p>
          </p:txBody>
        </p:sp>
        <p:sp>
          <p:nvSpPr>
            <p:cNvPr id="115" name="John Jersin">
              <a:extLst>
                <a:ext uri="{FF2B5EF4-FFF2-40B4-BE49-F238E27FC236}">
                  <a16:creationId xmlns:a16="http://schemas.microsoft.com/office/drawing/2014/main" id="{D0259A2E-E1EC-224D-AA61-B0F03D8362C5}"/>
                </a:ext>
                <a:ext uri="{C183D7F6-B498-43B3-948B-1728B52AA6E4}">
                  <adec:decorative xmlns:adec="http://schemas.microsoft.com/office/drawing/2017/decorative" val="1"/>
                </a:ext>
              </a:extLst>
            </p:cNvPr>
            <p:cNvSpPr txBox="1"/>
            <p:nvPr userDrawn="1"/>
          </p:nvSpPr>
          <p:spPr>
            <a:xfrm>
              <a:off x="17182732" y="15906208"/>
              <a:ext cx="937260" cy="589667"/>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c15="http://schemas.microsoft.com/office/drawing/2012/chart" xmlns:c="http://schemas.openxmlformats.org/drawingml/2006/chart" val="1"/>
              </a:ext>
            </a:extLst>
          </p:spPr>
          <p:txBody>
            <a:bodyPr wrap="square" lIns="48142" tIns="48142" rIns="48142" bIns="48142" numCol="1" anchor="b" anchorCtr="0">
              <a:spAutoFit/>
            </a:bodyPr>
            <a:lstStyle>
              <a:defPPr>
                <a:defRPr lang="en-US"/>
              </a:defPPr>
              <a:lvl1pPr defTabSz="1828526">
                <a:lnSpc>
                  <a:spcPct val="100000"/>
                </a:lnSpc>
                <a:defRPr sz="5600" b="0">
                  <a:solidFill>
                    <a:schemeClr val="accent6"/>
                  </a:solidFill>
                  <a:latin typeface="LKN Sans Light" panose="02000303040000020003" pitchFamily="2" charset="0"/>
                </a:defRPr>
              </a:lvl1pPr>
            </a:lstStyle>
            <a:p>
              <a:pPr algn="r" rtl="0"/>
              <a:r>
                <a:rPr lang="es-ES" sz="1600">
                  <a:solidFill>
                    <a:schemeClr val="tx1"/>
                  </a:solidFill>
                  <a:latin typeface="Community Light" panose="02000303040000020003" pitchFamily="2" charset="0"/>
                </a:rPr>
                <a:t>#fdfaf5</a:t>
              </a:r>
            </a:p>
            <a:p>
              <a:pPr algn="r" rtl="0"/>
              <a:r>
                <a:rPr kumimoji="0" lang="es-ES" sz="1600" u="none" strike="noStrike" kern="1200" cap="none" normalizeH="0" baseline="0">
                  <a:ln>
                    <a:noFill/>
                  </a:ln>
                  <a:solidFill>
                    <a:schemeClr val="tx1"/>
                  </a:solidFill>
                  <a:effectLst/>
                  <a:uLnTx/>
                  <a:uFillTx/>
                  <a:latin typeface="Community Light" panose="02000303040000020003" pitchFamily="2" charset="0"/>
                </a:rPr>
                <a:t>Off-white</a:t>
              </a:r>
            </a:p>
          </p:txBody>
        </p:sp>
      </p:grpSp>
    </p:spTree>
    <p:extLst>
      <p:ext uri="{BB962C8B-B14F-4D97-AF65-F5344CB8AC3E}">
        <p14:creationId xmlns:p14="http://schemas.microsoft.com/office/powerpoint/2010/main" val="4112605565"/>
      </p:ext>
    </p:extLst>
  </p:cSld>
  <p:clrMap bg1="lt1" tx1="dk1" bg2="lt2" tx2="dk2" accent1="accent1" accent2="accent2" accent3="accent3" accent4="accent4" accent5="accent5" accent6="accent6" hlink="hlink" folHlink="folHlink"/>
  <p:sldLayoutIdLst>
    <p:sldLayoutId id="2147484682" r:id="rId1"/>
    <p:sldLayoutId id="2147484683" r:id="rId2"/>
    <p:sldLayoutId id="2147484684" r:id="rId3"/>
    <p:sldLayoutId id="2147484685" r:id="rId4"/>
    <p:sldLayoutId id="2147484686" r:id="rId5"/>
    <p:sldLayoutId id="2147484687" r:id="rId6"/>
    <p:sldLayoutId id="2147484688" r:id="rId7"/>
    <p:sldLayoutId id="2147484689" r:id="rId8"/>
    <p:sldLayoutId id="2147484690" r:id="rId9"/>
    <p:sldLayoutId id="2147484691" r:id="rId10"/>
    <p:sldLayoutId id="2147484692" r:id="rId11"/>
    <p:sldLayoutId id="2147484693" r:id="rId12"/>
    <p:sldLayoutId id="2147484694" r:id="rId13"/>
    <p:sldLayoutId id="2147484695" r:id="rId14"/>
    <p:sldLayoutId id="2147484696" r:id="rId15"/>
    <p:sldLayoutId id="2147484697" r:id="rId16"/>
    <p:sldLayoutId id="2147484698" r:id="rId17"/>
    <p:sldLayoutId id="2147484699" r:id="rId18"/>
    <p:sldLayoutId id="2147484700" r:id="rId19"/>
    <p:sldLayoutId id="2147484701" r:id="rId20"/>
    <p:sldLayoutId id="2147484702" r:id="rId21"/>
    <p:sldLayoutId id="2147484703" r:id="rId22"/>
    <p:sldLayoutId id="2147484704" r:id="rId23"/>
  </p:sldLayoutIdLst>
  <p:txStyles>
    <p:titleStyle>
      <a:lvl1pPr algn="l" defTabSz="914400" rtl="0" eaLnBrk="1" latinLnBrk="0" hangingPunct="1">
        <a:lnSpc>
          <a:spcPct val="90000"/>
        </a:lnSpc>
        <a:spcBef>
          <a:spcPct val="0"/>
        </a:spcBef>
        <a:buNone/>
        <a:defRPr lang="en-US" sz="6600" kern="1200" baseline="0" dirty="0">
          <a:solidFill>
            <a:srgbClr val="915907"/>
          </a:solidFill>
          <a:latin typeface="Community Light" panose="0200030304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5600" kern="1200" baseline="0" dirty="0">
          <a:solidFill>
            <a:srgbClr val="56687A"/>
          </a:solidFill>
          <a:latin typeface="Community Light" panose="02000303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4800" kern="1200" baseline="0" dirty="0">
          <a:solidFill>
            <a:srgbClr val="56687A"/>
          </a:solidFill>
          <a:latin typeface="Community Light" panose="02000303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4000" kern="1200" baseline="0" dirty="0">
          <a:solidFill>
            <a:srgbClr val="56687A"/>
          </a:solidFill>
          <a:latin typeface="Community Light" panose="02000303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3600" kern="1200" baseline="0" dirty="0">
          <a:solidFill>
            <a:srgbClr val="56687A"/>
          </a:solidFill>
          <a:latin typeface="Community Light" panose="02000303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7873">
          <p15:clr>
            <a:srgbClr val="A4A3A4"/>
          </p15:clr>
        </p15:guide>
        <p15:guide id="4" pos="7489">
          <p15:clr>
            <a:srgbClr val="A4A3A4"/>
          </p15:clr>
        </p15:guide>
        <p15:guide id="5" orient="horz" pos="960">
          <p15:clr>
            <a:srgbClr val="F26B43"/>
          </p15:clr>
        </p15:guide>
        <p15:guide id="6" orient="horz" pos="7680">
          <p15:clr>
            <a:srgbClr val="F26B43"/>
          </p15:clr>
        </p15:guide>
        <p15:guide id="7" pos="961">
          <p15:clr>
            <a:srgbClr val="F26B43"/>
          </p15:clr>
        </p15:guide>
        <p15:guide id="8" pos="14401">
          <p15:clr>
            <a:srgbClr val="F26B43"/>
          </p15:clr>
        </p15:guide>
        <p15:guide id="9" pos="5569">
          <p15:clr>
            <a:srgbClr val="A4A3A4"/>
          </p15:clr>
        </p15:guide>
        <p15:guide id="10" pos="5185">
          <p15:clr>
            <a:srgbClr val="A4A3A4"/>
          </p15:clr>
        </p15:guide>
        <p15:guide id="11" pos="5353">
          <p15:clr>
            <a:srgbClr val="A4A3A4"/>
          </p15:clr>
        </p15:guide>
        <p15:guide id="12" pos="9793">
          <p15:clr>
            <a:srgbClr val="A4A3A4"/>
          </p15:clr>
        </p15:guide>
        <p15:guide id="13" pos="10177">
          <p15:clr>
            <a:srgbClr val="A4A3A4"/>
          </p15:clr>
        </p15:guide>
        <p15:guide id="14" pos="9985">
          <p15:clr>
            <a:srgbClr val="A4A3A4"/>
          </p15:clr>
        </p15:guide>
        <p15:guide id="15" orient="horz" pos="300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D4F48F-257F-2749-8333-DB3EC2083514}"/>
              </a:ext>
            </a:extLst>
          </p:cNvPr>
          <p:cNvSpPr/>
          <p:nvPr/>
        </p:nvSpPr>
        <p:spPr>
          <a:xfrm>
            <a:off x="0" y="24793"/>
            <a:ext cx="24387175" cy="13716000"/>
          </a:xfrm>
          <a:prstGeom prst="rect">
            <a:avLst/>
          </a:prstGeom>
          <a:solidFill>
            <a:srgbClr val="FCF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C94CAF8-C08A-41EB-82FA-7FCA09202A80}"/>
              </a:ext>
            </a:extLst>
          </p:cNvPr>
          <p:cNvSpPr>
            <a:spLocks/>
          </p:cNvSpPr>
          <p:nvPr/>
        </p:nvSpPr>
        <p:spPr bwMode="auto">
          <a:xfrm>
            <a:off x="2071733" y="1975160"/>
            <a:ext cx="2924494" cy="567135"/>
          </a:xfrm>
          <a:prstGeom prst="rect">
            <a:avLst/>
          </a:prstGeom>
          <a:noFill/>
          <a:ln>
            <a:noFill/>
          </a:ln>
          <a:extLst>
            <a:ext uri="{909E8E84-426E-40dd-AFC4-6F175D3DCCD1}">
              <a14:hiddenFill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 xmlns:a14="http://schemas.microsoft.com/office/drawing/2010/main" xmlns:c15="http://schemas.microsoft.com/office/drawing/2012/chart" xmlns:c="http://schemas.openxmlformats.org/drawingml/2006/chart" w="12700">
                <a:solidFill>
                  <a:srgbClr val="000000"/>
                </a:solidFill>
                <a:miter lim="800000"/>
                <a:headEnd/>
                <a:tailEnd/>
              </a14:hiddenLine>
            </a:ext>
          </a:extLst>
        </p:spPr>
        <p:txBody>
          <a:bodyPr lIns="0" tIns="0" rIns="0" bIns="0" anchor="b"/>
          <a:lstStyle/>
          <a:p>
            <a:pPr rtl="0">
              <a:spcAft>
                <a:spcPts val="3600"/>
              </a:spcAft>
              <a:buClr>
                <a:schemeClr val="tx2"/>
              </a:buClr>
            </a:pPr>
            <a:r>
              <a:rPr lang="es-ES" sz="3200">
                <a:solidFill>
                  <a:schemeClr val="bg2"/>
                </a:solidFill>
                <a:latin typeface="Community Light"/>
              </a:rPr>
              <a:t>Pasos</a:t>
            </a:r>
          </a:p>
        </p:txBody>
      </p:sp>
      <p:sp>
        <p:nvSpPr>
          <p:cNvPr id="10" name="Rectangle 9">
            <a:extLst>
              <a:ext uri="{FF2B5EF4-FFF2-40B4-BE49-F238E27FC236}">
                <a16:creationId xmlns:a16="http://schemas.microsoft.com/office/drawing/2014/main" id="{59C3FB1A-3BF7-4591-896E-B046A32710B5}"/>
              </a:ext>
            </a:extLst>
          </p:cNvPr>
          <p:cNvSpPr>
            <a:spLocks/>
          </p:cNvSpPr>
          <p:nvPr/>
        </p:nvSpPr>
        <p:spPr bwMode="auto">
          <a:xfrm>
            <a:off x="15187227" y="1963858"/>
            <a:ext cx="4550432" cy="567135"/>
          </a:xfrm>
          <a:prstGeom prst="rect">
            <a:avLst/>
          </a:prstGeom>
          <a:noFill/>
          <a:ln>
            <a:noFill/>
          </a:ln>
          <a:extLst>
            <a:ext uri="{909E8E84-426E-40dd-AFC4-6F175D3DCCD1}">
              <a14:hiddenFill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 xmlns:a14="http://schemas.microsoft.com/office/drawing/2010/main" xmlns:c15="http://schemas.microsoft.com/office/drawing/2012/chart" xmlns:c="http://schemas.openxmlformats.org/drawingml/2006/chart" w="12700">
                <a:solidFill>
                  <a:srgbClr val="000000"/>
                </a:solidFill>
                <a:miter lim="800000"/>
                <a:headEnd/>
                <a:tailEnd/>
              </a14:hiddenLine>
            </a:ext>
          </a:extLst>
        </p:spPr>
        <p:txBody>
          <a:bodyPr lIns="0" tIns="0" rIns="0" bIns="0" anchor="b"/>
          <a:lstStyle/>
          <a:p>
            <a:pPr rtl="0">
              <a:spcAft>
                <a:spcPts val="3600"/>
              </a:spcAft>
              <a:buClr>
                <a:schemeClr val="tx2"/>
              </a:buClr>
            </a:pPr>
            <a:r>
              <a:rPr lang="es-ES" sz="3200" dirty="0">
                <a:solidFill>
                  <a:schemeClr val="bg2"/>
                </a:solidFill>
                <a:latin typeface="Community Light"/>
                <a:ea typeface="Source Sans Pro Semibold"/>
              </a:rPr>
              <a:t>Ejemplo de respuesta </a:t>
            </a:r>
          </a:p>
        </p:txBody>
      </p:sp>
      <p:pic>
        <p:nvPicPr>
          <p:cNvPr id="8" name="Picture 7" descr="A close up of a sign&#10;&#10;Description automatically generated">
            <a:extLst>
              <a:ext uri="{FF2B5EF4-FFF2-40B4-BE49-F238E27FC236}">
                <a16:creationId xmlns:a16="http://schemas.microsoft.com/office/drawing/2014/main" id="{1499A46B-A0A2-0A44-B3F0-AFF3C214C349}"/>
              </a:ext>
            </a:extLst>
          </p:cNvPr>
          <p:cNvPicPr>
            <a:picLocks noChangeAspect="1"/>
          </p:cNvPicPr>
          <p:nvPr/>
        </p:nvPicPr>
        <p:blipFill>
          <a:blip r:embed="rId3"/>
          <a:stretch>
            <a:fillRect/>
          </a:stretch>
        </p:blipFill>
        <p:spPr>
          <a:xfrm>
            <a:off x="20579331" y="13242666"/>
            <a:ext cx="3037443" cy="415334"/>
          </a:xfrm>
          <a:prstGeom prst="rect">
            <a:avLst/>
          </a:prstGeom>
        </p:spPr>
      </p:pic>
      <p:sp>
        <p:nvSpPr>
          <p:cNvPr id="11" name="Text Placeholder 2">
            <a:extLst>
              <a:ext uri="{FF2B5EF4-FFF2-40B4-BE49-F238E27FC236}">
                <a16:creationId xmlns:a16="http://schemas.microsoft.com/office/drawing/2014/main" id="{5DC0D25F-E9C7-5E4F-BE87-D796A630A68B}"/>
              </a:ext>
            </a:extLst>
          </p:cNvPr>
          <p:cNvSpPr txBox="1">
            <a:spLocks/>
          </p:cNvSpPr>
          <p:nvPr/>
        </p:nvSpPr>
        <p:spPr>
          <a:xfrm>
            <a:off x="823838" y="582028"/>
            <a:ext cx="21274215" cy="872246"/>
          </a:xfrm>
          <a:prstGeom prst="rect">
            <a:avLst/>
          </a:prstGeom>
        </p:spPr>
        <p:txBody>
          <a:bodyPr vert="horz" lIns="91440" tIns="45720" rIns="91440" bIns="45720" rtlCol="0" anchor="t">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accent6"/>
                </a:solidFill>
                <a:latin typeface="Community" panose="02000303040000020003" pitchFamily="2" charset="0"/>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accent6"/>
                </a:solidFill>
                <a:latin typeface="Community" panose="02000303040000020003" pitchFamily="2" charset="0"/>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accent6"/>
                </a:solidFill>
                <a:latin typeface="Community" panose="02000303040000020003" pitchFamily="2" charset="0"/>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accent6"/>
                </a:solidFill>
                <a:latin typeface="Community" panose="02000303040000020003" pitchFamily="2" charset="0"/>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accent6"/>
                </a:solidFill>
                <a:latin typeface="Community" panose="02000303040000020003" pitchFamily="2"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rtl="0">
              <a:buNone/>
            </a:pPr>
            <a:r>
              <a:rPr lang="es-ES" sz="6100" dirty="0">
                <a:solidFill>
                  <a:srgbClr val="2D65BC"/>
                </a:solidFill>
                <a:latin typeface="Community Light"/>
              </a:rPr>
              <a:t>3 pasos para marcarse objetivos medibles</a:t>
            </a:r>
          </a:p>
        </p:txBody>
      </p:sp>
      <p:graphicFrame>
        <p:nvGraphicFramePr>
          <p:cNvPr id="18" name="Table 17">
            <a:extLst>
              <a:ext uri="{FF2B5EF4-FFF2-40B4-BE49-F238E27FC236}">
                <a16:creationId xmlns:a16="http://schemas.microsoft.com/office/drawing/2014/main" id="{7049EBE6-BB89-4D2D-8BD2-76CE869529D4}"/>
              </a:ext>
            </a:extLst>
          </p:cNvPr>
          <p:cNvGraphicFramePr>
            <a:graphicFrameLocks noGrp="1"/>
          </p:cNvGraphicFramePr>
          <p:nvPr>
            <p:extLst>
              <p:ext uri="{D42A27DB-BD31-4B8C-83A1-F6EECF244321}">
                <p14:modId xmlns:p14="http://schemas.microsoft.com/office/powerpoint/2010/main" val="3703359337"/>
              </p:ext>
            </p:extLst>
          </p:nvPr>
        </p:nvGraphicFramePr>
        <p:xfrm>
          <a:off x="1828799" y="2581368"/>
          <a:ext cx="22426864" cy="10587530"/>
        </p:xfrm>
        <a:graphic>
          <a:graphicData uri="http://schemas.openxmlformats.org/drawingml/2006/table">
            <a:tbl>
              <a:tblPr firstRow="1" bandRow="1">
                <a:tableStyleId>{5C22544A-7EE6-4342-B048-85BDC9FD1C3A}</a:tableStyleId>
              </a:tblPr>
              <a:tblGrid>
                <a:gridCol w="3859638">
                  <a:extLst>
                    <a:ext uri="{9D8B030D-6E8A-4147-A177-3AD203B41FA5}">
                      <a16:colId xmlns:a16="http://schemas.microsoft.com/office/drawing/2014/main" val="659766052"/>
                    </a:ext>
                  </a:extLst>
                </a:gridCol>
                <a:gridCol w="9373404">
                  <a:extLst>
                    <a:ext uri="{9D8B030D-6E8A-4147-A177-3AD203B41FA5}">
                      <a16:colId xmlns:a16="http://schemas.microsoft.com/office/drawing/2014/main" val="4123104570"/>
                    </a:ext>
                  </a:extLst>
                </a:gridCol>
                <a:gridCol w="9193822">
                  <a:extLst>
                    <a:ext uri="{9D8B030D-6E8A-4147-A177-3AD203B41FA5}">
                      <a16:colId xmlns:a16="http://schemas.microsoft.com/office/drawing/2014/main" val="1816237938"/>
                    </a:ext>
                  </a:extLst>
                </a:gridCol>
              </a:tblGrid>
              <a:tr h="1116738">
                <a:tc rowSpan="3">
                  <a:txBody>
                    <a:bodyPr/>
                    <a:lstStyle/>
                    <a:p>
                      <a:pPr marL="0" lvl="0" indent="0" algn="l" defTabSz="1828800" rtl="0" eaLnBrk="1" latinLnBrk="0" hangingPunct="1">
                        <a:lnSpc>
                          <a:spcPct val="90000"/>
                        </a:lnSpc>
                        <a:spcBef>
                          <a:spcPts val="2000"/>
                        </a:spcBef>
                        <a:buFont typeface="Arial" panose="020B0604020202020204" pitchFamily="34" charset="0"/>
                        <a:buNone/>
                      </a:pPr>
                      <a:r>
                        <a:rPr lang="es-ES" sz="2800" b="0" i="0" kern="1200">
                          <a:solidFill>
                            <a:srgbClr val="2D65BC"/>
                          </a:solidFill>
                          <a:latin typeface="Community Light"/>
                          <a:ea typeface="+mn-ea"/>
                          <a:cs typeface="+mn-cs"/>
                        </a:rPr>
                        <a:t>Identificar las necesidades</a:t>
                      </a:r>
                    </a:p>
                  </a:txBody>
                  <a:tcPr marL="274320" marR="0" marT="182880" marB="182880" anchor="ctr">
                    <a:lnR w="317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lvl="0" indent="0" algn="l" defTabSz="1828800" rtl="0" eaLnBrk="1" latinLnBrk="0" hangingPunct="1">
                        <a:lnSpc>
                          <a:spcPct val="90000"/>
                        </a:lnSpc>
                        <a:spcBef>
                          <a:spcPts val="2000"/>
                        </a:spcBef>
                        <a:buFont typeface="Arial" panose="020B0604020202020204" pitchFamily="34" charset="0"/>
                        <a:buNone/>
                      </a:pPr>
                      <a:r>
                        <a:rPr lang="es-ES" sz="2200" b="0" i="0" kern="1200" dirty="0">
                          <a:solidFill>
                            <a:schemeClr val="tx1"/>
                          </a:solidFill>
                          <a:latin typeface="Community Light"/>
                          <a:ea typeface="+mn-ea"/>
                          <a:cs typeface="+mn-cs"/>
                        </a:rPr>
                        <a:t>¿Cuáles son las carencias en cuanto a aptitudes de mi empresa?</a:t>
                      </a:r>
                    </a:p>
                  </a:txBody>
                  <a:tcPr marL="274320" marR="0" marT="182880" marB="182880" anchor="ctr">
                    <a:lnL w="12700" cmpd="sng">
                      <a:noFill/>
                    </a:lnL>
                    <a:lnR w="3175"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s-ES" sz="2200" b="0" i="0" dirty="0">
                          <a:solidFill>
                            <a:schemeClr val="tx1"/>
                          </a:solidFill>
                          <a:latin typeface="Community Light" panose="02000303040000020003" pitchFamily="2" charset="0"/>
                        </a:rPr>
                        <a:t>A los gerentes de la empresa les falta experiencia en gestión de personal </a:t>
                      </a:r>
                      <a:br>
                        <a:rPr lang="es-ES" sz="2200" b="0" i="0" dirty="0">
                          <a:solidFill>
                            <a:schemeClr val="tx1"/>
                          </a:solidFill>
                          <a:latin typeface="Community Light" panose="02000303040000020003" pitchFamily="2" charset="0"/>
                        </a:rPr>
                      </a:br>
                      <a:r>
                        <a:rPr lang="es-ES" sz="2200" b="0" i="0" dirty="0">
                          <a:solidFill>
                            <a:schemeClr val="tx1"/>
                          </a:solidFill>
                          <a:latin typeface="Community Light" panose="02000303040000020003" pitchFamily="2" charset="0"/>
                        </a:rPr>
                        <a:t>y evaluación de rendimiento.</a:t>
                      </a:r>
                    </a:p>
                  </a:txBody>
                  <a:tcPr marL="640080" marR="0" marT="182880" marB="182880" anchor="ctr">
                    <a:lnL w="12700" cmpd="sng">
                      <a:noFill/>
                    </a:lnL>
                    <a:lnR w="12700" cmpd="sng">
                      <a:noFill/>
                    </a:lnR>
                    <a:lnT w="38100" cap="flat" cmpd="sng" algn="ctr">
                      <a:solidFill>
                        <a:schemeClr val="bg2"/>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66173710"/>
                  </a:ext>
                </a:extLst>
              </a:tr>
              <a:tr h="1116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s-ES" sz="2200" b="0" i="0" u="none" strike="noStrike" kern="1200" cap="none" normalizeH="0" baseline="0">
                          <a:ln>
                            <a:noFill/>
                          </a:ln>
                          <a:solidFill>
                            <a:schemeClr val="tx1"/>
                          </a:solidFill>
                          <a:effectLst/>
                          <a:uLnTx/>
                          <a:uFillTx/>
                          <a:latin typeface="Community Light"/>
                          <a:ea typeface="+mn-ea"/>
                          <a:cs typeface="+mn-cs"/>
                        </a:rPr>
                        <a:t>¿Qué equipos y departamentos se ven afectados?</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s-ES" sz="2200" b="0" i="0" dirty="0">
                          <a:solidFill>
                            <a:schemeClr val="tx1"/>
                          </a:solidFill>
                          <a:latin typeface="Community Light" panose="02000303040000020003" pitchFamily="2" charset="0"/>
                        </a:rPr>
                        <a:t>Los departamentos con un gran número de nuevos gerentes.</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1893608"/>
                  </a:ext>
                </a:extLst>
              </a:tr>
              <a:tr h="1116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s-ES" sz="2200" b="0" i="0" u="none" strike="noStrike" kern="1200" cap="none" normalizeH="0" baseline="0">
                          <a:ln>
                            <a:noFill/>
                          </a:ln>
                          <a:solidFill>
                            <a:schemeClr val="tx1"/>
                          </a:solidFill>
                          <a:effectLst/>
                          <a:uLnTx/>
                          <a:uFillTx/>
                          <a:latin typeface="Community Light"/>
                          <a:ea typeface="+mn-ea"/>
                          <a:cs typeface="+mn-cs"/>
                        </a:rPr>
                        <a:t>¿De qué forma se ve afectada la empresa en general?</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s-ES" sz="2200" b="0" i="0" dirty="0">
                          <a:solidFill>
                            <a:schemeClr val="tx1"/>
                          </a:solidFill>
                          <a:latin typeface="Community Light" panose="02000303040000020003" pitchFamily="2" charset="0"/>
                        </a:rPr>
                        <a:t>La satisfacción de los empleados con la orientación por parte de sus gerentes ha disminuido, lo cual ha afectado a la tasa de rotación.</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55574496"/>
                  </a:ext>
                </a:extLst>
              </a:tr>
              <a:tr h="1116738">
                <a:tc rowSpan="3">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s-ES" sz="2800" b="0" i="0" u="none" strike="noStrike" kern="1200" cap="none" normalizeH="0" baseline="0" dirty="0">
                          <a:ln>
                            <a:noFill/>
                          </a:ln>
                          <a:solidFill>
                            <a:srgbClr val="2D65BC"/>
                          </a:solidFill>
                          <a:effectLst/>
                          <a:uLnTx/>
                          <a:uFillTx/>
                          <a:latin typeface="Community Light"/>
                          <a:ea typeface="+mn-ea"/>
                          <a:cs typeface="+mn-cs"/>
                        </a:rPr>
                        <a:t>Definir el éxito</a:t>
                      </a: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s-ES" sz="2200" b="0" i="0">
                          <a:solidFill>
                            <a:schemeClr val="tx1"/>
                          </a:solidFill>
                          <a:latin typeface="Community Light"/>
                        </a:rPr>
                        <a:t>¿Cómo puede LinkedIn Learning ayudarme a abordar mis necesidades?</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s-ES" sz="2200" b="0" i="0" dirty="0">
                          <a:solidFill>
                            <a:schemeClr val="tx1"/>
                          </a:solidFill>
                          <a:latin typeface="Community Light" panose="02000303040000020003" pitchFamily="2" charset="0"/>
                        </a:rPr>
                        <a:t>Los cursos de LinkedIn </a:t>
                      </a:r>
                      <a:r>
                        <a:rPr lang="es-ES" sz="2200" b="0" i="0" dirty="0" err="1">
                          <a:solidFill>
                            <a:schemeClr val="tx1"/>
                          </a:solidFill>
                          <a:latin typeface="Community Light" panose="02000303040000020003" pitchFamily="2" charset="0"/>
                        </a:rPr>
                        <a:t>Learning</a:t>
                      </a:r>
                      <a:r>
                        <a:rPr lang="es-ES" sz="2200" b="0" i="0" dirty="0">
                          <a:solidFill>
                            <a:schemeClr val="tx1"/>
                          </a:solidFill>
                          <a:latin typeface="Community Light" panose="02000303040000020003" pitchFamily="2" charset="0"/>
                        </a:rPr>
                        <a:t> y los itinerarios de aprendizaje personalizables ofrecen una formación de calidad a gran escala</a:t>
                      </a:r>
                      <a:r>
                        <a:rPr lang="es-ES" sz="2200" b="0" i="0" dirty="0">
                          <a:solidFill>
                            <a:schemeClr val="accent6">
                              <a:lumMod val="75000"/>
                            </a:schemeClr>
                          </a:solidFill>
                          <a:latin typeface="Community Light" panose="02000303040000020003" pitchFamily="2" charset="0"/>
                        </a:rPr>
                        <a:t> para </a:t>
                      </a:r>
                      <a:br>
                        <a:rPr lang="es-ES" sz="2200" b="0" i="0" dirty="0">
                          <a:solidFill>
                            <a:schemeClr val="accent6">
                              <a:lumMod val="75000"/>
                            </a:schemeClr>
                          </a:solidFill>
                          <a:latin typeface="Community Light" panose="02000303040000020003" pitchFamily="2" charset="0"/>
                        </a:rPr>
                      </a:br>
                      <a:r>
                        <a:rPr lang="es-ES" sz="2200" b="0" i="0" dirty="0">
                          <a:solidFill>
                            <a:schemeClr val="accent6">
                              <a:lumMod val="75000"/>
                            </a:schemeClr>
                          </a:solidFill>
                          <a:latin typeface="Community Light" panose="02000303040000020003" pitchFamily="2" charset="0"/>
                        </a:rPr>
                        <a:t>dar respuesta a las necesidades.</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37796898"/>
                  </a:ext>
                </a:extLst>
              </a:tr>
              <a:tr h="1116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s-ES" sz="2200" b="0" i="0">
                          <a:solidFill>
                            <a:schemeClr val="tx1"/>
                          </a:solidFill>
                          <a:latin typeface="Community Light"/>
                        </a:rPr>
                        <a:t>¿Cuál es el objetivo a corto plazo?</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s-ES" sz="2200" b="0" i="0" dirty="0">
                          <a:solidFill>
                            <a:schemeClr val="tx1"/>
                          </a:solidFill>
                          <a:latin typeface="Community Light" panose="02000303040000020003" pitchFamily="2" charset="0"/>
                        </a:rPr>
                        <a:t>Se ha alcanzado la cifra objetivo de licencias activadas y usuarios implicados en el plazo marcado desde el lanzamiento,</a:t>
                      </a:r>
                      <a:r>
                        <a:rPr lang="es-ES" sz="2200" b="0" i="0" dirty="0">
                          <a:solidFill>
                            <a:schemeClr val="accent6">
                              <a:lumMod val="75000"/>
                            </a:schemeClr>
                          </a:solidFill>
                          <a:latin typeface="Community Light" panose="02000303040000020003" pitchFamily="2" charset="0"/>
                        </a:rPr>
                        <a:t> por ejemplo, </a:t>
                      </a:r>
                      <a:br>
                        <a:rPr lang="es-ES" sz="2200" b="0" i="0" dirty="0">
                          <a:solidFill>
                            <a:schemeClr val="accent6">
                              <a:lumMod val="75000"/>
                            </a:schemeClr>
                          </a:solidFill>
                          <a:latin typeface="Community Light" panose="02000303040000020003" pitchFamily="2" charset="0"/>
                        </a:rPr>
                      </a:br>
                      <a:r>
                        <a:rPr lang="es-ES" sz="2200" b="0" i="0" dirty="0">
                          <a:solidFill>
                            <a:schemeClr val="accent6">
                              <a:lumMod val="75000"/>
                            </a:schemeClr>
                          </a:solidFill>
                          <a:latin typeface="Community Light" panose="02000303040000020003" pitchFamily="2" charset="0"/>
                        </a:rPr>
                        <a:t>90 días, 180 días, etc.</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27494220"/>
                  </a:ext>
                </a:extLst>
              </a:tr>
              <a:tr h="1116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s-ES" sz="2200" b="0" i="0">
                          <a:solidFill>
                            <a:schemeClr val="tx1"/>
                          </a:solidFill>
                          <a:latin typeface="Community Light"/>
                        </a:rPr>
                        <a:t>¿Cuál es el objetivo a largo plazo?</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s-ES" sz="2200" b="0" i="0" dirty="0">
                          <a:solidFill>
                            <a:schemeClr val="tx1"/>
                          </a:solidFill>
                          <a:latin typeface="Community Light" panose="02000303040000020003" pitchFamily="2" charset="0"/>
                        </a:rPr>
                        <a:t>El compromiso continuo de los usuarios impulsa la recualificación y esto permite abordar las carencias.</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81989588"/>
                  </a:ext>
                </a:extLst>
              </a:tr>
              <a:tr h="1304738">
                <a:tc rowSpan="3">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s-ES" sz="2800" b="0" i="0" u="none" strike="noStrike" kern="1200" cap="none" normalizeH="0" baseline="0" dirty="0">
                          <a:ln>
                            <a:noFill/>
                          </a:ln>
                          <a:solidFill>
                            <a:srgbClr val="2D65BC"/>
                          </a:solidFill>
                          <a:effectLst/>
                          <a:uLnTx/>
                          <a:uFillTx/>
                          <a:latin typeface="Community Light"/>
                          <a:ea typeface="+mn-ea"/>
                          <a:cs typeface="+mn-cs"/>
                        </a:rPr>
                        <a:t>Establecer </a:t>
                      </a:r>
                      <a:br>
                        <a:rPr kumimoji="0" lang="es-ES" sz="2800" b="0" i="0" u="none" strike="noStrike" kern="1200" cap="none" normalizeH="0" baseline="0" dirty="0">
                          <a:ln>
                            <a:noFill/>
                          </a:ln>
                          <a:solidFill>
                            <a:srgbClr val="2D65BC"/>
                          </a:solidFill>
                          <a:effectLst/>
                          <a:uLnTx/>
                          <a:uFillTx/>
                          <a:latin typeface="Community Light"/>
                          <a:ea typeface="+mn-ea"/>
                          <a:cs typeface="+mn-cs"/>
                        </a:rPr>
                      </a:br>
                      <a:r>
                        <a:rPr kumimoji="0" lang="es-ES" sz="2800" b="0" i="0" u="none" strike="noStrike" kern="1200" cap="none" normalizeH="0" baseline="0" dirty="0">
                          <a:ln>
                            <a:noFill/>
                          </a:ln>
                          <a:solidFill>
                            <a:srgbClr val="2D65BC"/>
                          </a:solidFill>
                          <a:effectLst/>
                          <a:uLnTx/>
                          <a:uFillTx/>
                          <a:latin typeface="Community Light"/>
                          <a:ea typeface="+mn-ea"/>
                          <a:cs typeface="+mn-cs"/>
                        </a:rPr>
                        <a:t>objetivos medibles</a:t>
                      </a: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s-ES" sz="2200" b="0" i="0" dirty="0">
                          <a:solidFill>
                            <a:schemeClr val="tx1"/>
                          </a:solidFill>
                          <a:latin typeface="Community Light" panose="02000303040000020003" pitchFamily="2" charset="0"/>
                        </a:rPr>
                        <a:t>¿Qué cifra de licencias activadas y usuarios implicados quiero alcanzar </a:t>
                      </a:r>
                      <a:br>
                        <a:rPr lang="es-ES" sz="2200" b="0" i="0" dirty="0">
                          <a:solidFill>
                            <a:schemeClr val="tx1"/>
                          </a:solidFill>
                          <a:latin typeface="Community Light" panose="02000303040000020003" pitchFamily="2" charset="0"/>
                        </a:rPr>
                      </a:br>
                      <a:r>
                        <a:rPr lang="es-ES" sz="2200" b="0" i="0" dirty="0">
                          <a:solidFill>
                            <a:schemeClr val="tx1"/>
                          </a:solidFill>
                          <a:latin typeface="Community Light" panose="02000303040000020003" pitchFamily="2" charset="0"/>
                        </a:rPr>
                        <a:t>en 90 días desde el lanzamiento?</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s-ES" sz="2200" b="0" i="0" dirty="0">
                          <a:solidFill>
                            <a:schemeClr val="tx1"/>
                          </a:solidFill>
                          <a:latin typeface="Community Light" panose="02000303040000020003" pitchFamily="2" charset="0"/>
                        </a:rPr>
                        <a:t>En los 90 días posteriores al lanzamiento, un X % de usuarios ha activado </a:t>
                      </a:r>
                      <a:br>
                        <a:rPr lang="es-ES" sz="2200" b="0" i="0" dirty="0">
                          <a:solidFill>
                            <a:schemeClr val="tx1"/>
                          </a:solidFill>
                          <a:latin typeface="Community Light" panose="02000303040000020003" pitchFamily="2" charset="0"/>
                        </a:rPr>
                      </a:br>
                      <a:r>
                        <a:rPr lang="es-ES" sz="2200" b="0" i="0" dirty="0">
                          <a:solidFill>
                            <a:schemeClr val="tx1"/>
                          </a:solidFill>
                          <a:latin typeface="Community Light" panose="02000303040000020003" pitchFamily="2" charset="0"/>
                        </a:rPr>
                        <a:t>su cuenta y un Y % ha visto vídeos.</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501910352"/>
                  </a:ext>
                </a:extLst>
              </a:tr>
              <a:tr h="1304738">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s-ES" sz="2200" b="0" i="0" dirty="0">
                          <a:solidFill>
                            <a:schemeClr val="tx1"/>
                          </a:solidFill>
                          <a:latin typeface="Community Light" panose="02000303040000020003" pitchFamily="2" charset="0"/>
                        </a:rPr>
                        <a:t>¿Qué información cualitativa me ayudarán a entender la repercusión de LinkedIn </a:t>
                      </a:r>
                      <a:r>
                        <a:rPr lang="es-ES" sz="2200" b="0" i="0" dirty="0" err="1">
                          <a:solidFill>
                            <a:schemeClr val="tx1"/>
                          </a:solidFill>
                          <a:latin typeface="Community Light" panose="02000303040000020003" pitchFamily="2" charset="0"/>
                        </a:rPr>
                        <a:t>Learning</a:t>
                      </a:r>
                      <a:r>
                        <a:rPr lang="es-ES" sz="2200" b="0" i="0" dirty="0">
                          <a:solidFill>
                            <a:schemeClr val="tx1"/>
                          </a:solidFill>
                          <a:latin typeface="Community Light" panose="02000303040000020003" pitchFamily="2" charset="0"/>
                        </a:rPr>
                        <a:t>?</a:t>
                      </a:r>
                    </a:p>
                  </a:txBody>
                  <a:tcPr marL="274320" marR="0" marT="182880" marB="182880" anchor="ctr">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s-ES" sz="2200" b="0" i="0" dirty="0">
                          <a:solidFill>
                            <a:schemeClr val="tx1"/>
                          </a:solidFill>
                          <a:latin typeface="Community Light" panose="02000303040000020003" pitchFamily="2" charset="0"/>
                        </a:rPr>
                        <a:t>Establece objetivos sobre conocimientos adquiridos o cambios de comportamiento y haz encuestas a los empleados y sus gerentes después de seis meses observando el progreso.</a:t>
                      </a:r>
                    </a:p>
                  </a:txBody>
                  <a:tcPr marL="640080" marR="0" marT="182880" marB="182880" anchor="ctr">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35424704"/>
                  </a:ext>
                </a:extLst>
              </a:tr>
              <a:tr h="654584">
                <a:tc vMerge="1">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D65BC"/>
                        </a:solidFill>
                        <a:effectLst/>
                        <a:uLnTx/>
                        <a:uFillTx/>
                        <a:latin typeface="Community Light"/>
                        <a:ea typeface="+mn-ea"/>
                        <a:cs typeface="+mn-cs"/>
                      </a:endParaRPr>
                    </a:p>
                  </a:txBody>
                  <a:tcPr marL="274320" marR="0" marT="182880" marB="182880" anchor="ctr">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tc>
                  <a:txBody>
                    <a:body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s-ES" sz="2200" b="0" i="0" dirty="0">
                          <a:solidFill>
                            <a:schemeClr val="tx1"/>
                          </a:solidFill>
                          <a:latin typeface="Community Light" panose="02000303040000020003" pitchFamily="2" charset="0"/>
                        </a:rPr>
                        <a:t>¿Qué indicadores me darán la pista del éxito?</a:t>
                      </a:r>
                    </a:p>
                  </a:txBody>
                  <a:tcPr marL="274320" marR="0" marT="182880" marB="182880">
                    <a:lnL w="12700" cmpd="sng">
                      <a:noFill/>
                    </a:lnL>
                    <a:lnR w="3175" cap="flat" cmpd="sng" algn="ctr">
                      <a:no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0F0F0"/>
                    </a:solid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s-ES" sz="2200" b="0" i="0" dirty="0">
                          <a:solidFill>
                            <a:schemeClr val="tx1"/>
                          </a:solidFill>
                          <a:latin typeface="Community Light" panose="02000303040000020003" pitchFamily="2" charset="0"/>
                        </a:rPr>
                        <a:t>Aumento del X % de la productividad y del Y % de la retención de empleados.</a:t>
                      </a:r>
                    </a:p>
                  </a:txBody>
                  <a:tcPr marL="640080" marR="0" marT="182880" marB="182880">
                    <a:lnL w="12700" cmpd="sng">
                      <a:noFill/>
                    </a:lnL>
                    <a:lnR w="12700" cmpd="sng">
                      <a:noFill/>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73387684"/>
                  </a:ext>
                </a:extLst>
              </a:tr>
            </a:tbl>
          </a:graphicData>
        </a:graphic>
      </p:graphicFrame>
      <p:sp>
        <p:nvSpPr>
          <p:cNvPr id="9" name="Oval 8">
            <a:extLst>
              <a:ext uri="{FF2B5EF4-FFF2-40B4-BE49-F238E27FC236}">
                <a16:creationId xmlns:a16="http://schemas.microsoft.com/office/drawing/2014/main" id="{B19E2544-E497-644B-90D3-CA0AF803C5B4}"/>
              </a:ext>
            </a:extLst>
          </p:cNvPr>
          <p:cNvSpPr/>
          <p:nvPr/>
        </p:nvSpPr>
        <p:spPr>
          <a:xfrm>
            <a:off x="823838" y="3898643"/>
            <a:ext cx="774245" cy="774245"/>
          </a:xfrm>
          <a:prstGeom prst="ellipse">
            <a:avLst/>
          </a:prstGeom>
          <a:solidFill>
            <a:srgbClr val="0666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ES">
                <a:solidFill>
                  <a:schemeClr val="bg1"/>
                </a:solidFill>
                <a:latin typeface="Community" panose="02000303040000020003" pitchFamily="2" charset="0"/>
              </a:rPr>
              <a:t>1</a:t>
            </a:r>
          </a:p>
        </p:txBody>
      </p:sp>
      <p:sp>
        <p:nvSpPr>
          <p:cNvPr id="12" name="Oval 11">
            <a:extLst>
              <a:ext uri="{FF2B5EF4-FFF2-40B4-BE49-F238E27FC236}">
                <a16:creationId xmlns:a16="http://schemas.microsoft.com/office/drawing/2014/main" id="{0E01884E-9D96-124E-B423-F505C6E3ED3D}"/>
              </a:ext>
            </a:extLst>
          </p:cNvPr>
          <p:cNvSpPr/>
          <p:nvPr/>
        </p:nvSpPr>
        <p:spPr>
          <a:xfrm>
            <a:off x="823837" y="7692876"/>
            <a:ext cx="774245" cy="774245"/>
          </a:xfrm>
          <a:prstGeom prst="ellipse">
            <a:avLst/>
          </a:prstGeom>
          <a:solidFill>
            <a:srgbClr val="0666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ES">
                <a:solidFill>
                  <a:schemeClr val="bg1"/>
                </a:solidFill>
                <a:latin typeface="Community" panose="02000303040000020003" pitchFamily="2" charset="0"/>
              </a:rPr>
              <a:t>2</a:t>
            </a:r>
          </a:p>
        </p:txBody>
      </p:sp>
      <p:sp>
        <p:nvSpPr>
          <p:cNvPr id="13" name="Oval 12">
            <a:extLst>
              <a:ext uri="{FF2B5EF4-FFF2-40B4-BE49-F238E27FC236}">
                <a16:creationId xmlns:a16="http://schemas.microsoft.com/office/drawing/2014/main" id="{61760044-6D60-1141-BE87-FDEBDAE9EDA7}"/>
              </a:ext>
            </a:extLst>
          </p:cNvPr>
          <p:cNvSpPr/>
          <p:nvPr/>
        </p:nvSpPr>
        <p:spPr>
          <a:xfrm>
            <a:off x="823837" y="11335172"/>
            <a:ext cx="774245" cy="774245"/>
          </a:xfrm>
          <a:prstGeom prst="ellipse">
            <a:avLst/>
          </a:prstGeom>
          <a:solidFill>
            <a:srgbClr val="0666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ES" dirty="0">
                <a:solidFill>
                  <a:schemeClr val="bg1"/>
                </a:solidFill>
                <a:latin typeface="Community" panose="02000303040000020003" pitchFamily="2" charset="0"/>
              </a:rPr>
              <a:t>3</a:t>
            </a:r>
          </a:p>
        </p:txBody>
      </p:sp>
      <p:sp>
        <p:nvSpPr>
          <p:cNvPr id="14" name="Rectangle 13">
            <a:extLst>
              <a:ext uri="{FF2B5EF4-FFF2-40B4-BE49-F238E27FC236}">
                <a16:creationId xmlns:a16="http://schemas.microsoft.com/office/drawing/2014/main" id="{6FE02B8C-3D14-D64A-B85F-FACE027749CF}"/>
              </a:ext>
            </a:extLst>
          </p:cNvPr>
          <p:cNvSpPr>
            <a:spLocks/>
          </p:cNvSpPr>
          <p:nvPr/>
        </p:nvSpPr>
        <p:spPr bwMode="auto">
          <a:xfrm>
            <a:off x="5758165" y="1963859"/>
            <a:ext cx="4344840" cy="567135"/>
          </a:xfrm>
          <a:prstGeom prst="rect">
            <a:avLst/>
          </a:prstGeom>
          <a:noFill/>
          <a:ln>
            <a:noFill/>
          </a:ln>
          <a:extLst>
            <a:ext uri="{909E8E84-426E-40dd-AFC4-6F175D3DCCD1}">
              <a14:hiddenFill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 xmlns:a14="http://schemas.microsoft.com/office/drawing/2010/main" xmlns:c15="http://schemas.microsoft.com/office/drawing/2012/chart" xmlns:c="http://schemas.openxmlformats.org/drawingml/2006/chart" w="12700">
                <a:solidFill>
                  <a:srgbClr val="000000"/>
                </a:solidFill>
                <a:miter lim="800000"/>
                <a:headEnd/>
                <a:tailEnd/>
              </a14:hiddenLine>
            </a:ext>
          </a:extLst>
        </p:spPr>
        <p:txBody>
          <a:bodyPr lIns="0" tIns="0" rIns="0" bIns="0" anchor="b"/>
          <a:lstStyle/>
          <a:p>
            <a:pPr rtl="0">
              <a:spcAft>
                <a:spcPts val="3600"/>
              </a:spcAft>
              <a:buClr>
                <a:schemeClr val="tx2"/>
              </a:buClr>
            </a:pPr>
            <a:r>
              <a:rPr lang="es-ES" sz="3200" dirty="0">
                <a:solidFill>
                  <a:schemeClr val="bg2"/>
                </a:solidFill>
                <a:latin typeface="Community Light"/>
              </a:rPr>
              <a:t>Preguntas que hacerse</a:t>
            </a:r>
          </a:p>
        </p:txBody>
      </p:sp>
    </p:spTree>
    <p:extLst>
      <p:ext uri="{BB962C8B-B14F-4D97-AF65-F5344CB8AC3E}">
        <p14:creationId xmlns:p14="http://schemas.microsoft.com/office/powerpoint/2010/main" val="278246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spd="med">
        <p:fade/>
      </p:transition>
    </mc:Fallback>
  </mc:AlternateContent>
</p:sld>
</file>

<file path=ppt/theme/theme1.xml><?xml version="1.0" encoding="utf-8"?>
<a:theme xmlns:a="http://schemas.openxmlformats.org/drawingml/2006/main" name="OTIS">
  <a:themeElements>
    <a:clrScheme name="OTIS">
      <a:dk1>
        <a:srgbClr val="3C4345"/>
      </a:dk1>
      <a:lt1>
        <a:srgbClr val="FDFAF5"/>
      </a:lt1>
      <a:dk2>
        <a:srgbClr val="B24020"/>
      </a:dk2>
      <a:lt2>
        <a:srgbClr val="0A66C2"/>
      </a:lt2>
      <a:accent1>
        <a:srgbClr val="44712E"/>
      </a:accent1>
      <a:accent2>
        <a:srgbClr val="915907"/>
      </a:accent2>
      <a:accent3>
        <a:srgbClr val="004183"/>
      </a:accent3>
      <a:accent4>
        <a:srgbClr val="E7A33E"/>
      </a:accent4>
      <a:accent5>
        <a:srgbClr val="7E8F1D"/>
      </a:accent5>
      <a:accent6>
        <a:srgbClr val="5B696B"/>
      </a:accent6>
      <a:hlink>
        <a:srgbClr val="004183"/>
      </a:hlink>
      <a:folHlink>
        <a:srgbClr val="5B69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latin typeface="LKN Sans" panose="02000503040000020003" pitchFamily="2" charset="0"/>
          </a:defRPr>
        </a:defPPr>
      </a:lstStyle>
    </a:txDef>
  </a:objectDefaults>
  <a:extraClrSchemeLst/>
  <a:extLst>
    <a:ext uri="{05A4C25C-085E-4340-85A3-A5531E510DB2}">
      <thm15:themeFamily xmlns:thm15="http://schemas.microsoft.com/office/thememl/2012/main" name="Presentation4" id="{740A04CF-A42B-EA48-91EC-B10B443BC4E2}" vid="{F12C9045-0041-204B-B1CE-70E598E3F316}"/>
    </a:ext>
  </a:extLst>
</a:theme>
</file>

<file path=ppt/theme/theme2.xml><?xml version="1.0" encoding="utf-8"?>
<a:theme xmlns:a="http://schemas.openxmlformats.org/drawingml/2006/main" name="data viz - green">
  <a:themeElements>
    <a:clrScheme name="data viz - green 1">
      <a:dk1>
        <a:srgbClr val="37424F"/>
      </a:dk1>
      <a:lt1>
        <a:srgbClr val="FDFAF5"/>
      </a:lt1>
      <a:dk2>
        <a:srgbClr val="915907"/>
      </a:dk2>
      <a:lt2>
        <a:srgbClr val="0A66C2"/>
      </a:lt2>
      <a:accent1>
        <a:srgbClr val="2F4922"/>
      </a:accent1>
      <a:accent2>
        <a:srgbClr val="44712E"/>
      </a:accent2>
      <a:accent3>
        <a:srgbClr val="5F9B41"/>
      </a:accent3>
      <a:accent4>
        <a:srgbClr val="7FC15E"/>
      </a:accent4>
      <a:accent5>
        <a:srgbClr val="A5DF89"/>
      </a:accent5>
      <a:accent6>
        <a:srgbClr val="C7F1B2"/>
      </a:accent6>
      <a:hlink>
        <a:srgbClr val="0A66C2"/>
      </a:hlink>
      <a:folHlink>
        <a:srgbClr val="E9E5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0A04CF-A42B-EA48-91EC-B10B443BC4E2}" vid="{9951206C-6426-214A-BE9B-6EB3FE0B2416}"/>
    </a:ext>
  </a:extLst>
</a:theme>
</file>

<file path=ppt/theme/theme3.xml><?xml version="1.0" encoding="utf-8"?>
<a:theme xmlns:a="http://schemas.openxmlformats.org/drawingml/2006/main" name="data viz - warm red">
  <a:themeElements>
    <a:clrScheme name="data viz - warm red">
      <a:dk1>
        <a:srgbClr val="37424F"/>
      </a:dk1>
      <a:lt1>
        <a:srgbClr val="FDFAF5"/>
      </a:lt1>
      <a:dk2>
        <a:srgbClr val="915907"/>
      </a:dk2>
      <a:lt2>
        <a:srgbClr val="0A66C2"/>
      </a:lt2>
      <a:accent1>
        <a:srgbClr val="762812"/>
      </a:accent1>
      <a:accent2>
        <a:srgbClr val="B24020"/>
      </a:accent2>
      <a:accent3>
        <a:srgbClr val="E16745"/>
      </a:accent3>
      <a:accent4>
        <a:srgbClr val="F5987E"/>
      </a:accent4>
      <a:accent5>
        <a:srgbClr val="FDC2B1"/>
      </a:accent5>
      <a:accent6>
        <a:srgbClr val="FFDED5"/>
      </a:accent6>
      <a:hlink>
        <a:srgbClr val="0A66C2"/>
      </a:hlink>
      <a:folHlink>
        <a:srgbClr val="E9E5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0A04CF-A42B-EA48-91EC-B10B443BC4E2}" vid="{EAF20A09-6400-514F-85DF-0A6110FE7F68}"/>
    </a:ext>
  </a:extLst>
</a:theme>
</file>

<file path=ppt/theme/theme4.xml><?xml version="1.0" encoding="utf-8"?>
<a:theme xmlns:a="http://schemas.openxmlformats.org/drawingml/2006/main" name="data viz - cool gray">
  <a:themeElements>
    <a:clrScheme name="data viz - cool gray">
      <a:dk1>
        <a:srgbClr val="37424F"/>
      </a:dk1>
      <a:lt1>
        <a:srgbClr val="FDFAF5"/>
      </a:lt1>
      <a:dk2>
        <a:srgbClr val="915907"/>
      </a:dk2>
      <a:lt2>
        <a:srgbClr val="0A66C2"/>
      </a:lt2>
      <a:accent1>
        <a:srgbClr val="38434F"/>
      </a:accent1>
      <a:accent2>
        <a:srgbClr val="566879"/>
      </a:accent2>
      <a:accent3>
        <a:srgbClr val="788FA5"/>
      </a:accent3>
      <a:accent4>
        <a:srgbClr val="9DB3C8"/>
      </a:accent4>
      <a:accent5>
        <a:srgbClr val="C0D1E2"/>
      </a:accent5>
      <a:accent6>
        <a:srgbClr val="DCE6F1"/>
      </a:accent6>
      <a:hlink>
        <a:srgbClr val="0A66C2"/>
      </a:hlink>
      <a:folHlink>
        <a:srgbClr val="E9E5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0A04CF-A42B-EA48-91EC-B10B443BC4E2}" vid="{23EA19F4-E780-9C4F-86DC-5CA4B394C79E}"/>
    </a:ext>
  </a:extLst>
</a:theme>
</file>

<file path=ppt/theme/theme5.xml><?xml version="1.0" encoding="utf-8"?>
<a:theme xmlns:a="http://schemas.openxmlformats.org/drawingml/2006/main" name="data viz - amber">
  <a:themeElements>
    <a:clrScheme name="data viz - amber">
      <a:dk1>
        <a:srgbClr val="37424F"/>
      </a:dk1>
      <a:lt1>
        <a:srgbClr val="FDFAF5"/>
      </a:lt1>
      <a:dk2>
        <a:srgbClr val="915907"/>
      </a:dk2>
      <a:lt2>
        <a:srgbClr val="0A66C2"/>
      </a:lt2>
      <a:accent1>
        <a:srgbClr val="5D3B09"/>
      </a:accent1>
      <a:accent2>
        <a:srgbClr val="915907"/>
      </a:accent2>
      <a:accent3>
        <a:srgbClr val="C37D16"/>
      </a:accent3>
      <a:accent4>
        <a:srgbClr val="E7A33E"/>
      </a:accent4>
      <a:accent5>
        <a:srgbClr val="F8C77E"/>
      </a:accent5>
      <a:accent6>
        <a:srgbClr val="FCE2BA"/>
      </a:accent6>
      <a:hlink>
        <a:srgbClr val="0A66C2"/>
      </a:hlink>
      <a:folHlink>
        <a:srgbClr val="E9E5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0A04CF-A42B-EA48-91EC-B10B443BC4E2}" vid="{07478464-BF44-444B-884C-E5E57DAE99A1}"/>
    </a:ext>
  </a:extLst>
</a:theme>
</file>

<file path=ppt/theme/theme6.xml><?xml version="1.0" encoding="utf-8"?>
<a:theme xmlns:a="http://schemas.openxmlformats.org/drawingml/2006/main" name="data viz - lime green">
  <a:themeElements>
    <a:clrScheme name="data viz - lime green">
      <a:dk1>
        <a:srgbClr val="37424F"/>
      </a:dk1>
      <a:lt1>
        <a:srgbClr val="FDFAF5"/>
      </a:lt1>
      <a:dk2>
        <a:srgbClr val="915907"/>
      </a:dk2>
      <a:lt2>
        <a:srgbClr val="0A66C2"/>
      </a:lt2>
      <a:accent1>
        <a:srgbClr val="3E4613"/>
      </a:accent1>
      <a:accent2>
        <a:srgbClr val="5F6C16"/>
      </a:accent2>
      <a:accent3>
        <a:srgbClr val="83931F"/>
      </a:accent3>
      <a:accent4>
        <a:srgbClr val="A6BA32"/>
      </a:accent4>
      <a:accent5>
        <a:srgbClr val="C6D957"/>
      </a:accent5>
      <a:accent6>
        <a:srgbClr val="DFEE89"/>
      </a:accent6>
      <a:hlink>
        <a:srgbClr val="0A66C2"/>
      </a:hlink>
      <a:folHlink>
        <a:srgbClr val="E9E5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0A04CF-A42B-EA48-91EC-B10B443BC4E2}" vid="{F98B2AF3-CB9A-4E42-91D1-26F779FA53E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19b781b2f0141c593d7bdb0a77660c7 xmlns="59bb7149-415f-4d32-9240-8c8adac475b9">
      <Terms xmlns="http://schemas.microsoft.com/office/infopath/2007/PartnerControls"/>
    </g19b781b2f0141c593d7bdb0a77660c7>
    <ie721e28ca60479c982195dfbec6120c xmlns="59bb7149-415f-4d32-9240-8c8adac475b9">
      <Terms xmlns="http://schemas.microsoft.com/office/infopath/2007/PartnerControls"/>
    </ie721e28ca60479c982195dfbec6120c>
    <LIShortDescription xmlns="59bb7149-415f-4d32-9240-8c8adac475b9" xsi:nil="true"/>
    <TaxCatchAll xmlns="230e9df3-be65-4c73-a93b-d1236ebd677e"/>
  </documentManagement>
</p:properties>
</file>

<file path=customXml/item2.xml><?xml version="1.0" encoding="utf-8"?>
<ct:contentTypeSchema xmlns:ct="http://schemas.microsoft.com/office/2006/metadata/contentType" xmlns:ma="http://schemas.microsoft.com/office/2006/metadata/properties/metaAttributes" ct:_="" ma:_="" ma:contentTypeName="LinkedInAssetFlat" ma:contentTypeID="0x010100D120BCAB66DB0548915CF546477D22600097A61C50EEB9C143B1F4F187452986F9" ma:contentTypeVersion="12" ma:contentTypeDescription="LinkedIn flat asset - PDFs, typography, zips" ma:contentTypeScope="" ma:versionID="63905ab0eae01862e690eabc5cf21a69">
  <xsd:schema xmlns:xsd="http://www.w3.org/2001/XMLSchema" xmlns:xs="http://www.w3.org/2001/XMLSchema" xmlns:p="http://schemas.microsoft.com/office/2006/metadata/properties" xmlns:ns2="59bb7149-415f-4d32-9240-8c8adac475b9" xmlns:ns3="230e9df3-be65-4c73-a93b-d1236ebd677e" xmlns:ns4="5d759194-d88c-4ae1-bc53-f12468cb1147" targetNamespace="http://schemas.microsoft.com/office/2006/metadata/properties" ma:root="true" ma:fieldsID="f6e8ab044592511fd8909eff70d01d21" ns2:_="" ns3:_="" ns4:_="">
    <xsd:import namespace="59bb7149-415f-4d32-9240-8c8adac475b9"/>
    <xsd:import namespace="230e9df3-be65-4c73-a93b-d1236ebd677e"/>
    <xsd:import namespace="5d759194-d88c-4ae1-bc53-f12468cb1147"/>
    <xsd:element name="properties">
      <xsd:complexType>
        <xsd:sequence>
          <xsd:element name="documentManagement">
            <xsd:complexType>
              <xsd:all>
                <xsd:element ref="ns2:ie721e28ca60479c982195dfbec6120c" minOccurs="0"/>
                <xsd:element ref="ns3:TaxCatchAll" minOccurs="0"/>
                <xsd:element ref="ns3:TaxCatchAllLabel" minOccurs="0"/>
                <xsd:element ref="ns2:LIShortDescription" minOccurs="0"/>
                <xsd:element ref="ns2:g19b781b2f0141c593d7bdb0a77660c7"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b7149-415f-4d32-9240-8c8adac475b9" elementFormDefault="qualified">
    <xsd:import namespace="http://schemas.microsoft.com/office/2006/documentManagement/types"/>
    <xsd:import namespace="http://schemas.microsoft.com/office/infopath/2007/PartnerControls"/>
    <xsd:element name="ie721e28ca60479c982195dfbec6120c" ma:index="8" nillable="true" ma:taxonomy="true" ma:internalName="ie721e28ca60479c982195dfbec6120c" ma:taxonomyFieldName="LIAssetType" ma:displayName="Asset type" ma:readOnly="false" ma:fieldId="{2e721e28-ca60-479c-9821-95dfbec6120c}" ma:sspId="e385fb40-52d4-4fae-9c5b-3e8ff8a5878e" ma:termSetId="5657cc13-1e48-43b5-89ce-753de4c3a1e9" ma:anchorId="00000000-0000-0000-0000-000000000000" ma:open="false" ma:isKeyword="false">
      <xsd:complexType>
        <xsd:sequence>
          <xsd:element ref="pc:Terms" minOccurs="0" maxOccurs="1"/>
        </xsd:sequence>
      </xsd:complexType>
    </xsd:element>
    <xsd:element name="LIShortDescription" ma:index="11" nillable="true" ma:displayName="Short description" ma:description="Short description shown on all learn page headers" ma:internalName="LIShortDescription" ma:readOnly="false">
      <xsd:simpleType>
        <xsd:restriction base="dms:Note">
          <xsd:maxLength value="255"/>
        </xsd:restriction>
      </xsd:simpleType>
    </xsd:element>
    <xsd:element name="g19b781b2f0141c593d7bdb0a77660c7" ma:index="12" nillable="true" ma:taxonomy="true" ma:internalName="g19b781b2f0141c593d7bdb0a77660c7" ma:taxonomyFieldName="LITagsFlat" ma:displayName="LITagsFlat" ma:readOnly="false" ma:fieldId="{019b781b-2f01-41c5-93d7-bdb0a77660c7}" ma:taxonomyMulti="true" ma:sspId="e385fb40-52d4-4fae-9c5b-3e8ff8a5878e" ma:termSetId="f76a9114-16a5-4207-98b6-f5044de84cc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e888aa6a-64bf-47f0-bb76-682d247284fd}" ma:internalName="TaxCatchAll" ma:readOnly="false" ma:showField="CatchAllData" ma:web="59bb7149-415f-4d32-9240-8c8adac475b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888aa6a-64bf-47f0-bb76-682d247284fd}" ma:internalName="TaxCatchAllLabel" ma:readOnly="true" ma:showField="CatchAllDataLabel" ma:web="59bb7149-415f-4d32-9240-8c8adac475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d759194-d88c-4ae1-bc53-f12468cb1147"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368A1-538E-4E5B-A25A-76F0BC48C9A7}">
  <ds:schemaRefs>
    <ds:schemaRef ds:uri="http://purl.org/dc/elements/1.1/"/>
    <ds:schemaRef ds:uri="http://schemas.microsoft.com/office/infopath/2007/PartnerControls"/>
    <ds:schemaRef ds:uri="http://schemas.microsoft.com/office/2006/documentManagement/types"/>
    <ds:schemaRef ds:uri="59bb7149-415f-4d32-9240-8c8adac475b9"/>
    <ds:schemaRef ds:uri="http://schemas.openxmlformats.org/package/2006/metadata/core-properties"/>
    <ds:schemaRef ds:uri="5d759194-d88c-4ae1-bc53-f12468cb1147"/>
    <ds:schemaRef ds:uri="230e9df3-be65-4c73-a93b-d1236ebd677e"/>
    <ds:schemaRef ds:uri="http://purl.org/dc/dcmitype/"/>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A6FD709-ABB1-40AC-9206-4D6275D3E9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bb7149-415f-4d32-9240-8c8adac475b9"/>
    <ds:schemaRef ds:uri="230e9df3-be65-4c73-a93b-d1236ebd677e"/>
    <ds:schemaRef ds:uri="5d759194-d88c-4ae1-bc53-f12468cb11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322D2A-C8B0-4709-931A-87E3E5CB9611}">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OTIS</Template>
  <TotalTime>188</TotalTime>
  <Words>332</Words>
  <Application>Microsoft Macintosh PowerPoint</Application>
  <PresentationFormat>Personalizado</PresentationFormat>
  <Paragraphs>29</Paragraphs>
  <Slides>1</Slides>
  <Notes>1</Notes>
  <HiddenSlides>0</HiddenSlides>
  <MMClips>0</MMClips>
  <ScaleCrop>false</ScaleCrop>
  <HeadingPairs>
    <vt:vector size="6" baseType="variant">
      <vt:variant>
        <vt:lpstr>Fuentes usadas</vt:lpstr>
      </vt:variant>
      <vt:variant>
        <vt:i4>8</vt:i4>
      </vt:variant>
      <vt:variant>
        <vt:lpstr>Tema</vt:lpstr>
      </vt:variant>
      <vt:variant>
        <vt:i4>6</vt:i4>
      </vt:variant>
      <vt:variant>
        <vt:lpstr>Títulos de diapositiva</vt:lpstr>
      </vt:variant>
      <vt:variant>
        <vt:i4>1</vt:i4>
      </vt:variant>
    </vt:vector>
  </HeadingPairs>
  <TitlesOfParts>
    <vt:vector size="15" baseType="lpstr">
      <vt:lpstr>Arial</vt:lpstr>
      <vt:lpstr>Calibri</vt:lpstr>
      <vt:lpstr>Community</vt:lpstr>
      <vt:lpstr>Community Light</vt:lpstr>
      <vt:lpstr>Community Semibold</vt:lpstr>
      <vt:lpstr>LKN Sans</vt:lpstr>
      <vt:lpstr>LKN Sans Light</vt:lpstr>
      <vt:lpstr>Source Sans Pro</vt:lpstr>
      <vt:lpstr>OTIS</vt:lpstr>
      <vt:lpstr>data viz - green</vt:lpstr>
      <vt:lpstr>data viz - warm red</vt:lpstr>
      <vt:lpstr>data viz - cool gray</vt:lpstr>
      <vt:lpstr>data viz - amber</vt:lpstr>
      <vt:lpstr>data viz - lime green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presentation template</dc:title>
  <dc:creator>Robert Tait</dc:creator>
  <cp:lastModifiedBy>Georgina Teran-Manrique</cp:lastModifiedBy>
  <cp:revision>23</cp:revision>
  <cp:lastPrinted>2019-07-15T17:04:37Z</cp:lastPrinted>
  <dcterms:created xsi:type="dcterms:W3CDTF">2019-09-10T09:37:31Z</dcterms:created>
  <dcterms:modified xsi:type="dcterms:W3CDTF">2021-09-07T19:25:02Z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0x010100D120BCAB66DB0548915CF546477D22600097A61C50EEB9C143B1F4F187452986F9</vt:lpwstr>
  </property>
  <property fmtid="{D5CDD505-2E9C-101B-9397-08002B2CF9AE}" pid="3" name="LIAssetType">
    <vt:lpwstr/>
  </property>
  <property fmtid="{D5CDD505-2E9C-101B-9397-08002B2CF9AE}" pid="4" name="LITagsFlat">
    <vt:lpwstr/>
  </property>
  <property fmtid="{D5CDD505-2E9C-101B-9397-08002B2CF9AE}" pid="5" name="MSIP_Label_f42aa342-8706-4288-bd11-ebb85995028c_Enabled">
    <vt:lpwstr>true</vt:lpwstr>
  </property>
  <property fmtid="{D5CDD505-2E9C-101B-9397-08002B2CF9AE}" pid="6" name="MSIP_Label_f42aa342-8706-4288-bd11-ebb85995028c_SetDate">
    <vt:lpwstr>2019-08-05T17:09:38-0800</vt:lpwstr>
  </property>
  <property fmtid="{D5CDD505-2E9C-101B-9397-08002B2CF9AE}" pid="7" name="MSIP_Label_f42aa342-8706-4288-bd11-ebb85995028c_Method">
    <vt:lpwstr>Standard</vt:lpwstr>
  </property>
  <property fmtid="{D5CDD505-2E9C-101B-9397-08002B2CF9AE}" pid="8" name="MSIP_Label_f42aa342-8706-4288-bd11-ebb85995028c_Name">
    <vt:lpwstr>Internal</vt:lpwstr>
  </property>
  <property fmtid="{D5CDD505-2E9C-101B-9397-08002B2CF9AE}" pid="9" name="MSIP_Label_f42aa342-8706-4288-bd11-ebb85995028c_SiteId">
    <vt:lpwstr>72f988bf-86f1-41af-91ab-2d7cd011db47</vt:lpwstr>
  </property>
  <property fmtid="{D5CDD505-2E9C-101B-9397-08002B2CF9AE}" pid="10" name="MSIP_Label_f42aa342-8706-4288-bd11-ebb85995028c_ActionId">
    <vt:lpwstr>00e8fa60-f524-4ac3-b414-0000230fd837</vt:lpwstr>
  </property>
  <property fmtid="{D5CDD505-2E9C-101B-9397-08002B2CF9AE}" pid="11" name="MSIP_Label_f42aa342-8706-4288-bd11-ebb85995028c_ContentBits">
    <vt:lpwstr>0</vt:lpwstr>
  </property>
</Properties>
</file>