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37.xml"/>
  <Override ContentType="application/vnd.openxmlformats-officedocument.presentationml.slideLayout+xml" PartName="/ppt/slideLayouts/slideLayout129.xml"/>
  <Override ContentType="application/vnd.openxmlformats-officedocument.presentationml.slideLayout+xml" PartName="/ppt/slideLayouts/slideLayout29.xml"/>
  <Override ContentType="application/vnd.openxmlformats-officedocument.presentationml.slideLayout+xml" PartName="/ppt/slideLayouts/slideLayout137.xml"/>
  <Override ContentType="application/vnd.openxmlformats-officedocument.presentationml.slideLayout+xml" PartName="/ppt/slideLayouts/slideLayout96.xml"/>
  <Override ContentType="application/vnd.openxmlformats-officedocument.presentationml.slideLayout+xml" PartName="/ppt/slideLayouts/slideLayout110.xml"/>
  <Override ContentType="application/vnd.openxmlformats-officedocument.presentationml.slideLayout+xml" PartName="/ppt/slideLayouts/slideLayout153.xml"/>
  <Override ContentType="application/vnd.openxmlformats-officedocument.presentationml.slideLayout+xml" PartName="/ppt/slideLayouts/slideLayout61.xml"/>
  <Override ContentType="application/vnd.openxmlformats-officedocument.presentationml.slideLayout+xml" PartName="/ppt/slideLayouts/slideLayout145.xml"/>
  <Override ContentType="application/vnd.openxmlformats-officedocument.presentationml.slideLayout+xml" PartName="/ppt/slideLayouts/slideLayout196.xml"/>
  <Override ContentType="application/vnd.openxmlformats-officedocument.presentationml.slideLayout+xml" PartName="/ppt/slideLayouts/slideLayout102.xml"/>
  <Override ContentType="application/vnd.openxmlformats-officedocument.presentationml.slideLayout+xml" PartName="/ppt/slideLayouts/slideLayout188.xml"/>
  <Override ContentType="application/vnd.openxmlformats-officedocument.presentationml.slideLayout+xml" PartName="/ppt/slideLayouts/slideLayout165.xml"/>
  <Override ContentType="application/vnd.openxmlformats-officedocument.presentationml.slideLayout+xml" PartName="/ppt/slideLayouts/slideLayout65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122.xml"/>
  <Override ContentType="application/vnd.openxmlformats-officedocument.presentationml.slideLayout+xml" PartName="/ppt/slideLayouts/slideLayout49.xml"/>
  <Override ContentType="application/vnd.openxmlformats-officedocument.presentationml.slideLayout+xml" PartName="/ppt/slideLayouts/slideLayout117.xml"/>
  <Override ContentType="application/vnd.openxmlformats-officedocument.presentationml.slideLayout+xml" PartName="/ppt/slideLayouts/slideLayout53.xml"/>
  <Override ContentType="application/vnd.openxmlformats-officedocument.presentationml.slideLayout+xml" PartName="/ppt/slideLayouts/slideLayout18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41.xml"/>
  <Override ContentType="application/vnd.openxmlformats-officedocument.presentationml.slideLayout+xml" PartName="/ppt/slideLayouts/slideLayout84.xml"/>
  <Override ContentType="application/vnd.openxmlformats-officedocument.presentationml.slideLayout+xml" PartName="/ppt/slideLayouts/slideLayout92.xml"/>
  <Override ContentType="application/vnd.openxmlformats-officedocument.presentationml.slideLayout+xml" PartName="/ppt/slideLayouts/slideLayout150.xml"/>
  <Override ContentType="application/vnd.openxmlformats-officedocument.presentationml.slideLayout+xml" PartName="/ppt/slideLayouts/slideLayout193.xml"/>
  <Override ContentType="application/vnd.openxmlformats-officedocument.presentationml.slideLayout+xml" PartName="/ppt/slideLayouts/slideLayout185.xml"/>
  <Override ContentType="application/vnd.openxmlformats-officedocument.presentationml.slideLayout+xml" PartName="/ppt/slideLayouts/slideLayout133.xml"/>
  <Override ContentType="application/vnd.openxmlformats-officedocument.presentationml.slideLayout+xml" PartName="/ppt/slideLayouts/slideLayout17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34.xml"/>
  <Override ContentType="application/vnd.openxmlformats-officedocument.presentationml.slideLayout+xml" PartName="/ppt/slideLayouts/slideLayout149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106.xml"/>
  <Override ContentType="application/vnd.openxmlformats-officedocument.presentationml.slideLayout+xml" PartName="/ppt/slideLayouts/slideLayout77.xml"/>
  <Override ContentType="application/vnd.openxmlformats-officedocument.presentationml.slideLayout+xml" PartName="/ppt/slideLayouts/slideLayout30.xml"/>
  <Override ContentType="application/vnd.openxmlformats-officedocument.presentationml.slideLayout+xml" PartName="/ppt/slideLayouts/slideLayout73.xml"/>
  <Override ContentType="application/vnd.openxmlformats-officedocument.presentationml.slideLayout+xml" PartName="/ppt/slideLayouts/slideLayout56.xml"/>
  <Override ContentType="application/vnd.openxmlformats-officedocument.presentationml.slideLayout+xml" PartName="/ppt/slideLayouts/slideLayout81.xml"/>
  <Override ContentType="application/vnd.openxmlformats-officedocument.presentationml.slideLayout+xml" PartName="/ppt/slideLayouts/slideLayout26.xml"/>
  <Override ContentType="application/vnd.openxmlformats-officedocument.presentationml.slideLayout+xml" PartName="/ppt/slideLayouts/slideLayout157.xml"/>
  <Override ContentType="application/vnd.openxmlformats-officedocument.presentationml.slideLayout+xml" PartName="/ppt/slideLayouts/slideLayout69.xml"/>
  <Override ContentType="application/vnd.openxmlformats-officedocument.presentationml.slideLayout+xml" PartName="/ppt/slideLayouts/slideLayout114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61.xml"/>
  <Override ContentType="application/vnd.openxmlformats-officedocument.presentationml.slideLayout+xml" PartName="/ppt/slideLayouts/slideLayout172.xml"/>
  <Override ContentType="application/vnd.openxmlformats-officedocument.presentationml.slideLayout+xml" PartName="/ppt/slideLayouts/slideLayout206.xml"/>
  <Override ContentType="application/vnd.openxmlformats-officedocument.presentationml.slideLayout+xml" PartName="/ppt/slideLayouts/slideLayout142.xml"/>
  <Override ContentType="application/vnd.openxmlformats-officedocument.presentationml.slideLayout+xml" PartName="/ppt/slideLayouts/slideLayout125.xml"/>
  <Override ContentType="application/vnd.openxmlformats-officedocument.presentationml.slideLayout+xml" PartName="/ppt/slideLayouts/slideLayout88.xml"/>
  <Override ContentType="application/vnd.openxmlformats-officedocument.presentationml.slideLayout+xml" PartName="/ppt/slideLayouts/slideLayout168.xml"/>
  <Override ContentType="application/vnd.openxmlformats-officedocument.presentationml.slideLayout+xml" PartName="/ppt/slideLayouts/slideLayout45.xml"/>
  <Override ContentType="application/vnd.openxmlformats-officedocument.presentationml.slideLayout+xml" PartName="/ppt/slideLayouts/slideLayout189.xml"/>
  <Override ContentType="application/vnd.openxmlformats-officedocument.presentationml.slideLayout+xml" PartName="/ppt/slideLayouts/slideLayout62.xml"/>
  <Override ContentType="application/vnd.openxmlformats-officedocument.presentationml.slideLayout+xml" PartName="/ppt/slideLayouts/slideLayout146.xml"/>
  <Override ContentType="application/vnd.openxmlformats-officedocument.presentationml.slideLayout+xml" PartName="/ppt/slideLayouts/slideLayout103.xml"/>
  <Override ContentType="application/vnd.openxmlformats-officedocument.presentationml.slideLayout+xml" PartName="/ppt/slideLayouts/slideLayout46.xml"/>
  <Override ContentType="application/vnd.openxmlformats-officedocument.presentationml.slideLayout+xml" PartName="/ppt/slideLayouts/slideLayout89.xml"/>
  <Override ContentType="application/vnd.openxmlformats-officedocument.presentationml.slideLayout+xml" PartName="/ppt/slideLayouts/slideLayout70.xml"/>
  <Override ContentType="application/vnd.openxmlformats-officedocument.presentationml.slideLayout+xml" PartName="/ppt/slideLayouts/slideLayout128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80.xml"/>
  <Override ContentType="application/vnd.openxmlformats-officedocument.presentationml.slideLayout+xml" PartName="/ppt/slideLayouts/slideLayout52.xml"/>
  <Override ContentType="application/vnd.openxmlformats-officedocument.presentationml.slideLayout+xml" PartName="/ppt/slideLayouts/slideLayout95.xml"/>
  <Override ContentType="application/vnd.openxmlformats-officedocument.presentationml.slideLayout+xml" PartName="/ppt/slideLayouts/slideLayout162.xml"/>
  <Override ContentType="application/vnd.openxmlformats-officedocument.presentationml.slideLayout+xml" PartName="/ppt/slideLayouts/slideLayout64.xml"/>
  <Override ContentType="application/vnd.openxmlformats-officedocument.presentationml.slideLayout+xml" PartName="/ppt/slideLayouts/slideLayout99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152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8.xml"/>
  <Override ContentType="application/vnd.openxmlformats-officedocument.presentationml.slideLayout+xml" PartName="/ppt/slideLayouts/slideLayout195.xml"/>
  <Override ContentType="application/vnd.openxmlformats-officedocument.presentationml.slideLayout+xml" PartName="/ppt/slideLayouts/slideLayout85.xml"/>
  <Override ContentType="application/vnd.openxmlformats-officedocument.presentationml.slideLayout+xml" PartName="/ppt/slideLayouts/slideLayout202.xml"/>
  <Override ContentType="application/vnd.openxmlformats-officedocument.presentationml.slideLayout+xml" PartName="/ppt/slideLayouts/slideLayout177.xml"/>
  <Override ContentType="application/vnd.openxmlformats-officedocument.presentationml.slideLayout+xml" PartName="/ppt/slideLayouts/slideLayout79.xml"/>
  <Override ContentType="application/vnd.openxmlformats-officedocument.presentationml.slideLayout+xml" PartName="/ppt/slideLayouts/slideLayout134.xml"/>
  <Override ContentType="application/vnd.openxmlformats-officedocument.presentationml.slideLayout+xml" PartName="/ppt/slideLayouts/slideLayout36.xml"/>
  <Override ContentType="application/vnd.openxmlformats-officedocument.presentationml.slideLayout+xml" PartName="/ppt/slideLayouts/slideLayout184.xml"/>
  <Override ContentType="application/vnd.openxmlformats-officedocument.presentationml.slideLayout+xml" PartName="/ppt/slideLayouts/slideLayout14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7.xml"/>
  <Override ContentType="application/vnd.openxmlformats-officedocument.presentationml.slideLayout+xml" PartName="/ppt/slideLayouts/slideLayout107.xml"/>
  <Override ContentType="application/vnd.openxmlformats-officedocument.presentationml.slideLayout+xml" PartName="/ppt/slideLayouts/slideLayout124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74.xml"/>
  <Override ContentType="application/vnd.openxmlformats-officedocument.presentationml.slideLayout+xml" PartName="/ppt/slideLayouts/slideLayout42.xml"/>
  <Override ContentType="application/vnd.openxmlformats-officedocument.presentationml.slideLayout+xml" PartName="/ppt/slideLayouts/slideLayout91.xml"/>
  <Override ContentType="application/vnd.openxmlformats-officedocument.presentationml.slideLayout+xml" PartName="/ppt/slideLayouts/slideLayout68.xml"/>
  <Override ContentType="application/vnd.openxmlformats-officedocument.presentationml.slideLayout+xml" PartName="/ppt/slideLayouts/slideLayout203.xml"/>
  <Override ContentType="application/vnd.openxmlformats-officedocument.presentationml.slideLayout+xml" PartName="/ppt/slideLayouts/slideLayout190.xml"/>
  <Override ContentType="application/vnd.openxmlformats-officedocument.presentationml.slideLayout+xml" PartName="/ppt/slideLayouts/slideLayout207.xml"/>
  <Override ContentType="application/vnd.openxmlformats-officedocument.presentationml.slideLayout+xml" PartName="/ppt/slideLayouts/slideLayout130.xml"/>
  <Override ContentType="application/vnd.openxmlformats-officedocument.presentationml.slideLayout+xml" PartName="/ppt/slideLayouts/slideLayout113.xml"/>
  <Override ContentType="application/vnd.openxmlformats-officedocument.presentationml.slideLayout+xml" PartName="/ppt/slideLayouts/slideLayout57.xml"/>
  <Override ContentType="application/vnd.openxmlformats-officedocument.presentationml.slideLayout+xml" PartName="/ppt/slideLayouts/slideLayout31.xml"/>
  <Override ContentType="application/vnd.openxmlformats-officedocument.presentationml.slideLayout+xml" PartName="/ppt/slideLayouts/slideLayout80.xml"/>
  <Override ContentType="application/vnd.openxmlformats-officedocument.presentationml.slideLayout+xml" PartName="/ppt/slideLayouts/slideLayout139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63.xml"/>
  <Override ContentType="application/vnd.openxmlformats-officedocument.presentationml.slideLayout+xml" PartName="/ppt/slideLayouts/slideLayout156.xml"/>
  <Override ContentType="application/vnd.openxmlformats-officedocument.presentationml.slideLayout+xml" PartName="/ppt/slideLayouts/slideLayout199.xml"/>
  <Override ContentType="application/vnd.openxmlformats-officedocument.presentationml.slideLayout+xml" PartName="/ppt/slideLayouts/slideLayout173.xml"/>
  <Override ContentType="application/vnd.openxmlformats-officedocument.presentationml.slideLayout+xml" PartName="/ppt/slideLayouts/slideLayout171.xml"/>
  <Override ContentType="application/vnd.openxmlformats-officedocument.presentationml.slideLayout+xml" PartName="/ppt/slideLayouts/slideLayout198.xml"/>
  <Override ContentType="application/vnd.openxmlformats-officedocument.presentationml.slideLayout+xml" PartName="/ppt/slideLayouts/slideLayout120.xml"/>
  <Override ContentType="application/vnd.openxmlformats-officedocument.presentationml.slideLayout+xml" PartName="/ppt/slideLayouts/slideLayout163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55.xml"/>
  <Override ContentType="application/vnd.openxmlformats-officedocument.presentationml.slideLayout+xml" PartName="/ppt/slideLayouts/slideLayout98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19.xml"/>
  <Override ContentType="application/vnd.openxmlformats-officedocument.presentationml.slideLayout+xml" PartName="/ppt/slideLayouts/slideLayout47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78.xml"/>
  <Override ContentType="application/vnd.openxmlformats-officedocument.presentationml.slideLayout+xml" PartName="/ppt/slideLayouts/slideLayout208.xml"/>
  <Override ContentType="application/vnd.openxmlformats-officedocument.presentationml.slideLayout+xml" PartName="/ppt/slideLayouts/slideLayout35.xml"/>
  <Override ContentType="application/vnd.openxmlformats-officedocument.presentationml.slideLayout+xml" PartName="/ppt/slideLayouts/slideLayout178.xml"/>
  <Override ContentType="application/vnd.openxmlformats-officedocument.presentationml.slideLayout+xml" PartName="/ppt/slideLayouts/slideLayout135.xml"/>
  <Override ContentType="application/vnd.openxmlformats-officedocument.presentationml.slideLayout+xml" PartName="/ppt/slideLayouts/slideLayout104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147.xml"/>
  <Override ContentType="application/vnd.openxmlformats-officedocument.presentationml.slideLayout+xml" PartName="/ppt/slideLayouts/slideLayout194.xml"/>
  <Override ContentType="application/vnd.openxmlformats-officedocument.presentationml.slideLayout+xml" PartName="/ppt/slideLayouts/slideLayout71.xml"/>
  <Override ContentType="application/vnd.openxmlformats-officedocument.presentationml.slideLayout+xml" PartName="/ppt/slideLayouts/slideLayout151.xml"/>
  <Override ContentType="application/vnd.openxmlformats-officedocument.presentationml.slideLayout+xml" PartName="/ppt/slideLayouts/slideLayout201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59.xml"/>
  <Override ContentType="application/vnd.openxmlformats-officedocument.presentationml.slideLayout+xml" PartName="/ppt/slideLayouts/slideLayout67.xml"/>
  <Override ContentType="application/vnd.openxmlformats-officedocument.presentationml.slideLayout+xml" PartName="/ppt/slideLayouts/slideLayout116.xml"/>
  <Override ContentType="application/vnd.openxmlformats-officedocument.presentationml.slideLayout+xml" PartName="/ppt/slideLayouts/slideLayout83.xml"/>
  <Override ContentType="application/vnd.openxmlformats-officedocument.presentationml.slideLayout+xml" PartName="/ppt/slideLayouts/slideLayout40.xml"/>
  <Override ContentType="application/vnd.openxmlformats-officedocument.presentationml.slideLayout+xml" PartName="/ppt/slideLayouts/slideLayout204.xml"/>
  <Override ContentType="application/vnd.openxmlformats-officedocument.presentationml.slideLayout+xml" PartName="/ppt/slideLayouts/slideLayout183.xml"/>
  <Override ContentType="application/vnd.openxmlformats-officedocument.presentationml.slideLayout+xml" PartName="/ppt/slideLayouts/slideLayout166.xml"/>
  <Override ContentType="application/vnd.openxmlformats-officedocument.presentationml.slideLayout+xml" PartName="/ppt/slideLayouts/slideLayout140.xml"/>
  <Override ContentType="application/vnd.openxmlformats-officedocument.presentationml.slideLayout+xml" PartName="/ppt/slideLayouts/slideLayout90.xml"/>
  <Override ContentType="application/vnd.openxmlformats-officedocument.presentationml.slideLayout+xml" PartName="/ppt/slideLayouts/slideLayout123.xml"/>
  <Override ContentType="application/vnd.openxmlformats-officedocument.presentationml.slideLayout+xml" PartName="/ppt/slideLayouts/slideLayout86.xml"/>
  <Override ContentType="application/vnd.openxmlformats-officedocument.presentationml.slideLayout+xml" PartName="/ppt/slideLayouts/slideLayout127.xml"/>
  <Override ContentType="application/vnd.openxmlformats-officedocument.presentationml.slideLayout+xml" PartName="/ppt/slideLayouts/slideLayout43.xml"/>
  <Override ContentType="application/vnd.openxmlformats-officedocument.presentationml.slideLayout+xml" PartName="/ppt/slideLayouts/slideLayout51.xml"/>
  <Override ContentType="application/vnd.openxmlformats-officedocument.presentationml.slideLayout+xml" PartName="/ppt/slideLayouts/slideLayout94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74.xml"/>
  <Override ContentType="application/vnd.openxmlformats-officedocument.presentationml.slideLayout+xml" PartName="/ppt/slideLayouts/slideLayout39.xml"/>
  <Override ContentType="application/vnd.openxmlformats-officedocument.presentationml.slideLayout+xml" PartName="/ppt/slideLayouts/slideLayout144.xml"/>
  <Override ContentType="application/vnd.openxmlformats-officedocument.presentationml.slideLayout+xml" PartName="/ppt/slideLayouts/slideLayout131.xml"/>
  <Override ContentType="application/vnd.openxmlformats-officedocument.presentationml.slideLayout+xml" PartName="/ppt/slideLayouts/slideLayout187.xml"/>
  <Override ContentType="application/vnd.openxmlformats-officedocument.presentationml.slideLayout+xml" PartName="/ppt/slideLayouts/slideLayout191.xml"/>
  <Override ContentType="application/vnd.openxmlformats-officedocument.presentationml.slideLayout+xml" PartName="/ppt/slideLayouts/slideLayout28.xml"/>
  <Override ContentType="application/vnd.openxmlformats-officedocument.presentationml.slideLayout+xml" PartName="/ppt/slideLayouts/slideLayout155.xml"/>
  <Override ContentType="application/vnd.openxmlformats-officedocument.presentationml.slideLayout+xml" PartName="/ppt/slideLayouts/slideLayout58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12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75.xml"/>
  <Override ContentType="application/vnd.openxmlformats-officedocument.presentationml.slideLayout+xml" PartName="/ppt/slideLayouts/slideLayout108.xml"/>
  <Override ContentType="application/vnd.openxmlformats-officedocument.presentationml.slideLayout+xml" PartName="/ppt/slideLayouts/slideLayout138.xml"/>
  <Override ContentType="application/vnd.openxmlformats-officedocument.presentationml.slideLayout+xml" PartName="/ppt/slideLayouts/slideLayout32.xml"/>
  <Override ContentType="application/vnd.openxmlformats-officedocument.presentationml.slideLayout+xml" PartName="/ppt/slideLayouts/slideLayout200.xml"/>
  <Override ContentType="application/vnd.openxmlformats-officedocument.presentationml.slideLayout+xml" PartName="/ppt/slideLayouts/slideLayout97.xml"/>
  <Override ContentType="application/vnd.openxmlformats-officedocument.presentationml.slideLayout+xml" PartName="/ppt/slideLayouts/slideLayout111.xml"/>
  <Override ContentType="application/vnd.openxmlformats-officedocument.presentationml.slideLayout+xml" PartName="/ppt/slideLayouts/slideLayout5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54.xml"/>
  <Override ContentType="application/vnd.openxmlformats-officedocument.presentationml.slideLayout+xml" PartName="/ppt/slideLayouts/slideLayout197.xml"/>
  <Override ContentType="application/vnd.openxmlformats-officedocument.presentationml.slideLayout+xml" PartName="/ppt/slideLayouts/slideLayout38.xml"/>
  <Override ContentType="application/vnd.openxmlformats-officedocument.presentationml.slideLayout+xml" PartName="/ppt/slideLayouts/slideLayout170.xml"/>
  <Override ContentType="application/vnd.openxmlformats-officedocument.presentationml.slideLayout+xml" PartName="/ppt/slideLayouts/slideLayout101.xml"/>
  <Override ContentType="application/vnd.openxmlformats-officedocument.presentationml.slideLayout+xml" PartName="/ppt/slideLayouts/slideLayout179.xml"/>
  <Override ContentType="application/vnd.openxmlformats-officedocument.presentationml.slideLayout+xml" PartName="/ppt/slideLayouts/slideLayout60.xml"/>
  <Override ContentType="application/vnd.openxmlformats-officedocument.presentationml.slideLayout+xml" PartName="/ppt/slideLayouts/slideLayout136.xml"/>
  <Override ContentType="application/vnd.openxmlformats-officedocument.presentationml.slideLayout+xml" PartName="/ppt/slideLayouts/slideLayout105.xml"/>
  <Override ContentType="application/vnd.openxmlformats-officedocument.presentationml.slideLayout+xml" PartName="/ppt/slideLayouts/slideLayout182.xml"/>
  <Override ContentType="application/vnd.openxmlformats-officedocument.presentationml.slideLayout+xml" PartName="/ppt/slideLayouts/slideLayout148.xml"/>
  <Override ContentType="application/vnd.openxmlformats-officedocument.presentationml.slideLayout+xml" PartName="/ppt/slideLayouts/slideLayout48.xml"/>
  <Override ContentType="application/vnd.openxmlformats-officedocument.presentationml.slideLayout+xml" PartName="/ppt/slideLayouts/slideLayout72.xml"/>
  <Override ContentType="application/vnd.openxmlformats-officedocument.presentationml.slideLayout+xml" PartName="/ppt/slideLayouts/slideLayout164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66.xml"/>
  <Override ContentType="application/vnd.openxmlformats-officedocument.presentationml.slideLayout+xml" PartName="/ppt/slideLayouts/slideLayout209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121.xml"/>
  <Override ContentType="application/vnd.openxmlformats-officedocument.presentationml.slideLayout+xml" PartName="/ppt/slideLayouts/slideLayout20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76.xml"/>
  <Override ContentType="application/vnd.openxmlformats-officedocument.presentationml.slideLayout+xml" PartName="/ppt/slideLayouts/slideLayout59.xml"/>
  <Override ContentType="application/vnd.openxmlformats-officedocument.presentationml.slideLayout+xml" PartName="/ppt/slideLayouts/slideLayout33.xml"/>
  <Override ContentType="application/vnd.openxmlformats-officedocument.presentationml.slideLayout+xml" PartName="/ppt/slideLayouts/slideLayout109.xml"/>
  <Override ContentType="application/vnd.openxmlformats-officedocument.presentationml.slideLayout+xml" PartName="/ppt/slideLayouts/slideLayout158.xml"/>
  <Override ContentType="application/vnd.openxmlformats-officedocument.presentationml.slideLayout+xml" PartName="/ppt/slideLayouts/slideLayout115.xml"/>
  <Override ContentType="application/vnd.openxmlformats-officedocument.presentationml.slideLayout+xml" PartName="/ppt/slideLayouts/slideLayout192.xml"/>
  <Override ContentType="application/vnd.openxmlformats-officedocument.presentationml.slideLayout+xml" PartName="/ppt/slideLayouts/slideLayout82.xml"/>
  <Override ContentType="application/vnd.openxmlformats-officedocument.presentationml.slideLayout+xml" PartName="/ppt/slideLayouts/slideLayout132.xml"/>
  <Override ContentType="application/vnd.openxmlformats-officedocument.presentationml.slideLayout+xml" PartName="/ppt/slideLayouts/slideLayout175.xml"/>
  <Override ContentType="application/vnd.openxmlformats-officedocument.presentationml.slideLayout+xml" PartName="/ppt/slideLayouts/slideLayout100.xml"/>
  <Override ContentType="application/vnd.openxmlformats-officedocument.presentationml.slideLayout+xml" PartName="/ppt/slideLayouts/slideLayout143.xml"/>
  <Override ContentType="application/vnd.openxmlformats-officedocument.presentationml.slideLayout+xml" PartName="/ppt/slideLayouts/slideLayout126.xml"/>
  <Override ContentType="application/vnd.openxmlformats-officedocument.presentationml.slideLayout+xml" PartName="/ppt/slideLayouts/slideLayout87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50.xml"/>
  <Override ContentType="application/vnd.openxmlformats-officedocument.presentationml.slideLayout+xml" PartName="/ppt/slideLayouts/slideLayout44.xml"/>
  <Override ContentType="application/vnd.openxmlformats-officedocument.presentationml.slideLayout+xml" PartName="/ppt/slideLayouts/slideLayout169.xml"/>
  <Override ContentType="application/vnd.openxmlformats-officedocument.presentationml.slideLayout+xml" PartName="/ppt/slideLayouts/slideLayout93.xml"/>
  <Override ContentType="application/vnd.openxmlformats-officedocument.presentationml.slideLayout+xml" PartName="/ppt/slideLayouts/slideLayout27.xml"/>
  <Override ContentType="application/vnd.openxmlformats-officedocument.presentationml.slideLayout+xml" PartName="/ppt/slideLayouts/slideLayout186.xml"/>
  <Override ContentType="application/vnd.openxmlformats-officedocument.presentationml.slideLayout+xml" PartName="/ppt/slideLayouts/slideLayout160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857" r:id="rId5"/>
    <p:sldMasterId id="2147483858" r:id="rId6"/>
  </p:sldMasterIdLst>
  <p:notesMasterIdLst>
    <p:notesMasterId r:id="rId7"/>
  </p:notesMasterIdLst>
  <p:sldIdLst>
    <p:sldId id="256" r:id="rId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651A7A87-30F1-4E35-B151-11B0163C62B1}">
  <a:tblStyle styleId="{651A7A87-30F1-4E35-B151-11B0163C62B1}" styleName="Table_0">
    <a:wholeTbl>
      <a:tcTxStyle b="off" i="off">
        <a:font>
          <a:latin typeface="Arial"/>
          <a:ea typeface="Arial"/>
          <a:cs typeface="Arial"/>
        </a:font>
        <a:schemeClr val="dk1"/>
      </a:tcTxStyle>
      <a:tcStyle>
        <a:tcBdr>
          <a:lef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insideV>
        </a:tcBdr>
        <a:fill>
          <a:solidFill>
            <a:srgbClr val="E8EBE7"/>
          </a:solidFill>
        </a:fill>
      </a:tcStyle>
    </a:wholeTbl>
    <a:band1H>
      <a:tcTxStyle b="off" i="off"/>
      <a:tcStyle>
        <a:fill>
          <a:solidFill>
            <a:srgbClr val="CDD4CC"/>
          </a:solidFill>
        </a:fill>
      </a:tcStyle>
    </a:band1H>
    <a:band2H>
      <a:tcTxStyle b="off" i="off"/>
    </a:band2H>
    <a:band1V>
      <a:tcTxStyle b="off" i="off"/>
      <a:tcStyle>
        <a:fill>
          <a:solidFill>
            <a:srgbClr val="CDD4CC"/>
          </a:solidFill>
        </a:fill>
      </a:tcStyle>
    </a:band1V>
    <a:band2V>
      <a:tcTxStyle b="off" i="off"/>
    </a:band2V>
    <a:la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lastCol>
    <a:firstCol>
      <a:tcTxStyle b="on" i="off">
        <a:font>
          <a:latin typeface="Arial"/>
          <a:ea typeface="Arial"/>
          <a:cs typeface="Arial"/>
        </a:font>
        <a:schemeClr val="lt1"/>
      </a:tcTxStyle>
      <a:tcStyle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top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top>
        </a:tcBdr>
        <a:fill>
          <a:solidFill>
            <a:schemeClr val="accent1"/>
          </a:solidFill>
        </a:fill>
      </a:tcStyle>
    </a:lastRow>
    <a:seCell>
      <a:tcTxStyle b="off" i="off"/>
    </a:seCell>
    <a:swCell>
      <a:tcTxStyle b="off" i="off"/>
    </a:swCell>
    <a:firstRow>
      <a:tcTxStyle b="on" i="off">
        <a:font>
          <a:latin typeface="Arial"/>
          <a:ea typeface="Arial"/>
          <a:cs typeface="Arial"/>
        </a:font>
        <a:schemeClr val="lt1"/>
      </a:tcTxStyle>
      <a:tcStyle>
        <a:tcBdr>
          <a:bottom>
            <a:ln cap="flat" cmpd="sng" w="38100">
              <a:solidFill>
                <a:schemeClr val="lt1"/>
              </a:solidFill>
              <a:prstDash val="solid"/>
              <a:round/>
              <a:headEnd len="sm" w="sm" type="none"/>
              <a:tailEnd len="sm" w="sm" type="none"/>
            </a:ln>
          </a:bottom>
        </a:tcBdr>
        <a:fill>
          <a:solidFill>
            <a:schemeClr val="accent1"/>
          </a:solidFill>
        </a:fill>
      </a:tcStyle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slideMaster" Target="slideMasters/slideMaster2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1" name="Shape 15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2" name="Google Shape;1562;g369282e79ed_2_1511:notes"/>
          <p:cNvSpPr/>
          <p:nvPr>
            <p:ph idx="2" type="sldImg"/>
          </p:nvPr>
        </p:nvSpPr>
        <p:spPr>
          <a:xfrm>
            <a:off x="686157" y="1143000"/>
            <a:ext cx="5485686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63" name="Google Shape;1563;g369282e79ed_2_1511:notes"/>
          <p:cNvSpPr txBox="1"/>
          <p:nvPr>
            <p:ph idx="1" type="body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 sz="180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4" name="Google Shape;1564;g369282e79ed_2_1511:notes"/>
          <p:cNvSpPr txBox="1"/>
          <p:nvPr>
            <p:ph idx="12" type="sldNum"/>
          </p:nvPr>
        </p:nvSpPr>
        <p:spPr>
          <a:xfrm>
            <a:off x="3884613" y="8685213"/>
            <a:ext cx="2971800" cy="4587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9.png"/></Relationships>
</file>

<file path=ppt/slideLayouts/_rels/slideLayout1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4.png"/><Relationship Id="rId5" Type="http://schemas.openxmlformats.org/officeDocument/2006/relationships/image" Target="../media/image3.png"/></Relationships>
</file>

<file path=ppt/slideLayouts/_rels/slideLayout1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1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7.png"/><Relationship Id="rId4" Type="http://schemas.openxmlformats.org/officeDocument/2006/relationships/image" Target="../media/image3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Relationship Id="rId3" Type="http://schemas.openxmlformats.org/officeDocument/2006/relationships/image" Target="../media/image5.png"/><Relationship Id="rId4" Type="http://schemas.openxmlformats.org/officeDocument/2006/relationships/image" Target="../media/image3.png"/></Relationships>
</file>

<file path=ppt/slideLayouts/_rels/slideLayout1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png"/></Relationships>
</file>

<file path=ppt/slideLayouts/_rels/slideLayout1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4.png"/></Relationships>
</file>

<file path=ppt/slideLayouts/_rels/slideLayout1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7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1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5.png"/></Relationships>
</file>

<file path=ppt/slideLayouts/_rels/slideLayout1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1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1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1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1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Relationship Id="rId3" Type="http://schemas.openxmlformats.org/officeDocument/2006/relationships/image" Target="../media/image3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0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/Relationships>
</file>

<file path=ppt/slideLayouts/_rels/slideLayout20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20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20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8.png"/></Relationships>
</file>

<file path=ppt/slideLayouts/_rels/slideLayout20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2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3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4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5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6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8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1.png"/></Relationships>
</file>

<file path=ppt/slideLayouts/_rels/slideLayout9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>
  <p:cSld name="Title Only">
    <p:bg>
      <p:bgPr>
        <a:solidFill>
          <a:srgbClr val="FEFAF5"/>
        </a:solidFill>
      </p:bgPr>
    </p:bg>
    <p:spTree>
      <p:nvGrpSpPr>
        <p:cNvPr id="799" name="Shape 7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0" name="Google Shape;800;p102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s side by side">
  <p:cSld name="titles 2 topics side by side">
    <p:bg>
      <p:bgPr>
        <a:solidFill>
          <a:schemeClr val="lt1"/>
        </a:solidFill>
      </p:bgPr>
    </p:bg>
    <p:spTree>
      <p:nvGrpSpPr>
        <p:cNvPr id="801" name="Shape 8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Google Shape;802;p103"/>
          <p:cNvSpPr/>
          <p:nvPr/>
        </p:nvSpPr>
        <p:spPr>
          <a:xfrm>
            <a:off x="572021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3" name="Google Shape;803;p103"/>
          <p:cNvSpPr/>
          <p:nvPr/>
        </p:nvSpPr>
        <p:spPr>
          <a:xfrm>
            <a:off x="4696313" y="1356933"/>
            <a:ext cx="3847095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4" name="Google Shape;804;p103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5" name="Google Shape;805;p103"/>
          <p:cNvSpPr/>
          <p:nvPr/>
        </p:nvSpPr>
        <p:spPr>
          <a:xfrm flipH="1" rot="10800000">
            <a:off x="4892511" y="1884077"/>
            <a:ext cx="337006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6" name="Google Shape;806;p103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07" name="Google Shape;807;p103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8" name="Google Shape;808;p103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09" name="Google Shape;809;p103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0" name="Google Shape;810;p103"/>
          <p:cNvSpPr txBox="1"/>
          <p:nvPr>
            <p:ph idx="4" type="body"/>
          </p:nvPr>
        </p:nvSpPr>
        <p:spPr>
          <a:xfrm>
            <a:off x="4860140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1" name="Google Shape;811;p103"/>
          <p:cNvSpPr txBox="1"/>
          <p:nvPr>
            <p:ph idx="5" type="body"/>
          </p:nvPr>
        </p:nvSpPr>
        <p:spPr>
          <a:xfrm>
            <a:off x="4860140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2 topics side by side">
  <p:cSld name="1_titles 2 topics side by side">
    <p:bg>
      <p:bgPr>
        <a:solidFill>
          <a:schemeClr val="lt1"/>
        </a:solidFill>
      </p:bgPr>
    </p:bg>
    <p:spTree>
      <p:nvGrpSpPr>
        <p:cNvPr id="812" name="Shape 8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" name="Google Shape;813;p104"/>
          <p:cNvSpPr/>
          <p:nvPr/>
        </p:nvSpPr>
        <p:spPr>
          <a:xfrm>
            <a:off x="7228970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4" name="Google Shape;814;p104"/>
          <p:cNvSpPr/>
          <p:nvPr/>
        </p:nvSpPr>
        <p:spPr>
          <a:xfrm>
            <a:off x="572021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5" name="Google Shape;815;p104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6" name="Google Shape;816;p104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17" name="Google Shape;817;p104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8" name="Google Shape;818;p104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19" name="Google Shape;819;p104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0" name="Google Shape;820;p1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21" name="Google Shape;821;p104"/>
          <p:cNvSpPr/>
          <p:nvPr>
            <p:ph idx="4" type="pic"/>
          </p:nvPr>
        </p:nvSpPr>
        <p:spPr>
          <a:xfrm>
            <a:off x="5157921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_titles 2 topics side by side">
  <p:cSld name="2_titles 2 topics side by side">
    <p:bg>
      <p:bgPr>
        <a:solidFill>
          <a:schemeClr val="lt1"/>
        </a:solidFill>
      </p:bgPr>
    </p:bg>
    <p:spTree>
      <p:nvGrpSpPr>
        <p:cNvPr id="822" name="Shape 8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3" name="Google Shape;823;p105"/>
          <p:cNvSpPr/>
          <p:nvPr/>
        </p:nvSpPr>
        <p:spPr>
          <a:xfrm>
            <a:off x="7228970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4" name="Google Shape;824;p105"/>
          <p:cNvSpPr/>
          <p:nvPr/>
        </p:nvSpPr>
        <p:spPr>
          <a:xfrm flipH="1" rot="10800000">
            <a:off x="733232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5" name="Google Shape;825;p105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26" name="Google Shape;826;p105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7" name="Google Shape;827;p105"/>
          <p:cNvSpPr txBox="1"/>
          <p:nvPr>
            <p:ph idx="2" type="body"/>
          </p:nvPr>
        </p:nvSpPr>
        <p:spPr>
          <a:xfrm>
            <a:off x="698397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28" name="Google Shape;828;p105"/>
          <p:cNvSpPr txBox="1"/>
          <p:nvPr>
            <p:ph idx="3" type="body"/>
          </p:nvPr>
        </p:nvSpPr>
        <p:spPr>
          <a:xfrm>
            <a:off x="698397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29" name="Google Shape;829;p1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612286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30" name="Google Shape;830;p105"/>
          <p:cNvSpPr/>
          <p:nvPr>
            <p:ph idx="4" type="pic"/>
          </p:nvPr>
        </p:nvSpPr>
        <p:spPr>
          <a:xfrm>
            <a:off x="5157921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2 topics side by side">
  <p:cSld name="3_titles 2 topics side by side">
    <p:bg>
      <p:bgPr>
        <a:solidFill>
          <a:schemeClr val="lt1"/>
        </a:solidFill>
      </p:bgPr>
    </p:bg>
    <p:spTree>
      <p:nvGrpSpPr>
        <p:cNvPr id="831" name="Shape 8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2" name="Google Shape;832;p106"/>
          <p:cNvSpPr/>
          <p:nvPr/>
        </p:nvSpPr>
        <p:spPr>
          <a:xfrm>
            <a:off x="-934252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3" name="Google Shape;833;p106"/>
          <p:cNvSpPr/>
          <p:nvPr/>
        </p:nvSpPr>
        <p:spPr>
          <a:xfrm>
            <a:off x="4686285" y="1356933"/>
            <a:ext cx="3896738" cy="3786567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4" name="Google Shape;834;p106"/>
          <p:cNvSpPr/>
          <p:nvPr/>
        </p:nvSpPr>
        <p:spPr>
          <a:xfrm flipH="1" rot="10800000">
            <a:off x="4804640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5" name="Google Shape;835;p106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36" name="Google Shape;836;p106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7" name="Google Shape;837;p106"/>
          <p:cNvSpPr txBox="1"/>
          <p:nvPr>
            <p:ph idx="2" type="body"/>
          </p:nvPr>
        </p:nvSpPr>
        <p:spPr>
          <a:xfrm>
            <a:off x="4812661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38" name="Google Shape;838;p106"/>
          <p:cNvSpPr txBox="1"/>
          <p:nvPr>
            <p:ph idx="3" type="body"/>
          </p:nvPr>
        </p:nvSpPr>
        <p:spPr>
          <a:xfrm>
            <a:off x="4812661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839" name="Google Shape;839;p1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171493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0" name="Google Shape;840;p106"/>
          <p:cNvSpPr/>
          <p:nvPr>
            <p:ph idx="4" type="pic"/>
          </p:nvPr>
        </p:nvSpPr>
        <p:spPr>
          <a:xfrm>
            <a:off x="717128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2 topics side by side">
  <p:cSld name="4_titles 2 topics side by side">
    <p:bg>
      <p:bgPr>
        <a:solidFill>
          <a:schemeClr val="lt1"/>
        </a:solidFill>
      </p:bgPr>
    </p:bg>
    <p:spTree>
      <p:nvGrpSpPr>
        <p:cNvPr id="841" name="Shape 8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2" name="Google Shape;842;p107"/>
          <p:cNvSpPr/>
          <p:nvPr/>
        </p:nvSpPr>
        <p:spPr>
          <a:xfrm>
            <a:off x="-950579" y="15559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43" name="Google Shape;843;p1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253125" y="1954193"/>
            <a:ext cx="4225632" cy="2336288"/>
          </a:xfrm>
          <a:prstGeom prst="rect">
            <a:avLst/>
          </a:prstGeom>
          <a:noFill/>
          <a:ln>
            <a:noFill/>
          </a:ln>
        </p:spPr>
      </p:pic>
      <p:sp>
        <p:nvSpPr>
          <p:cNvPr id="844" name="Google Shape;844;p107"/>
          <p:cNvSpPr/>
          <p:nvPr>
            <p:ph idx="2" type="pic"/>
          </p:nvPr>
        </p:nvSpPr>
        <p:spPr>
          <a:xfrm>
            <a:off x="798760" y="2083313"/>
            <a:ext cx="3129351" cy="188059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845" name="Google Shape;845;p107"/>
          <p:cNvSpPr/>
          <p:nvPr/>
        </p:nvSpPr>
        <p:spPr>
          <a:xfrm flipH="1" rot="10800000">
            <a:off x="5222495" y="1884077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46" name="Google Shape;846;p107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47" name="Google Shape;847;p107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8" name="Google Shape;848;p107"/>
          <p:cNvSpPr txBox="1"/>
          <p:nvPr>
            <p:ph idx="3" type="body"/>
          </p:nvPr>
        </p:nvSpPr>
        <p:spPr>
          <a:xfrm>
            <a:off x="5187659" y="1525034"/>
            <a:ext cx="253688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49" name="Google Shape;849;p107"/>
          <p:cNvSpPr txBox="1"/>
          <p:nvPr>
            <p:ph idx="4" type="body"/>
          </p:nvPr>
        </p:nvSpPr>
        <p:spPr>
          <a:xfrm>
            <a:off x="5187659" y="2040273"/>
            <a:ext cx="3331530" cy="136564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topics side by side">
  <p:cSld name="titles 3 topics side by side">
    <p:bg>
      <p:bgPr>
        <a:solidFill>
          <a:schemeClr val="lt1"/>
        </a:solidFill>
      </p:bgPr>
    </p:bg>
    <p:spTree>
      <p:nvGrpSpPr>
        <p:cNvPr id="850" name="Shape 8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1" name="Google Shape;851;p108"/>
          <p:cNvSpPr/>
          <p:nvPr/>
        </p:nvSpPr>
        <p:spPr>
          <a:xfrm>
            <a:off x="3335900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2" name="Google Shape;852;p108"/>
          <p:cNvSpPr/>
          <p:nvPr/>
        </p:nvSpPr>
        <p:spPr>
          <a:xfrm>
            <a:off x="6050034" y="1356933"/>
            <a:ext cx="2500827" cy="3786568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3" name="Google Shape;853;p108"/>
          <p:cNvSpPr/>
          <p:nvPr/>
        </p:nvSpPr>
        <p:spPr>
          <a:xfrm>
            <a:off x="581095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4" name="Google Shape;854;p108"/>
          <p:cNvSpPr/>
          <p:nvPr/>
        </p:nvSpPr>
        <p:spPr>
          <a:xfrm flipH="1" rot="10800000">
            <a:off x="3492193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5" name="Google Shape;855;p108"/>
          <p:cNvSpPr/>
          <p:nvPr/>
        </p:nvSpPr>
        <p:spPr>
          <a:xfrm flipH="1" rot="10800000">
            <a:off x="6187696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6" name="Google Shape;856;p108"/>
          <p:cNvSpPr/>
          <p:nvPr/>
        </p:nvSpPr>
        <p:spPr>
          <a:xfrm flipH="1" rot="10800000">
            <a:off x="742307" y="184023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7" name="Google Shape;857;p108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8" name="Google Shape;858;p108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59" name="Google Shape;859;p108"/>
          <p:cNvSpPr txBox="1"/>
          <p:nvPr>
            <p:ph idx="2" type="body"/>
          </p:nvPr>
        </p:nvSpPr>
        <p:spPr>
          <a:xfrm>
            <a:off x="706156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0" name="Google Shape;860;p108"/>
          <p:cNvSpPr txBox="1"/>
          <p:nvPr>
            <p:ph idx="3" type="body"/>
          </p:nvPr>
        </p:nvSpPr>
        <p:spPr>
          <a:xfrm>
            <a:off x="725011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1" name="Google Shape;861;p108"/>
          <p:cNvSpPr txBox="1"/>
          <p:nvPr>
            <p:ph idx="4" type="body"/>
          </p:nvPr>
        </p:nvSpPr>
        <p:spPr>
          <a:xfrm>
            <a:off x="3467043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2" name="Google Shape;862;p108"/>
          <p:cNvSpPr txBox="1"/>
          <p:nvPr>
            <p:ph idx="5" type="body"/>
          </p:nvPr>
        </p:nvSpPr>
        <p:spPr>
          <a:xfrm>
            <a:off x="3485899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3" name="Google Shape;863;p108"/>
          <p:cNvSpPr txBox="1"/>
          <p:nvPr>
            <p:ph idx="6" type="body"/>
          </p:nvPr>
        </p:nvSpPr>
        <p:spPr>
          <a:xfrm>
            <a:off x="6169481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4" name="Google Shape;864;p108"/>
          <p:cNvSpPr txBox="1"/>
          <p:nvPr>
            <p:ph idx="7" type="body"/>
          </p:nvPr>
        </p:nvSpPr>
        <p:spPr>
          <a:xfrm>
            <a:off x="6188337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4 topics side by side">
  <p:cSld name="titles 4 topics side by side">
    <p:bg>
      <p:bgPr>
        <a:solidFill>
          <a:schemeClr val="lt1"/>
        </a:solidFill>
      </p:bgPr>
    </p:bg>
    <p:spTree>
      <p:nvGrpSpPr>
        <p:cNvPr id="865" name="Shape 8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6" name="Google Shape;866;p10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67" name="Google Shape;867;p109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8" name="Google Shape;868;p109"/>
          <p:cNvSpPr/>
          <p:nvPr/>
        </p:nvSpPr>
        <p:spPr>
          <a:xfrm>
            <a:off x="572021" y="1356933"/>
            <a:ext cx="8000474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9" name="Google Shape;869;p109"/>
          <p:cNvSpPr/>
          <p:nvPr/>
        </p:nvSpPr>
        <p:spPr>
          <a:xfrm flipH="1" rot="10800000">
            <a:off x="684193" y="191452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0" name="Google Shape;870;p109"/>
          <p:cNvSpPr/>
          <p:nvPr/>
        </p:nvSpPr>
        <p:spPr>
          <a:xfrm>
            <a:off x="2693349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1" name="Google Shape;871;p109"/>
          <p:cNvSpPr/>
          <p:nvPr/>
        </p:nvSpPr>
        <p:spPr>
          <a:xfrm>
            <a:off x="4719312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2" name="Google Shape;872;p109"/>
          <p:cNvSpPr/>
          <p:nvPr/>
        </p:nvSpPr>
        <p:spPr>
          <a:xfrm>
            <a:off x="6714107" y="1931670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3" name="Google Shape;873;p109"/>
          <p:cNvSpPr txBox="1"/>
          <p:nvPr>
            <p:ph idx="2" type="body"/>
          </p:nvPr>
        </p:nvSpPr>
        <p:spPr>
          <a:xfrm>
            <a:off x="684193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4" name="Google Shape;874;p109"/>
          <p:cNvSpPr txBox="1"/>
          <p:nvPr>
            <p:ph idx="3" type="body"/>
          </p:nvPr>
        </p:nvSpPr>
        <p:spPr>
          <a:xfrm>
            <a:off x="703049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5" name="Google Shape;875;p109"/>
          <p:cNvSpPr txBox="1"/>
          <p:nvPr>
            <p:ph idx="4" type="body"/>
          </p:nvPr>
        </p:nvSpPr>
        <p:spPr>
          <a:xfrm>
            <a:off x="2693349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6" name="Google Shape;876;p109"/>
          <p:cNvSpPr txBox="1"/>
          <p:nvPr>
            <p:ph idx="5" type="body"/>
          </p:nvPr>
        </p:nvSpPr>
        <p:spPr>
          <a:xfrm>
            <a:off x="2712204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7" name="Google Shape;877;p109"/>
          <p:cNvSpPr txBox="1"/>
          <p:nvPr>
            <p:ph idx="6" type="body"/>
          </p:nvPr>
        </p:nvSpPr>
        <p:spPr>
          <a:xfrm>
            <a:off x="4710971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8" name="Google Shape;878;p109"/>
          <p:cNvSpPr txBox="1"/>
          <p:nvPr>
            <p:ph idx="7" type="body"/>
          </p:nvPr>
        </p:nvSpPr>
        <p:spPr>
          <a:xfrm>
            <a:off x="4729827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79" name="Google Shape;879;p109"/>
          <p:cNvSpPr txBox="1"/>
          <p:nvPr>
            <p:ph idx="8" type="body"/>
          </p:nvPr>
        </p:nvSpPr>
        <p:spPr>
          <a:xfrm>
            <a:off x="6705890" y="1558229"/>
            <a:ext cx="1739664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0" name="Google Shape;880;p109"/>
          <p:cNvSpPr txBox="1"/>
          <p:nvPr>
            <p:ph idx="9" type="body"/>
          </p:nvPr>
        </p:nvSpPr>
        <p:spPr>
          <a:xfrm>
            <a:off x="6724746" y="2073468"/>
            <a:ext cx="1720808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sz="1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5 topics side by side">
  <p:cSld name="titles 5 topics side by side">
    <p:bg>
      <p:bgPr>
        <a:solidFill>
          <a:schemeClr val="lt1"/>
        </a:solidFill>
      </p:bgPr>
    </p:bg>
    <p:spTree>
      <p:nvGrpSpPr>
        <p:cNvPr id="881" name="Shape 8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2" name="Google Shape;882;p110"/>
          <p:cNvSpPr/>
          <p:nvPr/>
        </p:nvSpPr>
        <p:spPr>
          <a:xfrm>
            <a:off x="343450" y="1356932"/>
            <a:ext cx="8457098" cy="3786568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3" name="Google Shape;883;p110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4" name="Google Shape;884;p110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85" name="Google Shape;885;p110"/>
          <p:cNvSpPr/>
          <p:nvPr/>
        </p:nvSpPr>
        <p:spPr>
          <a:xfrm flipH="1" rot="10800000">
            <a:off x="582140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6" name="Google Shape;886;p110"/>
          <p:cNvSpPr txBox="1"/>
          <p:nvPr>
            <p:ph idx="2" type="body"/>
          </p:nvPr>
        </p:nvSpPr>
        <p:spPr>
          <a:xfrm>
            <a:off x="582140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7" name="Google Shape;887;p110"/>
          <p:cNvSpPr txBox="1"/>
          <p:nvPr>
            <p:ph idx="3" type="body"/>
          </p:nvPr>
        </p:nvSpPr>
        <p:spPr>
          <a:xfrm>
            <a:off x="582140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88" name="Google Shape;888;p110"/>
          <p:cNvSpPr/>
          <p:nvPr/>
        </p:nvSpPr>
        <p:spPr>
          <a:xfrm flipH="1" rot="10800000">
            <a:off x="2268792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9" name="Google Shape;889;p110"/>
          <p:cNvSpPr txBox="1"/>
          <p:nvPr>
            <p:ph idx="4" type="body"/>
          </p:nvPr>
        </p:nvSpPr>
        <p:spPr>
          <a:xfrm>
            <a:off x="2268792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0" name="Google Shape;890;p110"/>
          <p:cNvSpPr txBox="1"/>
          <p:nvPr>
            <p:ph idx="5" type="body"/>
          </p:nvPr>
        </p:nvSpPr>
        <p:spPr>
          <a:xfrm>
            <a:off x="2268792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1" name="Google Shape;891;p110"/>
          <p:cNvSpPr/>
          <p:nvPr/>
        </p:nvSpPr>
        <p:spPr>
          <a:xfrm flipH="1" rot="10800000">
            <a:off x="3949061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2" name="Google Shape;892;p110"/>
          <p:cNvSpPr txBox="1"/>
          <p:nvPr>
            <p:ph idx="6" type="body"/>
          </p:nvPr>
        </p:nvSpPr>
        <p:spPr>
          <a:xfrm>
            <a:off x="3949062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3" name="Google Shape;893;p110"/>
          <p:cNvSpPr txBox="1"/>
          <p:nvPr>
            <p:ph idx="7" type="body"/>
          </p:nvPr>
        </p:nvSpPr>
        <p:spPr>
          <a:xfrm>
            <a:off x="3949062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4" name="Google Shape;894;p110"/>
          <p:cNvSpPr/>
          <p:nvPr/>
        </p:nvSpPr>
        <p:spPr>
          <a:xfrm flipH="1" rot="10800000">
            <a:off x="5627980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5" name="Google Shape;895;p110"/>
          <p:cNvSpPr txBox="1"/>
          <p:nvPr>
            <p:ph idx="8" type="body"/>
          </p:nvPr>
        </p:nvSpPr>
        <p:spPr>
          <a:xfrm>
            <a:off x="5627980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6" name="Google Shape;896;p110"/>
          <p:cNvSpPr txBox="1"/>
          <p:nvPr>
            <p:ph idx="9" type="body"/>
          </p:nvPr>
        </p:nvSpPr>
        <p:spPr>
          <a:xfrm>
            <a:off x="5627980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7" name="Google Shape;897;p110"/>
          <p:cNvSpPr/>
          <p:nvPr/>
        </p:nvSpPr>
        <p:spPr>
          <a:xfrm flipH="1" rot="10800000">
            <a:off x="7295163" y="1914525"/>
            <a:ext cx="245539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8" name="Google Shape;898;p110"/>
          <p:cNvSpPr txBox="1"/>
          <p:nvPr>
            <p:ph idx="13" type="body"/>
          </p:nvPr>
        </p:nvSpPr>
        <p:spPr>
          <a:xfrm>
            <a:off x="7295163" y="1566393"/>
            <a:ext cx="124587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None/>
              <a:defRPr sz="16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99" name="Google Shape;899;p110"/>
          <p:cNvSpPr txBox="1"/>
          <p:nvPr>
            <p:ph idx="14" type="body"/>
          </p:nvPr>
        </p:nvSpPr>
        <p:spPr>
          <a:xfrm>
            <a:off x="7295163" y="2081631"/>
            <a:ext cx="1232373" cy="24090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000"/>
              <a:buFont typeface="Arial"/>
              <a:buNone/>
              <a:defRPr sz="1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main thought 2 topics">
  <p:cSld name="titles main thought 2 topics">
    <p:bg>
      <p:bgPr>
        <a:solidFill>
          <a:schemeClr val="lt1"/>
        </a:solidFill>
      </p:bgPr>
    </p:bg>
    <p:spTree>
      <p:nvGrpSpPr>
        <p:cNvPr id="900" name="Shape 9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Google Shape;901;p111"/>
          <p:cNvSpPr/>
          <p:nvPr/>
        </p:nvSpPr>
        <p:spPr>
          <a:xfrm>
            <a:off x="571181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2" name="Google Shape;902;p111"/>
          <p:cNvSpPr/>
          <p:nvPr/>
        </p:nvSpPr>
        <p:spPr>
          <a:xfrm>
            <a:off x="6050034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3" name="Google Shape;903;p111"/>
          <p:cNvSpPr/>
          <p:nvPr/>
        </p:nvSpPr>
        <p:spPr>
          <a:xfrm flipH="1" rot="10800000">
            <a:off x="6187696" y="185737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4" name="Google Shape;904;p111"/>
          <p:cNvSpPr/>
          <p:nvPr/>
        </p:nvSpPr>
        <p:spPr>
          <a:xfrm>
            <a:off x="3335900" y="1356933"/>
            <a:ext cx="2500827" cy="3786567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5" name="Google Shape;905;p111"/>
          <p:cNvSpPr/>
          <p:nvPr/>
        </p:nvSpPr>
        <p:spPr>
          <a:xfrm flipH="1" rot="10800000">
            <a:off x="3492193" y="1857375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6" name="Google Shape;906;p11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07" name="Google Shape;907;p11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8" name="Google Shape;908;p111"/>
          <p:cNvSpPr txBox="1"/>
          <p:nvPr>
            <p:ph idx="2" type="body"/>
          </p:nvPr>
        </p:nvSpPr>
        <p:spPr>
          <a:xfrm>
            <a:off x="592854" y="1509279"/>
            <a:ext cx="2479154" cy="106247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500"/>
              <a:buNone/>
              <a:defRPr b="1" i="0" sz="25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09" name="Google Shape;909;p111"/>
          <p:cNvSpPr txBox="1"/>
          <p:nvPr>
            <p:ph idx="3" type="body"/>
          </p:nvPr>
        </p:nvSpPr>
        <p:spPr>
          <a:xfrm>
            <a:off x="592854" y="2571750"/>
            <a:ext cx="2479154" cy="90431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0" name="Google Shape;910;p111"/>
          <p:cNvSpPr txBox="1"/>
          <p:nvPr>
            <p:ph idx="4" type="body"/>
          </p:nvPr>
        </p:nvSpPr>
        <p:spPr>
          <a:xfrm>
            <a:off x="3467043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1" name="Google Shape;911;p111"/>
          <p:cNvSpPr txBox="1"/>
          <p:nvPr>
            <p:ph idx="5" type="body"/>
          </p:nvPr>
        </p:nvSpPr>
        <p:spPr>
          <a:xfrm>
            <a:off x="3485899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2" name="Google Shape;912;p111"/>
          <p:cNvSpPr txBox="1"/>
          <p:nvPr>
            <p:ph idx="6" type="body"/>
          </p:nvPr>
        </p:nvSpPr>
        <p:spPr>
          <a:xfrm>
            <a:off x="6169481" y="1509279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13" name="Google Shape;913;p111"/>
          <p:cNvSpPr txBox="1"/>
          <p:nvPr>
            <p:ph idx="7" type="body"/>
          </p:nvPr>
        </p:nvSpPr>
        <p:spPr>
          <a:xfrm>
            <a:off x="6188337" y="2024518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thought 2 topics">
  <p:cSld name="main thought 2 topics">
    <p:bg>
      <p:bgPr>
        <a:solidFill>
          <a:schemeClr val="lt1"/>
        </a:solidFill>
      </p:bgPr>
    </p:bg>
    <p:spTree>
      <p:nvGrpSpPr>
        <p:cNvPr id="914" name="Shape 9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5" name="Google Shape;915;p112"/>
          <p:cNvSpPr/>
          <p:nvPr/>
        </p:nvSpPr>
        <p:spPr>
          <a:xfrm>
            <a:off x="571181" y="571500"/>
            <a:ext cx="2500827" cy="457200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6" name="Google Shape;916;p112"/>
          <p:cNvSpPr/>
          <p:nvPr/>
        </p:nvSpPr>
        <p:spPr>
          <a:xfrm>
            <a:off x="6050034" y="571500"/>
            <a:ext cx="2500827" cy="4572001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7" name="Google Shape;917;p112"/>
          <p:cNvSpPr/>
          <p:nvPr/>
        </p:nvSpPr>
        <p:spPr>
          <a:xfrm flipH="1" rot="10800000">
            <a:off x="6187696" y="1071942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8" name="Google Shape;918;p112"/>
          <p:cNvSpPr/>
          <p:nvPr/>
        </p:nvSpPr>
        <p:spPr>
          <a:xfrm>
            <a:off x="3335900" y="571500"/>
            <a:ext cx="2500827" cy="45720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9" name="Google Shape;919;p112"/>
          <p:cNvSpPr/>
          <p:nvPr/>
        </p:nvSpPr>
        <p:spPr>
          <a:xfrm flipH="1" rot="10800000">
            <a:off x="3492193" y="1071942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0" name="Google Shape;920;p112"/>
          <p:cNvSpPr txBox="1"/>
          <p:nvPr>
            <p:ph type="title"/>
          </p:nvPr>
        </p:nvSpPr>
        <p:spPr>
          <a:xfrm>
            <a:off x="592854" y="728735"/>
            <a:ext cx="2479154" cy="99090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25">
            <a:noAutofit/>
          </a:bodyPr>
          <a:lstStyle>
            <a:lvl1pPr lvl="0" marR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b="1" i="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1" name="Google Shape;921;p112"/>
          <p:cNvSpPr txBox="1"/>
          <p:nvPr>
            <p:ph idx="1" type="body"/>
          </p:nvPr>
        </p:nvSpPr>
        <p:spPr>
          <a:xfrm>
            <a:off x="592854" y="1786317"/>
            <a:ext cx="2479154" cy="90431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171425" spcFirstLastPara="1" rIns="171425" wrap="square" tIns="171425">
            <a:noAutofit/>
          </a:bodyPr>
          <a:lstStyle>
            <a:lvl1pPr indent="-228600" lvl="0" marL="457200" marR="0" algn="l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2" name="Google Shape;922;p112"/>
          <p:cNvSpPr txBox="1"/>
          <p:nvPr>
            <p:ph idx="2" type="body"/>
          </p:nvPr>
        </p:nvSpPr>
        <p:spPr>
          <a:xfrm>
            <a:off x="3467043" y="723846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3" name="Google Shape;923;p112"/>
          <p:cNvSpPr txBox="1"/>
          <p:nvPr>
            <p:ph idx="3" type="body"/>
          </p:nvPr>
        </p:nvSpPr>
        <p:spPr>
          <a:xfrm>
            <a:off x="3485899" y="1239085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4" name="Google Shape;924;p112"/>
          <p:cNvSpPr txBox="1"/>
          <p:nvPr>
            <p:ph idx="4" type="body"/>
          </p:nvPr>
        </p:nvSpPr>
        <p:spPr>
          <a:xfrm>
            <a:off x="6169481" y="723846"/>
            <a:ext cx="2165617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5" name="Google Shape;925;p112"/>
          <p:cNvSpPr txBox="1"/>
          <p:nvPr>
            <p:ph idx="5" type="body"/>
          </p:nvPr>
        </p:nvSpPr>
        <p:spPr>
          <a:xfrm>
            <a:off x="6188337" y="1239085"/>
            <a:ext cx="2146762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111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Char char="•"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s date">
  <p:cSld name="large image titles date">
    <p:bg>
      <p:bgPr>
        <a:solidFill>
          <a:srgbClr val="FEFAF5"/>
        </a:solidFill>
      </p:bgPr>
    </p:bg>
    <p:spTree>
      <p:nvGrpSpPr>
        <p:cNvPr id="926" name="Shape 9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" name="Google Shape;927;p113"/>
          <p:cNvSpPr txBox="1"/>
          <p:nvPr>
            <p:ph type="title"/>
          </p:nvPr>
        </p:nvSpPr>
        <p:spPr>
          <a:xfrm>
            <a:off x="3887881" y="1048600"/>
            <a:ext cx="4169220" cy="164408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28" name="Google Shape;928;p113"/>
          <p:cNvSpPr txBox="1"/>
          <p:nvPr>
            <p:ph idx="1" type="body"/>
          </p:nvPr>
        </p:nvSpPr>
        <p:spPr>
          <a:xfrm>
            <a:off x="3887881" y="2932726"/>
            <a:ext cx="2594477" cy="76557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29" name="Google Shape;929;p113"/>
          <p:cNvSpPr txBox="1"/>
          <p:nvPr>
            <p:ph idx="2" type="body"/>
          </p:nvPr>
        </p:nvSpPr>
        <p:spPr>
          <a:xfrm>
            <a:off x="3887881" y="3744613"/>
            <a:ext cx="2488923" cy="25635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0" name="Google Shape;930;p113"/>
          <p:cNvSpPr/>
          <p:nvPr>
            <p:ph idx="3" type="pic"/>
          </p:nvPr>
        </p:nvSpPr>
        <p:spPr>
          <a:xfrm>
            <a:off x="-2469313" y="-554568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931" name="Google Shape;931;p11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4 points">
  <p:cSld name="image title 4 points">
    <p:spTree>
      <p:nvGrpSpPr>
        <p:cNvPr id="932" name="Shape 9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3" name="Google Shape;933;p114"/>
          <p:cNvSpPr txBox="1"/>
          <p:nvPr>
            <p:ph type="title"/>
          </p:nvPr>
        </p:nvSpPr>
        <p:spPr>
          <a:xfrm>
            <a:off x="5689858" y="1236547"/>
            <a:ext cx="2631334" cy="950556"/>
          </a:xfrm>
          <a:prstGeom prst="rect">
            <a:avLst/>
          </a:prstGeom>
          <a:noFill/>
          <a:ln>
            <a:noFill/>
          </a:ln>
        </p:spPr>
        <p:txBody>
          <a:bodyPr anchorCtr="0" anchor="b" bIns="18050" lIns="18050" spcFirstLastPara="1" rIns="18050" wrap="square" tIns="18050">
            <a:sp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b="0"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4" name="Google Shape;934;p114"/>
          <p:cNvSpPr txBox="1"/>
          <p:nvPr>
            <p:ph idx="1" type="body"/>
          </p:nvPr>
        </p:nvSpPr>
        <p:spPr>
          <a:xfrm>
            <a:off x="5696994" y="2312865"/>
            <a:ext cx="2568008" cy="174478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200"/>
              <a:buNone/>
              <a:defRPr sz="22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5" name="Google Shape;935;p11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bullets">
  <p:cSld name="image title bullets">
    <p:spTree>
      <p:nvGrpSpPr>
        <p:cNvPr id="936" name="Shape 9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Google Shape;937;p115"/>
          <p:cNvSpPr txBox="1"/>
          <p:nvPr>
            <p:ph type="title"/>
          </p:nvPr>
        </p:nvSpPr>
        <p:spPr>
          <a:xfrm>
            <a:off x="4946363" y="523374"/>
            <a:ext cx="3605616" cy="38196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38" name="Google Shape;938;p115"/>
          <p:cNvSpPr txBox="1"/>
          <p:nvPr>
            <p:ph idx="1" type="body"/>
          </p:nvPr>
        </p:nvSpPr>
        <p:spPr>
          <a:xfrm>
            <a:off x="4946363" y="1210958"/>
            <a:ext cx="3605616" cy="326350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17125" lIns="34275" spcFirstLastPara="1" rIns="34275" wrap="square" tIns="17125">
            <a:normAutofit/>
          </a:bodyPr>
          <a:lstStyle>
            <a:lvl1pPr indent="-36195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100"/>
              <a:buFont typeface="Arial"/>
              <a:buChar char="•"/>
              <a:defRPr b="0" i="0" sz="2100"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b="0" i="0" sz="1800">
                <a:latin typeface="Arial"/>
                <a:ea typeface="Arial"/>
                <a:cs typeface="Arial"/>
                <a:sym typeface="Arial"/>
              </a:defRPr>
            </a:lvl2pPr>
            <a:lvl3pPr indent="-32385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500"/>
              <a:buFont typeface="Arial"/>
              <a:buChar char="•"/>
              <a:defRPr b="0" i="0" sz="1500">
                <a:latin typeface="Arial"/>
                <a:ea typeface="Arial"/>
                <a:cs typeface="Arial"/>
                <a:sym typeface="Arial"/>
              </a:defRPr>
            </a:lvl3pPr>
            <a:lvl4pPr indent="-31115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indent="-31115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300"/>
              <a:buFont typeface="Arial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39" name="Google Shape;939;p115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s 1">
  <p:cSld name="image titles 1">
    <p:spTree>
      <p:nvGrpSpPr>
        <p:cNvPr id="940" name="Shape 9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1" name="Google Shape;941;p116"/>
          <p:cNvSpPr txBox="1"/>
          <p:nvPr>
            <p:ph type="title"/>
          </p:nvPr>
        </p:nvSpPr>
        <p:spPr>
          <a:xfrm>
            <a:off x="4644024" y="1629636"/>
            <a:ext cx="3269449" cy="96938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2" name="Google Shape;942;p116"/>
          <p:cNvSpPr txBox="1"/>
          <p:nvPr>
            <p:ph idx="1" type="body"/>
          </p:nvPr>
        </p:nvSpPr>
        <p:spPr>
          <a:xfrm>
            <a:off x="4644024" y="2617688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3" name="Google Shape;943;p116"/>
          <p:cNvSpPr/>
          <p:nvPr>
            <p:ph idx="2" type="pic"/>
          </p:nvPr>
        </p:nvSpPr>
        <p:spPr>
          <a:xfrm>
            <a:off x="0" y="0"/>
            <a:ext cx="3086293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age title 2">
  <p:cSld name="image title 2">
    <p:spTree>
      <p:nvGrpSpPr>
        <p:cNvPr id="944" name="Shape 9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5" name="Google Shape;945;p117"/>
          <p:cNvSpPr txBox="1"/>
          <p:nvPr>
            <p:ph type="title"/>
          </p:nvPr>
        </p:nvSpPr>
        <p:spPr>
          <a:xfrm>
            <a:off x="1394528" y="1658895"/>
            <a:ext cx="3275718" cy="101572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46" name="Google Shape;946;p117"/>
          <p:cNvSpPr txBox="1"/>
          <p:nvPr>
            <p:ph idx="1" type="body"/>
          </p:nvPr>
        </p:nvSpPr>
        <p:spPr>
          <a:xfrm>
            <a:off x="1394528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47" name="Google Shape;947;p117"/>
          <p:cNvSpPr/>
          <p:nvPr>
            <p:ph idx="2" type="pic"/>
          </p:nvPr>
        </p:nvSpPr>
        <p:spPr>
          <a:xfrm>
            <a:off x="6057707" y="0"/>
            <a:ext cx="3086293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1">
  <p:cSld name="large image title 1">
    <p:spTree>
      <p:nvGrpSpPr>
        <p:cNvPr id="948" name="Shape 9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9" name="Google Shape;949;p118"/>
          <p:cNvSpPr txBox="1"/>
          <p:nvPr>
            <p:ph type="title"/>
          </p:nvPr>
        </p:nvSpPr>
        <p:spPr>
          <a:xfrm>
            <a:off x="6057707" y="1218240"/>
            <a:ext cx="2599391" cy="109633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0" name="Google Shape;950;p118"/>
          <p:cNvSpPr txBox="1"/>
          <p:nvPr>
            <p:ph idx="1" type="body"/>
          </p:nvPr>
        </p:nvSpPr>
        <p:spPr>
          <a:xfrm>
            <a:off x="6077349" y="2450045"/>
            <a:ext cx="2466059" cy="15055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1" name="Google Shape;951;p118"/>
          <p:cNvSpPr/>
          <p:nvPr>
            <p:ph idx="2" type="pic"/>
          </p:nvPr>
        </p:nvSpPr>
        <p:spPr>
          <a:xfrm>
            <a:off x="0" y="0"/>
            <a:ext cx="581485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image title 2">
  <p:cSld name="large image title 2">
    <p:bg>
      <p:bgPr>
        <a:solidFill>
          <a:srgbClr val="FDFAF5"/>
        </a:solidFill>
      </p:bgPr>
    </p:bg>
    <p:spTree>
      <p:nvGrpSpPr>
        <p:cNvPr id="952" name="Shape 9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3" name="Google Shape;953;p119"/>
          <p:cNvSpPr txBox="1"/>
          <p:nvPr>
            <p:ph type="title"/>
          </p:nvPr>
        </p:nvSpPr>
        <p:spPr>
          <a:xfrm>
            <a:off x="582225" y="1218240"/>
            <a:ext cx="2589187" cy="1096335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sz="25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4" name="Google Shape;954;p119"/>
          <p:cNvSpPr txBox="1"/>
          <p:nvPr>
            <p:ph idx="1" type="body"/>
          </p:nvPr>
        </p:nvSpPr>
        <p:spPr>
          <a:xfrm>
            <a:off x="590005" y="2450045"/>
            <a:ext cx="2466059" cy="15055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30909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None/>
              <a:defRPr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5" name="Google Shape;955;p119"/>
          <p:cNvSpPr/>
          <p:nvPr>
            <p:ph idx="2" type="pic"/>
          </p:nvPr>
        </p:nvSpPr>
        <p:spPr>
          <a:xfrm>
            <a:off x="3314864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1">
  <p:cSld name="title description image 1">
    <p:spTree>
      <p:nvGrpSpPr>
        <p:cNvPr id="956" name="Shape 9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7" name="Google Shape;957;p120"/>
          <p:cNvSpPr txBox="1"/>
          <p:nvPr>
            <p:ph type="title"/>
          </p:nvPr>
        </p:nvSpPr>
        <p:spPr>
          <a:xfrm>
            <a:off x="542935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8" name="Google Shape;958;p120"/>
          <p:cNvSpPr txBox="1"/>
          <p:nvPr>
            <p:ph idx="1" type="body"/>
          </p:nvPr>
        </p:nvSpPr>
        <p:spPr>
          <a:xfrm>
            <a:off x="540566" y="2019914"/>
            <a:ext cx="2529074" cy="20010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59" name="Google Shape;959;p120"/>
          <p:cNvSpPr/>
          <p:nvPr>
            <p:ph idx="2" type="pic"/>
          </p:nvPr>
        </p:nvSpPr>
        <p:spPr>
          <a:xfrm>
            <a:off x="3314864" y="1091167"/>
            <a:ext cx="5829136" cy="296116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2">
  <p:cSld name="title description image 2">
    <p:spTree>
      <p:nvGrpSpPr>
        <p:cNvPr id="960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121"/>
          <p:cNvSpPr/>
          <p:nvPr>
            <p:ph idx="2" type="pic"/>
          </p:nvPr>
        </p:nvSpPr>
        <p:spPr>
          <a:xfrm>
            <a:off x="0" y="1091167"/>
            <a:ext cx="5829136" cy="296116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2" name="Google Shape;962;p121"/>
          <p:cNvSpPr txBox="1"/>
          <p:nvPr>
            <p:ph type="title"/>
          </p:nvPr>
        </p:nvSpPr>
        <p:spPr>
          <a:xfrm>
            <a:off x="6060076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3" name="Google Shape;963;p121"/>
          <p:cNvSpPr txBox="1"/>
          <p:nvPr>
            <p:ph idx="1" type="body"/>
          </p:nvPr>
        </p:nvSpPr>
        <p:spPr>
          <a:xfrm>
            <a:off x="6057707" y="2019914"/>
            <a:ext cx="2529074" cy="20010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>
  <p:cSld name="Blank">
    <p:bg>
      <p:bgPr>
        <a:solidFill>
          <a:srgbClr val="FDFAF5"/>
        </a:solidFill>
      </p:bgPr>
    </p:bg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 collage ">
  <p:cSld name="title description image collage ">
    <p:spTree>
      <p:nvGrpSpPr>
        <p:cNvPr id="964" name="Shape 9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5" name="Google Shape;965;p122"/>
          <p:cNvSpPr txBox="1"/>
          <p:nvPr>
            <p:ph type="title"/>
          </p:nvPr>
        </p:nvSpPr>
        <p:spPr>
          <a:xfrm>
            <a:off x="542935" y="1102666"/>
            <a:ext cx="2529073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66" name="Google Shape;966;p122"/>
          <p:cNvSpPr txBox="1"/>
          <p:nvPr>
            <p:ph idx="1" type="body"/>
          </p:nvPr>
        </p:nvSpPr>
        <p:spPr>
          <a:xfrm>
            <a:off x="540566" y="2019914"/>
            <a:ext cx="2529073" cy="217862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7" name="Google Shape;967;p122"/>
          <p:cNvSpPr/>
          <p:nvPr>
            <p:ph idx="2" type="pic"/>
          </p:nvPr>
        </p:nvSpPr>
        <p:spPr>
          <a:xfrm>
            <a:off x="3314864" y="571500"/>
            <a:ext cx="274284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8" name="Google Shape;968;p122"/>
          <p:cNvSpPr/>
          <p:nvPr>
            <p:ph idx="3" type="pic"/>
          </p:nvPr>
        </p:nvSpPr>
        <p:spPr>
          <a:xfrm>
            <a:off x="6187343" y="571500"/>
            <a:ext cx="2356065" cy="117033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69" name="Google Shape;969;p122"/>
          <p:cNvSpPr/>
          <p:nvPr>
            <p:ph idx="4" type="pic"/>
          </p:nvPr>
        </p:nvSpPr>
        <p:spPr>
          <a:xfrm>
            <a:off x="6187343" y="1862211"/>
            <a:ext cx="2356065" cy="270979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image collage 1">
  <p:cSld name="titles image collage 1">
    <p:spTree>
      <p:nvGrpSpPr>
        <p:cNvPr id="970" name="Shape 9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1" name="Google Shape;971;p123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2" name="Google Shape;972;p123"/>
          <p:cNvSpPr txBox="1"/>
          <p:nvPr>
            <p:ph type="title"/>
          </p:nvPr>
        </p:nvSpPr>
        <p:spPr>
          <a:xfrm>
            <a:off x="533927" y="1779373"/>
            <a:ext cx="2833403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73" name="Google Shape;973;p123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47272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74" name="Google Shape;974;p123"/>
          <p:cNvSpPr/>
          <p:nvPr>
            <p:ph idx="2" type="pic"/>
          </p:nvPr>
        </p:nvSpPr>
        <p:spPr>
          <a:xfrm>
            <a:off x="4019820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5" name="Google Shape;975;p123"/>
          <p:cNvSpPr/>
          <p:nvPr>
            <p:ph idx="3" type="pic"/>
          </p:nvPr>
        </p:nvSpPr>
        <p:spPr>
          <a:xfrm>
            <a:off x="5566167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6" name="Google Shape;976;p123"/>
          <p:cNvSpPr/>
          <p:nvPr>
            <p:ph idx="4" type="pic"/>
          </p:nvPr>
        </p:nvSpPr>
        <p:spPr>
          <a:xfrm>
            <a:off x="712048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7" name="Google Shape;977;p123"/>
          <p:cNvSpPr/>
          <p:nvPr>
            <p:ph idx="5" type="pic"/>
          </p:nvPr>
        </p:nvSpPr>
        <p:spPr>
          <a:xfrm>
            <a:off x="401982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8" name="Google Shape;978;p123"/>
          <p:cNvSpPr/>
          <p:nvPr>
            <p:ph idx="6" type="pic"/>
          </p:nvPr>
        </p:nvSpPr>
        <p:spPr>
          <a:xfrm>
            <a:off x="557414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79" name="Google Shape;979;p123"/>
          <p:cNvSpPr/>
          <p:nvPr>
            <p:ph idx="7" type="pic"/>
          </p:nvPr>
        </p:nvSpPr>
        <p:spPr>
          <a:xfrm>
            <a:off x="7128460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0" name="Google Shape;980;p123"/>
          <p:cNvSpPr/>
          <p:nvPr>
            <p:ph idx="8" type="pic"/>
          </p:nvPr>
        </p:nvSpPr>
        <p:spPr>
          <a:xfrm>
            <a:off x="401982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1" name="Google Shape;981;p123"/>
          <p:cNvSpPr/>
          <p:nvPr>
            <p:ph idx="9" type="pic"/>
          </p:nvPr>
        </p:nvSpPr>
        <p:spPr>
          <a:xfrm>
            <a:off x="557414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982" name="Google Shape;982;p123"/>
          <p:cNvSpPr/>
          <p:nvPr>
            <p:ph idx="13" type="pic"/>
          </p:nvPr>
        </p:nvSpPr>
        <p:spPr>
          <a:xfrm>
            <a:off x="7128460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4 images (16:9)">
  <p:cSld name="title description 4 images (16:9)">
    <p:spTree>
      <p:nvGrpSpPr>
        <p:cNvPr id="983" name="Shape 9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4" name="Google Shape;984;p124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85" name="Google Shape;985;p124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86" name="Google Shape;986;p124"/>
          <p:cNvSpPr/>
          <p:nvPr>
            <p:ph idx="2" type="pic"/>
          </p:nvPr>
        </p:nvSpPr>
        <p:spPr>
          <a:xfrm>
            <a:off x="3314864" y="571501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7" name="Google Shape;987;p124"/>
          <p:cNvSpPr/>
          <p:nvPr>
            <p:ph idx="3" type="pic"/>
          </p:nvPr>
        </p:nvSpPr>
        <p:spPr>
          <a:xfrm>
            <a:off x="3314864" y="2589028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8" name="Google Shape;988;p124"/>
          <p:cNvSpPr/>
          <p:nvPr>
            <p:ph idx="4" type="pic"/>
          </p:nvPr>
        </p:nvSpPr>
        <p:spPr>
          <a:xfrm>
            <a:off x="6687603" y="571501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89" name="Google Shape;989;p124"/>
          <p:cNvSpPr/>
          <p:nvPr>
            <p:ph idx="5" type="pic"/>
          </p:nvPr>
        </p:nvSpPr>
        <p:spPr>
          <a:xfrm>
            <a:off x="6687603" y="2589028"/>
            <a:ext cx="3111681" cy="175757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description 4 images (vertical)">
  <p:cSld name="1_title description 4 images (vertical)">
    <p:spTree>
      <p:nvGrpSpPr>
        <p:cNvPr id="990" name="Shape 9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Google Shape;991;p125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2" name="Google Shape;992;p125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3" name="Google Shape;993;p125"/>
          <p:cNvSpPr/>
          <p:nvPr>
            <p:ph idx="2" type="pic"/>
          </p:nvPr>
        </p:nvSpPr>
        <p:spPr>
          <a:xfrm>
            <a:off x="3314864" y="571501"/>
            <a:ext cx="2499987" cy="400049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94" name="Google Shape;994;p125"/>
          <p:cNvSpPr/>
          <p:nvPr>
            <p:ph idx="3" type="pic"/>
          </p:nvPr>
        </p:nvSpPr>
        <p:spPr>
          <a:xfrm>
            <a:off x="6058302" y="571501"/>
            <a:ext cx="2485106" cy="4000499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images (1:1)">
  <p:cSld name="title description images (1:1)">
    <p:spTree>
      <p:nvGrpSpPr>
        <p:cNvPr id="995" name="Shape 9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6" name="Google Shape;996;p126"/>
          <p:cNvSpPr txBox="1"/>
          <p:nvPr>
            <p:ph type="title"/>
          </p:nvPr>
        </p:nvSpPr>
        <p:spPr>
          <a:xfrm>
            <a:off x="572021" y="1102666"/>
            <a:ext cx="2499987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97" name="Google Shape;997;p126"/>
          <p:cNvSpPr txBox="1"/>
          <p:nvPr>
            <p:ph idx="1" type="body"/>
          </p:nvPr>
        </p:nvSpPr>
        <p:spPr>
          <a:xfrm>
            <a:off x="572021" y="2051264"/>
            <a:ext cx="2497618" cy="229534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171425" wrap="square" tIns="0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98" name="Google Shape;998;p126"/>
          <p:cNvSpPr/>
          <p:nvPr>
            <p:ph idx="2" type="pic"/>
          </p:nvPr>
        </p:nvSpPr>
        <p:spPr>
          <a:xfrm>
            <a:off x="3914860" y="571501"/>
            <a:ext cx="4001086" cy="3999978"/>
          </a:xfrm>
          <a:prstGeom prst="rect">
            <a:avLst/>
          </a:prstGeom>
          <a:solidFill>
            <a:schemeClr val="lt1"/>
          </a:solidFill>
          <a:ln cap="flat" cmpd="sng" w="9525">
            <a:solidFill>
              <a:srgbClr val="F1EDE6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1">
  <p:cSld name="title collage 1">
    <p:spTree>
      <p:nvGrpSpPr>
        <p:cNvPr id="999" name="Shape 9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Google Shape;1000;p127"/>
          <p:cNvSpPr/>
          <p:nvPr>
            <p:ph idx="2" type="pic"/>
          </p:nvPr>
        </p:nvSpPr>
        <p:spPr>
          <a:xfrm>
            <a:off x="-11842" y="571500"/>
            <a:ext cx="5829136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1" name="Google Shape;1001;p127"/>
          <p:cNvSpPr/>
          <p:nvPr>
            <p:ph idx="3" type="pic"/>
          </p:nvPr>
        </p:nvSpPr>
        <p:spPr>
          <a:xfrm>
            <a:off x="6057707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2">
  <p:cSld name="title collage 2">
    <p:spTree>
      <p:nvGrpSpPr>
        <p:cNvPr id="1002" name="Shape 10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" name="Google Shape;1003;p128"/>
          <p:cNvSpPr/>
          <p:nvPr>
            <p:ph idx="2" type="pic"/>
          </p:nvPr>
        </p:nvSpPr>
        <p:spPr>
          <a:xfrm>
            <a:off x="-11842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4" name="Google Shape;1004;p128"/>
          <p:cNvSpPr/>
          <p:nvPr>
            <p:ph idx="3" type="pic"/>
          </p:nvPr>
        </p:nvSpPr>
        <p:spPr>
          <a:xfrm>
            <a:off x="6057707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3">
  <p:cSld name="title collage 3">
    <p:spTree>
      <p:nvGrpSpPr>
        <p:cNvPr id="1005" name="Shape 10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6" name="Google Shape;1006;p129"/>
          <p:cNvSpPr/>
          <p:nvPr>
            <p:ph idx="2" type="pic"/>
          </p:nvPr>
        </p:nvSpPr>
        <p:spPr>
          <a:xfrm>
            <a:off x="3321457" y="571500"/>
            <a:ext cx="5829136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07" name="Google Shape;1007;p129"/>
          <p:cNvSpPr/>
          <p:nvPr>
            <p:ph idx="3" type="pic"/>
          </p:nvPr>
        </p:nvSpPr>
        <p:spPr>
          <a:xfrm>
            <a:off x="-929093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llage 4">
  <p:cSld name="title collage 4">
    <p:spTree>
      <p:nvGrpSpPr>
        <p:cNvPr id="1008" name="Shape 10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Google Shape;1009;p130"/>
          <p:cNvSpPr/>
          <p:nvPr>
            <p:ph idx="2" type="pic"/>
          </p:nvPr>
        </p:nvSpPr>
        <p:spPr>
          <a:xfrm>
            <a:off x="3321457" y="0"/>
            <a:ext cx="5829136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10" name="Google Shape;1010;p130"/>
          <p:cNvSpPr/>
          <p:nvPr>
            <p:ph idx="3" type="pic"/>
          </p:nvPr>
        </p:nvSpPr>
        <p:spPr>
          <a:xfrm>
            <a:off x="-929093" y="567607"/>
            <a:ext cx="4001103" cy="3999979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full page image">
  <p:cSld name="full page image">
    <p:spTree>
      <p:nvGrpSpPr>
        <p:cNvPr id="1011" name="Shape 10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2" name="Google Shape;1012;p131"/>
          <p:cNvSpPr/>
          <p:nvPr>
            <p:ph idx="2" type="pic"/>
          </p:nvPr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1">
  <p:cSld name="green_title 1">
    <p:bg>
      <p:bgPr>
        <a:solidFill>
          <a:srgbClr val="FDFAF5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8" name="Google Shape;58;p15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59" name="Google Shape;59;p15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60" name="Google Shape;60;p15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61" name="Google Shape;61;p15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62" name="Google Shape;62;p15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63" name="Google Shape;63;p1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64" name="Google Shape;64;p15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" name="Google Shape;65;p15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1">
  <p:cSld name="titles on full page image 1">
    <p:spTree>
      <p:nvGrpSpPr>
        <p:cNvPr id="1013" name="Shape 10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4" name="Google Shape;1014;p132"/>
          <p:cNvSpPr/>
          <p:nvPr>
            <p:ph idx="2" type="pic"/>
          </p:nvPr>
        </p:nvSpPr>
        <p:spPr>
          <a:xfrm>
            <a:off x="0" y="0"/>
            <a:ext cx="9144001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5" name="Google Shape;1015;p132"/>
          <p:cNvSpPr txBox="1"/>
          <p:nvPr>
            <p:ph type="title"/>
          </p:nvPr>
        </p:nvSpPr>
        <p:spPr>
          <a:xfrm>
            <a:off x="1362843" y="1612557"/>
            <a:ext cx="2323795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16" name="Google Shape;1016;p132"/>
          <p:cNvSpPr txBox="1"/>
          <p:nvPr>
            <p:ph idx="1" type="body"/>
          </p:nvPr>
        </p:nvSpPr>
        <p:spPr>
          <a:xfrm flipH="1">
            <a:off x="1384318" y="2657475"/>
            <a:ext cx="2302321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full page image 2">
  <p:cSld name="titles on full page image 2">
    <p:spTree>
      <p:nvGrpSpPr>
        <p:cNvPr id="1017" name="Shape 10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Google Shape;1018;p133"/>
          <p:cNvSpPr/>
          <p:nvPr>
            <p:ph idx="2" type="pic"/>
          </p:nvPr>
        </p:nvSpPr>
        <p:spPr>
          <a:xfrm flipH="1">
            <a:off x="-1" y="0"/>
            <a:ext cx="9144001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19" name="Google Shape;1019;p133"/>
          <p:cNvSpPr txBox="1"/>
          <p:nvPr>
            <p:ph type="title"/>
          </p:nvPr>
        </p:nvSpPr>
        <p:spPr>
          <a:xfrm>
            <a:off x="5469814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0" name="Google Shape;1020;p133"/>
          <p:cNvSpPr txBox="1"/>
          <p:nvPr>
            <p:ph idx="1" type="body"/>
          </p:nvPr>
        </p:nvSpPr>
        <p:spPr>
          <a:xfrm flipH="1">
            <a:off x="5491287" y="2657475"/>
            <a:ext cx="2302321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1">
  <p:cSld name="titles on image and insight 1">
    <p:bg>
      <p:bgPr>
        <a:solidFill>
          <a:srgbClr val="FEFAF5"/>
        </a:solidFill>
      </p:bgPr>
    </p:bg>
    <p:spTree>
      <p:nvGrpSpPr>
        <p:cNvPr id="1021" name="Shape 10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2" name="Google Shape;1022;p134"/>
          <p:cNvSpPr/>
          <p:nvPr>
            <p:ph idx="2" type="pic"/>
          </p:nvPr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3" name="Google Shape;1023;p134"/>
          <p:cNvSpPr txBox="1"/>
          <p:nvPr>
            <p:ph type="title"/>
          </p:nvPr>
        </p:nvSpPr>
        <p:spPr>
          <a:xfrm>
            <a:off x="1223162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4" name="Google Shape;1024;p134"/>
          <p:cNvSpPr txBox="1"/>
          <p:nvPr>
            <p:ph idx="1" type="body"/>
          </p:nvPr>
        </p:nvSpPr>
        <p:spPr>
          <a:xfrm flipH="1">
            <a:off x="1244637" y="2657475"/>
            <a:ext cx="22715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image and insight 2">
  <p:cSld name="titles on image and insight 2">
    <p:bg>
      <p:bgPr>
        <a:solidFill>
          <a:srgbClr val="FEFAF5"/>
        </a:solidFill>
      </p:bgPr>
    </p:bg>
    <p:spTree>
      <p:nvGrpSpPr>
        <p:cNvPr id="1025" name="Shape 10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Google Shape;1026;p135"/>
          <p:cNvSpPr/>
          <p:nvPr>
            <p:ph idx="2" type="pic"/>
          </p:nvPr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BF5"/>
          </a:solidFill>
          <a:ln>
            <a:noFill/>
          </a:ln>
        </p:spPr>
      </p:sp>
      <p:sp>
        <p:nvSpPr>
          <p:cNvPr id="1027" name="Google Shape;1027;p135"/>
          <p:cNvSpPr txBox="1"/>
          <p:nvPr>
            <p:ph type="title"/>
          </p:nvPr>
        </p:nvSpPr>
        <p:spPr>
          <a:xfrm>
            <a:off x="5795161" y="1612557"/>
            <a:ext cx="2323796" cy="101634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28" name="Google Shape;1028;p135"/>
          <p:cNvSpPr txBox="1"/>
          <p:nvPr>
            <p:ph idx="1" type="body"/>
          </p:nvPr>
        </p:nvSpPr>
        <p:spPr>
          <a:xfrm flipH="1">
            <a:off x="5816636" y="2657475"/>
            <a:ext cx="227153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3300"/>
              <a:buNone/>
              <a:defRPr sz="3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29" name="Google Shape;1029;p135"/>
          <p:cNvSpPr txBox="1"/>
          <p:nvPr/>
        </p:nvSpPr>
        <p:spPr>
          <a:xfrm>
            <a:off x="1055834" y="1612557"/>
            <a:ext cx="2323968" cy="218791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 fontScale="92500" lnSpcReduction="1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100000"/>
              <a:buFont typeface="Arial"/>
              <a:buNone/>
            </a:pPr>
            <a:r>
              <a:rPr b="0" i="0" lang="en" sz="36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Enter key insight or main idea, up to four lines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quare image collage">
  <p:cSld name="square image collage">
    <p:spTree>
      <p:nvGrpSpPr>
        <p:cNvPr id="1030" name="Shape 10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Google Shape;1031;p136"/>
          <p:cNvSpPr/>
          <p:nvPr>
            <p:ph idx="2" type="pic"/>
          </p:nvPr>
        </p:nvSpPr>
        <p:spPr>
          <a:xfrm>
            <a:off x="386635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2" name="Google Shape;1032;p136"/>
          <p:cNvSpPr/>
          <p:nvPr>
            <p:ph idx="3" type="pic"/>
          </p:nvPr>
        </p:nvSpPr>
        <p:spPr>
          <a:xfrm>
            <a:off x="5412702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3" name="Google Shape;1033;p136"/>
          <p:cNvSpPr/>
          <p:nvPr>
            <p:ph idx="4" type="pic"/>
          </p:nvPr>
        </p:nvSpPr>
        <p:spPr>
          <a:xfrm>
            <a:off x="6967022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4" name="Google Shape;1034;p136"/>
          <p:cNvSpPr/>
          <p:nvPr>
            <p:ph idx="5" type="pic"/>
          </p:nvPr>
        </p:nvSpPr>
        <p:spPr>
          <a:xfrm>
            <a:off x="386635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5" name="Google Shape;1035;p136"/>
          <p:cNvSpPr/>
          <p:nvPr>
            <p:ph idx="6" type="pic"/>
          </p:nvPr>
        </p:nvSpPr>
        <p:spPr>
          <a:xfrm>
            <a:off x="542067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6" name="Google Shape;1036;p136"/>
          <p:cNvSpPr/>
          <p:nvPr>
            <p:ph idx="7" type="pic"/>
          </p:nvPr>
        </p:nvSpPr>
        <p:spPr>
          <a:xfrm>
            <a:off x="6974995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7" name="Google Shape;1037;p136"/>
          <p:cNvSpPr/>
          <p:nvPr>
            <p:ph idx="8" type="pic"/>
          </p:nvPr>
        </p:nvSpPr>
        <p:spPr>
          <a:xfrm>
            <a:off x="386635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8" name="Google Shape;1038;p136"/>
          <p:cNvSpPr/>
          <p:nvPr>
            <p:ph idx="9" type="pic"/>
          </p:nvPr>
        </p:nvSpPr>
        <p:spPr>
          <a:xfrm>
            <a:off x="542067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39" name="Google Shape;1039;p136"/>
          <p:cNvSpPr/>
          <p:nvPr>
            <p:ph idx="13" type="pic"/>
          </p:nvPr>
        </p:nvSpPr>
        <p:spPr>
          <a:xfrm>
            <a:off x="6974995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0" name="Google Shape;1040;p136"/>
          <p:cNvSpPr/>
          <p:nvPr>
            <p:ph idx="14" type="pic"/>
          </p:nvPr>
        </p:nvSpPr>
        <p:spPr>
          <a:xfrm>
            <a:off x="2308599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1" name="Google Shape;1041;p136"/>
          <p:cNvSpPr/>
          <p:nvPr>
            <p:ph idx="15" type="pic"/>
          </p:nvPr>
        </p:nvSpPr>
        <p:spPr>
          <a:xfrm>
            <a:off x="2308599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2" name="Google Shape;1042;p136"/>
          <p:cNvSpPr/>
          <p:nvPr>
            <p:ph idx="16" type="pic"/>
          </p:nvPr>
        </p:nvSpPr>
        <p:spPr>
          <a:xfrm>
            <a:off x="2308599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3" name="Google Shape;1043;p136"/>
          <p:cNvSpPr/>
          <p:nvPr>
            <p:ph idx="17" type="pic"/>
          </p:nvPr>
        </p:nvSpPr>
        <p:spPr>
          <a:xfrm>
            <a:off x="758296" y="307016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4" name="Google Shape;1044;p136"/>
          <p:cNvSpPr/>
          <p:nvPr>
            <p:ph idx="18" type="pic"/>
          </p:nvPr>
        </p:nvSpPr>
        <p:spPr>
          <a:xfrm>
            <a:off x="758296" y="1847408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5" name="Google Shape;1045;p136"/>
          <p:cNvSpPr/>
          <p:nvPr>
            <p:ph idx="19" type="pic"/>
          </p:nvPr>
        </p:nvSpPr>
        <p:spPr>
          <a:xfrm>
            <a:off x="758296" y="3395774"/>
            <a:ext cx="1411288" cy="14125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ircle image collage">
  <p:cSld name="circle image collage">
    <p:spTree>
      <p:nvGrpSpPr>
        <p:cNvPr id="1046" name="Shape 10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Google Shape;1047;p137"/>
          <p:cNvSpPr/>
          <p:nvPr>
            <p:ph idx="2" type="pic"/>
          </p:nvPr>
        </p:nvSpPr>
        <p:spPr>
          <a:xfrm>
            <a:off x="2258630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8" name="Google Shape;1048;p137"/>
          <p:cNvSpPr/>
          <p:nvPr>
            <p:ph idx="3" type="pic"/>
          </p:nvPr>
        </p:nvSpPr>
        <p:spPr>
          <a:xfrm>
            <a:off x="3891844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49" name="Google Shape;1049;p137"/>
          <p:cNvSpPr/>
          <p:nvPr>
            <p:ph idx="4" type="pic"/>
          </p:nvPr>
        </p:nvSpPr>
        <p:spPr>
          <a:xfrm>
            <a:off x="5525058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0" name="Google Shape;1050;p137"/>
          <p:cNvSpPr/>
          <p:nvPr>
            <p:ph idx="5" type="pic"/>
          </p:nvPr>
        </p:nvSpPr>
        <p:spPr>
          <a:xfrm>
            <a:off x="7158272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1" name="Google Shape;1051;p137"/>
          <p:cNvSpPr/>
          <p:nvPr>
            <p:ph idx="6" type="pic"/>
          </p:nvPr>
        </p:nvSpPr>
        <p:spPr>
          <a:xfrm>
            <a:off x="2258630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2" name="Google Shape;1052;p137"/>
          <p:cNvSpPr/>
          <p:nvPr>
            <p:ph idx="7" type="pic"/>
          </p:nvPr>
        </p:nvSpPr>
        <p:spPr>
          <a:xfrm>
            <a:off x="3891844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3" name="Google Shape;1053;p137"/>
          <p:cNvSpPr/>
          <p:nvPr>
            <p:ph idx="8" type="pic"/>
          </p:nvPr>
        </p:nvSpPr>
        <p:spPr>
          <a:xfrm>
            <a:off x="5525058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4" name="Google Shape;1054;p137"/>
          <p:cNvSpPr/>
          <p:nvPr>
            <p:ph idx="9" type="pic"/>
          </p:nvPr>
        </p:nvSpPr>
        <p:spPr>
          <a:xfrm>
            <a:off x="7158272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5" name="Google Shape;1055;p137"/>
          <p:cNvSpPr/>
          <p:nvPr>
            <p:ph idx="13" type="pic"/>
          </p:nvPr>
        </p:nvSpPr>
        <p:spPr>
          <a:xfrm>
            <a:off x="2258630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6" name="Google Shape;1056;p137"/>
          <p:cNvSpPr/>
          <p:nvPr>
            <p:ph idx="14" type="pic"/>
          </p:nvPr>
        </p:nvSpPr>
        <p:spPr>
          <a:xfrm>
            <a:off x="3891844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7" name="Google Shape;1057;p137"/>
          <p:cNvSpPr/>
          <p:nvPr>
            <p:ph idx="15" type="pic"/>
          </p:nvPr>
        </p:nvSpPr>
        <p:spPr>
          <a:xfrm>
            <a:off x="5525058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8" name="Google Shape;1058;p137"/>
          <p:cNvSpPr/>
          <p:nvPr>
            <p:ph idx="16" type="pic"/>
          </p:nvPr>
        </p:nvSpPr>
        <p:spPr>
          <a:xfrm>
            <a:off x="7158272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59" name="Google Shape;1059;p137"/>
          <p:cNvSpPr/>
          <p:nvPr>
            <p:ph idx="17" type="pic"/>
          </p:nvPr>
        </p:nvSpPr>
        <p:spPr>
          <a:xfrm>
            <a:off x="644844" y="296106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0" name="Google Shape;1060;p137"/>
          <p:cNvSpPr/>
          <p:nvPr>
            <p:ph idx="18" type="pic"/>
          </p:nvPr>
        </p:nvSpPr>
        <p:spPr>
          <a:xfrm>
            <a:off x="644844" y="1908267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1" name="Google Shape;1061;p137"/>
          <p:cNvSpPr/>
          <p:nvPr>
            <p:ph idx="19" type="pic"/>
          </p:nvPr>
        </p:nvSpPr>
        <p:spPr>
          <a:xfrm>
            <a:off x="644844" y="3512455"/>
            <a:ext cx="1299422" cy="1299422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 vertical images">
  <p:cSld name="3 vertical images">
    <p:spTree>
      <p:nvGrpSpPr>
        <p:cNvPr id="1062" name="Shape 10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Google Shape;1063;p138"/>
          <p:cNvSpPr/>
          <p:nvPr>
            <p:ph idx="2" type="pic"/>
          </p:nvPr>
        </p:nvSpPr>
        <p:spPr>
          <a:xfrm>
            <a:off x="572445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4" name="Google Shape;1064;p138"/>
          <p:cNvSpPr/>
          <p:nvPr>
            <p:ph idx="3" type="pic"/>
          </p:nvPr>
        </p:nvSpPr>
        <p:spPr>
          <a:xfrm>
            <a:off x="3319549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065" name="Google Shape;1065;p138"/>
          <p:cNvSpPr/>
          <p:nvPr>
            <p:ph idx="4" type="pic"/>
          </p:nvPr>
        </p:nvSpPr>
        <p:spPr>
          <a:xfrm>
            <a:off x="6058131" y="571500"/>
            <a:ext cx="2499563" cy="4000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topic side by side">
  <p:cSld name="titles 2 topic side by side">
    <p:bg>
      <p:bgPr>
        <a:solidFill>
          <a:schemeClr val="lt1"/>
        </a:solidFill>
      </p:bgPr>
    </p:bg>
    <p:spTree>
      <p:nvGrpSpPr>
        <p:cNvPr id="1066" name="Shape 10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7" name="Google Shape;1067;p13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68" name="Google Shape;1068;p139"/>
          <p:cNvSpPr/>
          <p:nvPr/>
        </p:nvSpPr>
        <p:spPr>
          <a:xfrm>
            <a:off x="4695085" y="1172240"/>
            <a:ext cx="3848323" cy="3399760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9" name="Google Shape;1069;p139"/>
          <p:cNvSpPr/>
          <p:nvPr/>
        </p:nvSpPr>
        <p:spPr>
          <a:xfrm flipH="1" rot="10800000">
            <a:off x="4893113" y="1809529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0" name="Google Shape;1070;p139"/>
          <p:cNvSpPr/>
          <p:nvPr/>
        </p:nvSpPr>
        <p:spPr>
          <a:xfrm>
            <a:off x="572021" y="1172240"/>
            <a:ext cx="3888703" cy="339976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1" name="Google Shape;1071;p139"/>
          <p:cNvSpPr/>
          <p:nvPr/>
        </p:nvSpPr>
        <p:spPr>
          <a:xfrm flipH="1" rot="10800000">
            <a:off x="794660" y="1809529"/>
            <a:ext cx="342855" cy="17145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2" name="Google Shape;1072;p139"/>
          <p:cNvSpPr txBox="1"/>
          <p:nvPr>
            <p:ph idx="1" type="body"/>
          </p:nvPr>
        </p:nvSpPr>
        <p:spPr>
          <a:xfrm>
            <a:off x="794660" y="1429535"/>
            <a:ext cx="2540345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3" name="Google Shape;1073;p139"/>
          <p:cNvSpPr txBox="1"/>
          <p:nvPr>
            <p:ph idx="2" type="body"/>
          </p:nvPr>
        </p:nvSpPr>
        <p:spPr>
          <a:xfrm>
            <a:off x="794660" y="1976671"/>
            <a:ext cx="3368584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4" name="Google Shape;1074;p139"/>
          <p:cNvSpPr txBox="1"/>
          <p:nvPr>
            <p:ph idx="3" type="body"/>
          </p:nvPr>
        </p:nvSpPr>
        <p:spPr>
          <a:xfrm>
            <a:off x="4874899" y="1429535"/>
            <a:ext cx="2532372" cy="4750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8434E"/>
              </a:buClr>
              <a:buSzPts val="2000"/>
              <a:buNone/>
              <a:defRPr sz="2000">
                <a:solidFill>
                  <a:srgbClr val="38434E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75" name="Google Shape;1075;p139"/>
          <p:cNvSpPr txBox="1"/>
          <p:nvPr>
            <p:ph idx="4" type="body"/>
          </p:nvPr>
        </p:nvSpPr>
        <p:spPr>
          <a:xfrm>
            <a:off x="4893754" y="1976671"/>
            <a:ext cx="3359264" cy="241469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percentages and description">
  <p:cSld name="two percentages and description">
    <p:bg>
      <p:bgPr>
        <a:solidFill>
          <a:srgbClr val="F2EDE6"/>
        </a:solidFill>
      </p:bgPr>
    </p:bg>
    <p:spTree>
      <p:nvGrpSpPr>
        <p:cNvPr id="1076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140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8" name="Google Shape;1078;p140"/>
          <p:cNvSpPr txBox="1"/>
          <p:nvPr>
            <p:ph type="title"/>
          </p:nvPr>
        </p:nvSpPr>
        <p:spPr>
          <a:xfrm>
            <a:off x="0" y="1402936"/>
            <a:ext cx="4571999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5000"/>
              <a:buFont typeface="Arial"/>
              <a:buNone/>
              <a:defRPr sz="150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79" name="Google Shape;1079;p140"/>
          <p:cNvSpPr txBox="1"/>
          <p:nvPr>
            <p:ph idx="1" type="body"/>
          </p:nvPr>
        </p:nvSpPr>
        <p:spPr>
          <a:xfrm>
            <a:off x="0" y="3518907"/>
            <a:ext cx="4571999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0" name="Google Shape;1080;p140"/>
          <p:cNvSpPr txBox="1"/>
          <p:nvPr>
            <p:ph idx="2" type="body"/>
          </p:nvPr>
        </p:nvSpPr>
        <p:spPr>
          <a:xfrm>
            <a:off x="4572001" y="1402936"/>
            <a:ext cx="4571999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1" name="Google Shape;1081;p140"/>
          <p:cNvSpPr txBox="1"/>
          <p:nvPr>
            <p:ph idx="3" type="body"/>
          </p:nvPr>
        </p:nvSpPr>
        <p:spPr>
          <a:xfrm>
            <a:off x="4572000" y="3518907"/>
            <a:ext cx="4572000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ree percentages and descriptions">
  <p:cSld name="three percentages and descriptions">
    <p:bg>
      <p:bgPr>
        <a:solidFill>
          <a:schemeClr val="lt1"/>
        </a:solidFill>
      </p:bgPr>
    </p:bg>
    <p:spTree>
      <p:nvGrpSpPr>
        <p:cNvPr id="1082" name="Shape 10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3" name="Google Shape;1083;p141"/>
          <p:cNvSpPr txBox="1"/>
          <p:nvPr>
            <p:ph type="title"/>
          </p:nvPr>
        </p:nvSpPr>
        <p:spPr>
          <a:xfrm>
            <a:off x="572020" y="1133515"/>
            <a:ext cx="2499988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0300"/>
              <a:buFont typeface="Arial"/>
              <a:buNone/>
              <a:defRPr sz="103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84" name="Google Shape;1084;p141"/>
          <p:cNvSpPr txBox="1"/>
          <p:nvPr>
            <p:ph idx="1" type="body"/>
          </p:nvPr>
        </p:nvSpPr>
        <p:spPr>
          <a:xfrm>
            <a:off x="572021" y="3518907"/>
            <a:ext cx="2499987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5" name="Google Shape;1085;p141"/>
          <p:cNvSpPr txBox="1"/>
          <p:nvPr>
            <p:ph idx="2" type="body"/>
          </p:nvPr>
        </p:nvSpPr>
        <p:spPr>
          <a:xfrm>
            <a:off x="3314864" y="1133515"/>
            <a:ext cx="2499987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5"/>
              </a:buClr>
              <a:buSzPts val="10300"/>
              <a:buNone/>
              <a:defRPr sz="10300">
                <a:solidFill>
                  <a:schemeClr val="accent5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6" name="Google Shape;1086;p141"/>
          <p:cNvSpPr txBox="1"/>
          <p:nvPr>
            <p:ph idx="3" type="body"/>
          </p:nvPr>
        </p:nvSpPr>
        <p:spPr>
          <a:xfrm>
            <a:off x="3314864" y="3518907"/>
            <a:ext cx="2499987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7" name="Google Shape;1087;p141"/>
          <p:cNvSpPr txBox="1"/>
          <p:nvPr>
            <p:ph idx="4" type="body"/>
          </p:nvPr>
        </p:nvSpPr>
        <p:spPr>
          <a:xfrm>
            <a:off x="6057707" y="1133515"/>
            <a:ext cx="2485701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10300"/>
              <a:buNone/>
              <a:defRPr sz="103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88" name="Google Shape;1088;p141"/>
          <p:cNvSpPr txBox="1"/>
          <p:nvPr>
            <p:ph idx="5" type="body"/>
          </p:nvPr>
        </p:nvSpPr>
        <p:spPr>
          <a:xfrm>
            <a:off x="6057707" y="3518907"/>
            <a:ext cx="2485702" cy="5827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1">
  <p:cSld name="amber_title 1">
    <p:bg>
      <p:bgPr>
        <a:solidFill>
          <a:srgbClr val="FDFAF5"/>
        </a:solidFill>
      </p:bgPr>
    </p:bg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8" name="Google Shape;68;p16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69" name="Google Shape;69;p16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70" name="Google Shape;70;p16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71" name="Google Shape;71;p16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72" name="Google Shape;72;p16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73" name="Google Shape;73;p1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74" name="Google Shape;74;p16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" name="Google Shape;76;p16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1">
  <p:cSld name="cause + effect 1">
    <p:bg>
      <p:bgPr>
        <a:solidFill>
          <a:srgbClr val="FCE2BA"/>
        </a:solidFill>
      </p:bgPr>
    </p:bg>
    <p:spTree>
      <p:nvGrpSpPr>
        <p:cNvPr id="1089" name="Shape 10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0" name="Google Shape;1090;p142"/>
          <p:cNvSpPr/>
          <p:nvPr/>
        </p:nvSpPr>
        <p:spPr>
          <a:xfrm>
            <a:off x="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1" name="Google Shape;1091;p142"/>
          <p:cNvSpPr txBox="1"/>
          <p:nvPr>
            <p:ph idx="1" type="body"/>
          </p:nvPr>
        </p:nvSpPr>
        <p:spPr>
          <a:xfrm>
            <a:off x="112087" y="1402936"/>
            <a:ext cx="4345628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2" name="Google Shape;1092;p142"/>
          <p:cNvSpPr txBox="1"/>
          <p:nvPr>
            <p:ph idx="2" type="body"/>
          </p:nvPr>
        </p:nvSpPr>
        <p:spPr>
          <a:xfrm>
            <a:off x="4684087" y="1402936"/>
            <a:ext cx="4347826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3" name="Google Shape;1093;p142"/>
          <p:cNvSpPr txBox="1"/>
          <p:nvPr>
            <p:ph idx="3" type="body"/>
          </p:nvPr>
        </p:nvSpPr>
        <p:spPr>
          <a:xfrm>
            <a:off x="112087" y="3518907"/>
            <a:ext cx="4345628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4" name="Google Shape;1094;p142"/>
          <p:cNvSpPr txBox="1"/>
          <p:nvPr>
            <p:ph idx="4" type="body"/>
          </p:nvPr>
        </p:nvSpPr>
        <p:spPr>
          <a:xfrm>
            <a:off x="4686285" y="3518907"/>
            <a:ext cx="4345628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use + effect 2">
  <p:cSld name="cause + effect 2">
    <p:bg>
      <p:bgPr>
        <a:solidFill>
          <a:srgbClr val="FCE2BA"/>
        </a:solidFill>
      </p:bgPr>
    </p:bg>
    <p:spTree>
      <p:nvGrpSpPr>
        <p:cNvPr id="1095" name="Shape 10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Google Shape;1096;p143"/>
          <p:cNvSpPr/>
          <p:nvPr/>
        </p:nvSpPr>
        <p:spPr>
          <a:xfrm>
            <a:off x="4572000" y="0"/>
            <a:ext cx="4572000" cy="5143500"/>
          </a:xfrm>
          <a:prstGeom prst="rect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7" name="Google Shape;1097;p143"/>
          <p:cNvSpPr txBox="1"/>
          <p:nvPr>
            <p:ph idx="1" type="body"/>
          </p:nvPr>
        </p:nvSpPr>
        <p:spPr>
          <a:xfrm>
            <a:off x="118681" y="1402936"/>
            <a:ext cx="4339035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5400"/>
              <a:buNone/>
              <a:defRPr sz="5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8" name="Google Shape;1098;p143"/>
          <p:cNvSpPr txBox="1"/>
          <p:nvPr>
            <p:ph idx="2" type="body"/>
          </p:nvPr>
        </p:nvSpPr>
        <p:spPr>
          <a:xfrm>
            <a:off x="4686285" y="1402936"/>
            <a:ext cx="4339034" cy="2109192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400"/>
              <a:buNone/>
              <a:defRPr sz="5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99" name="Google Shape;1099;p143"/>
          <p:cNvSpPr txBox="1"/>
          <p:nvPr>
            <p:ph idx="3" type="body"/>
          </p:nvPr>
        </p:nvSpPr>
        <p:spPr>
          <a:xfrm>
            <a:off x="118681" y="3518907"/>
            <a:ext cx="4339035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0" name="Google Shape;1100;p143"/>
          <p:cNvSpPr txBox="1"/>
          <p:nvPr>
            <p:ph idx="4" type="body"/>
          </p:nvPr>
        </p:nvSpPr>
        <p:spPr>
          <a:xfrm>
            <a:off x="4686286" y="3518907"/>
            <a:ext cx="4339034" cy="38397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548575" spcFirstLastPara="1" rIns="548575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3B4345"/>
              </a:buClr>
              <a:buSzPts val="1300"/>
              <a:buFont typeface="Arial"/>
              <a:buNone/>
              <a:defRPr sz="1300">
                <a:solidFill>
                  <a:srgbClr val="3B4345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2 labeled circles">
  <p:cSld name="titles 2 labeled circles">
    <p:bg>
      <p:bgPr>
        <a:solidFill>
          <a:schemeClr val="lt1"/>
        </a:solidFill>
      </p:bgPr>
    </p:bg>
    <p:spTree>
      <p:nvGrpSpPr>
        <p:cNvPr id="1101" name="Shape 1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2" name="Google Shape;1102;p144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03" name="Google Shape;1103;p144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b="0" i="0" sz="1600">
                <a:solidFill>
                  <a:srgbClr val="5B696B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4" name="Google Shape;1104;p144"/>
          <p:cNvSpPr txBox="1"/>
          <p:nvPr>
            <p:ph idx="2" type="body"/>
          </p:nvPr>
        </p:nvSpPr>
        <p:spPr>
          <a:xfrm>
            <a:off x="2415773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5" name="Google Shape;1105;p144"/>
          <p:cNvSpPr txBox="1"/>
          <p:nvPr>
            <p:ph idx="3" type="body"/>
          </p:nvPr>
        </p:nvSpPr>
        <p:spPr>
          <a:xfrm>
            <a:off x="51579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06" name="Google Shape;1106;p144"/>
          <p:cNvSpPr/>
          <p:nvPr/>
        </p:nvSpPr>
        <p:spPr>
          <a:xfrm flipH="1" rot="10800000">
            <a:off x="3051775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7" name="Google Shape;1107;p144"/>
          <p:cNvSpPr/>
          <p:nvPr/>
        </p:nvSpPr>
        <p:spPr>
          <a:xfrm flipH="1" rot="10800000">
            <a:off x="5793916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8" name="Google Shape;1108;p144"/>
          <p:cNvSpPr/>
          <p:nvPr/>
        </p:nvSpPr>
        <p:spPr>
          <a:xfrm>
            <a:off x="2430761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9" name="Google Shape;1109;p144"/>
          <p:cNvSpPr/>
          <p:nvPr/>
        </p:nvSpPr>
        <p:spPr>
          <a:xfrm>
            <a:off x="51729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 description">
  <p:cSld name="titles 3 labeled circles description">
    <p:bg>
      <p:bgPr>
        <a:solidFill>
          <a:schemeClr val="lt1"/>
        </a:solidFill>
      </p:bgPr>
    </p:bg>
    <p:spTree>
      <p:nvGrpSpPr>
        <p:cNvPr id="1110" name="Shape 1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Google Shape;1111;p145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12" name="Google Shape;1112;p145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3" name="Google Shape;1113;p145"/>
          <p:cNvSpPr txBox="1"/>
          <p:nvPr>
            <p:ph idx="2" type="body"/>
          </p:nvPr>
        </p:nvSpPr>
        <p:spPr>
          <a:xfrm>
            <a:off x="999987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4" name="Google Shape;1114;p145"/>
          <p:cNvSpPr txBox="1"/>
          <p:nvPr>
            <p:ph idx="3" type="body"/>
          </p:nvPr>
        </p:nvSpPr>
        <p:spPr>
          <a:xfrm>
            <a:off x="572021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5" name="Google Shape;1115;p145"/>
          <p:cNvSpPr txBox="1"/>
          <p:nvPr>
            <p:ph idx="4" type="body"/>
          </p:nvPr>
        </p:nvSpPr>
        <p:spPr>
          <a:xfrm>
            <a:off x="3792206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6" name="Google Shape;1116;p145"/>
          <p:cNvSpPr txBox="1"/>
          <p:nvPr>
            <p:ph idx="5" type="body"/>
          </p:nvPr>
        </p:nvSpPr>
        <p:spPr>
          <a:xfrm>
            <a:off x="3314864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7" name="Google Shape;1117;p145"/>
          <p:cNvSpPr txBox="1"/>
          <p:nvPr>
            <p:ph idx="6" type="body"/>
          </p:nvPr>
        </p:nvSpPr>
        <p:spPr>
          <a:xfrm>
            <a:off x="6599414" y="3127466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18" name="Google Shape;1118;p145"/>
          <p:cNvSpPr txBox="1"/>
          <p:nvPr>
            <p:ph idx="7" type="body"/>
          </p:nvPr>
        </p:nvSpPr>
        <p:spPr>
          <a:xfrm>
            <a:off x="6057707" y="3432694"/>
            <a:ext cx="2499987" cy="116295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900"/>
              <a:buNone/>
              <a:defRPr sz="9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circles">
  <p:cSld name="titles 3 labeled circles">
    <p:bg>
      <p:bgPr>
        <a:solidFill>
          <a:schemeClr val="lt1"/>
        </a:solidFill>
      </p:bgPr>
    </p:bg>
    <p:spTree>
      <p:nvGrpSpPr>
        <p:cNvPr id="1119" name="Shape 1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0" name="Google Shape;1120;p146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1" name="Google Shape;1121;p146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2" name="Google Shape;1122;p146"/>
          <p:cNvSpPr txBox="1"/>
          <p:nvPr>
            <p:ph idx="2" type="body"/>
          </p:nvPr>
        </p:nvSpPr>
        <p:spPr>
          <a:xfrm>
            <a:off x="999987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3" name="Google Shape;1123;p146"/>
          <p:cNvSpPr txBox="1"/>
          <p:nvPr>
            <p:ph idx="3" type="body"/>
          </p:nvPr>
        </p:nvSpPr>
        <p:spPr>
          <a:xfrm>
            <a:off x="3792206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4" name="Google Shape;1124;p146"/>
          <p:cNvSpPr txBox="1"/>
          <p:nvPr>
            <p:ph idx="4" type="body"/>
          </p:nvPr>
        </p:nvSpPr>
        <p:spPr>
          <a:xfrm>
            <a:off x="65994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25" name="Google Shape;1125;p146"/>
          <p:cNvSpPr/>
          <p:nvPr/>
        </p:nvSpPr>
        <p:spPr>
          <a:xfrm flipH="1" rot="10800000">
            <a:off x="1635988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6" name="Google Shape;1126;p146"/>
          <p:cNvSpPr/>
          <p:nvPr/>
        </p:nvSpPr>
        <p:spPr>
          <a:xfrm flipH="1" rot="10800000">
            <a:off x="7235416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7" name="Google Shape;1127;p146"/>
          <p:cNvSpPr/>
          <p:nvPr/>
        </p:nvSpPr>
        <p:spPr>
          <a:xfrm flipH="1" rot="10800000">
            <a:off x="4428208" y="3941581"/>
            <a:ext cx="287583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8" name="Google Shape;1128;p146"/>
          <p:cNvSpPr/>
          <p:nvPr/>
        </p:nvSpPr>
        <p:spPr>
          <a:xfrm>
            <a:off x="101497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9" name="Google Shape;1129;p146"/>
          <p:cNvSpPr/>
          <p:nvPr/>
        </p:nvSpPr>
        <p:spPr>
          <a:xfrm>
            <a:off x="66144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0" name="Google Shape;1130;p146"/>
          <p:cNvSpPr/>
          <p:nvPr/>
        </p:nvSpPr>
        <p:spPr>
          <a:xfrm>
            <a:off x="380719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timeline">
  <p:cSld name="titles 3 labeled timeline">
    <p:bg>
      <p:bgPr>
        <a:solidFill>
          <a:schemeClr val="lt1"/>
        </a:solidFill>
      </p:bgPr>
    </p:bg>
    <p:spTree>
      <p:nvGrpSpPr>
        <p:cNvPr id="1131" name="Shape 1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Google Shape;1132;p147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33" name="Google Shape;1133;p147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4" name="Google Shape;1134;p147"/>
          <p:cNvSpPr txBox="1"/>
          <p:nvPr>
            <p:ph idx="2" type="body"/>
          </p:nvPr>
        </p:nvSpPr>
        <p:spPr>
          <a:xfrm>
            <a:off x="999987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5" name="Google Shape;1135;p147"/>
          <p:cNvSpPr txBox="1"/>
          <p:nvPr>
            <p:ph idx="3" type="body"/>
          </p:nvPr>
        </p:nvSpPr>
        <p:spPr>
          <a:xfrm>
            <a:off x="3792206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6" name="Google Shape;1136;p147"/>
          <p:cNvSpPr txBox="1"/>
          <p:nvPr>
            <p:ph idx="4" type="body"/>
          </p:nvPr>
        </p:nvSpPr>
        <p:spPr>
          <a:xfrm>
            <a:off x="6599414" y="3491271"/>
            <a:ext cx="1559587" cy="2602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b="0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37" name="Google Shape;1137;p147"/>
          <p:cNvSpPr/>
          <p:nvPr/>
        </p:nvSpPr>
        <p:spPr>
          <a:xfrm flipH="1" rot="10800000">
            <a:off x="1709158" y="4024991"/>
            <a:ext cx="5794256" cy="19953"/>
          </a:xfrm>
          <a:prstGeom prst="rect">
            <a:avLst/>
          </a:prstGeom>
          <a:solidFill>
            <a:srgbClr val="F3AE9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8" name="Google Shape;1138;p147"/>
          <p:cNvSpPr/>
          <p:nvPr/>
        </p:nvSpPr>
        <p:spPr>
          <a:xfrm>
            <a:off x="101497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9" name="Google Shape;1139;p147"/>
          <p:cNvSpPr/>
          <p:nvPr/>
        </p:nvSpPr>
        <p:spPr>
          <a:xfrm>
            <a:off x="6614402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0" name="Google Shape;1140;p147"/>
          <p:cNvSpPr/>
          <p:nvPr/>
        </p:nvSpPr>
        <p:spPr>
          <a:xfrm>
            <a:off x="3807194" y="1757363"/>
            <a:ext cx="1529611" cy="152981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3 labeled headshots">
  <p:cSld name="titles 3 labeled headshots">
    <p:spTree>
      <p:nvGrpSpPr>
        <p:cNvPr id="114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148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43" name="Google Shape;1143;p148"/>
          <p:cNvSpPr txBox="1"/>
          <p:nvPr>
            <p:ph idx="1" type="body"/>
          </p:nvPr>
        </p:nvSpPr>
        <p:spPr>
          <a:xfrm>
            <a:off x="540566" y="910992"/>
            <a:ext cx="8103410" cy="33936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4" name="Google Shape;1144;p148"/>
          <p:cNvSpPr txBox="1"/>
          <p:nvPr>
            <p:ph idx="2" type="body"/>
          </p:nvPr>
        </p:nvSpPr>
        <p:spPr>
          <a:xfrm>
            <a:off x="586306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5" name="Google Shape;1145;p148"/>
          <p:cNvSpPr txBox="1"/>
          <p:nvPr>
            <p:ph idx="3" type="body"/>
          </p:nvPr>
        </p:nvSpPr>
        <p:spPr>
          <a:xfrm>
            <a:off x="599820" y="4057650"/>
            <a:ext cx="2499987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6" name="Google Shape;1146;p148"/>
          <p:cNvSpPr txBox="1"/>
          <p:nvPr>
            <p:ph idx="4" type="body"/>
          </p:nvPr>
        </p:nvSpPr>
        <p:spPr>
          <a:xfrm>
            <a:off x="3322007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7" name="Google Shape;1147;p148"/>
          <p:cNvSpPr txBox="1"/>
          <p:nvPr>
            <p:ph idx="5" type="body"/>
          </p:nvPr>
        </p:nvSpPr>
        <p:spPr>
          <a:xfrm>
            <a:off x="3342662" y="4057650"/>
            <a:ext cx="2499987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8" name="Google Shape;1148;p148"/>
          <p:cNvSpPr txBox="1"/>
          <p:nvPr>
            <p:ph idx="6" type="body"/>
          </p:nvPr>
        </p:nvSpPr>
        <p:spPr>
          <a:xfrm>
            <a:off x="6071992" y="3735361"/>
            <a:ext cx="2499987" cy="26801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  <a:defRPr b="1" i="0" sz="16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49" name="Google Shape;1149;p148"/>
          <p:cNvSpPr txBox="1"/>
          <p:nvPr>
            <p:ph idx="7" type="body"/>
          </p:nvPr>
        </p:nvSpPr>
        <p:spPr>
          <a:xfrm>
            <a:off x="6085505" y="4057650"/>
            <a:ext cx="2485702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1600"/>
              <a:buFont typeface="Arial"/>
              <a:buNone/>
              <a:defRPr b="0" i="0" sz="16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150" name="Google Shape;1150;p148"/>
          <p:cNvSpPr/>
          <p:nvPr>
            <p:ph idx="8" type="pic"/>
          </p:nvPr>
        </p:nvSpPr>
        <p:spPr>
          <a:xfrm>
            <a:off x="979161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1" name="Google Shape;1151;p148"/>
          <p:cNvSpPr/>
          <p:nvPr>
            <p:ph idx="9" type="pic"/>
          </p:nvPr>
        </p:nvSpPr>
        <p:spPr>
          <a:xfrm>
            <a:off x="3714861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152" name="Google Shape;1152;p148"/>
          <p:cNvSpPr/>
          <p:nvPr>
            <p:ph idx="13" type="pic"/>
          </p:nvPr>
        </p:nvSpPr>
        <p:spPr>
          <a:xfrm>
            <a:off x="6450562" y="1685925"/>
            <a:ext cx="1714277" cy="1714277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grid (3x6)">
  <p:cSld name="title grid (3x6)">
    <p:bg>
      <p:bgPr>
        <a:solidFill>
          <a:schemeClr val="lt1"/>
        </a:solidFill>
      </p:bgPr>
    </p:bg>
    <p:spTree>
      <p:nvGrpSpPr>
        <p:cNvPr id="1153" name="Shape 1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4" name="Google Shape;1154;p149"/>
          <p:cNvSpPr txBox="1"/>
          <p:nvPr>
            <p:ph type="title"/>
          </p:nvPr>
        </p:nvSpPr>
        <p:spPr>
          <a:xfrm>
            <a:off x="542934" y="571500"/>
            <a:ext cx="8002791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grpSp>
        <p:nvGrpSpPr>
          <p:cNvPr id="1155" name="Google Shape;1155;p149"/>
          <p:cNvGrpSpPr/>
          <p:nvPr/>
        </p:nvGrpSpPr>
        <p:grpSpPr>
          <a:xfrm>
            <a:off x="572021" y="1146008"/>
            <a:ext cx="7973705" cy="3517671"/>
            <a:chOff x="1525588" y="3056020"/>
            <a:chExt cx="21265981" cy="9380455"/>
          </a:xfrm>
        </p:grpSpPr>
        <p:cxnSp>
          <p:nvCxnSpPr>
            <p:cNvPr id="1156" name="Google Shape;1156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7" name="Google Shape;1157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8" name="Google Shape;1158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59" name="Google Shape;1159;p149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0" name="Google Shape;1160;p149"/>
            <p:cNvCxnSpPr/>
            <p:nvPr/>
          </p:nvCxnSpPr>
          <p:spPr>
            <a:xfrm>
              <a:off x="1525588" y="9309657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1" name="Google Shape;1161;p149"/>
            <p:cNvCxnSpPr/>
            <p:nvPr/>
          </p:nvCxnSpPr>
          <p:spPr>
            <a:xfrm>
              <a:off x="1525588" y="6182839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2" name="Google Shape;1162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3" name="Google Shape;1163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4" name="Google Shape;1164;p149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5" name="Google Shape;1165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6" name="Google Shape;1166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7" name="Google Shape;1167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8" name="Google Shape;1168;p149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69" name="Google Shape;1169;p149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0" name="Google Shape;1170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1" name="Google Shape;1171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2" name="Google Shape;1172;p149"/>
            <p:cNvCxnSpPr/>
            <p:nvPr/>
          </p:nvCxnSpPr>
          <p:spPr>
            <a:xfrm>
              <a:off x="2279156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3" name="Google Shape;1173;p149"/>
            <p:cNvCxnSpPr/>
            <p:nvPr/>
          </p:nvCxnSpPr>
          <p:spPr>
            <a:xfrm>
              <a:off x="153181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4" name="Google Shape;1174;p149"/>
            <p:cNvCxnSpPr/>
            <p:nvPr/>
          </p:nvCxnSpPr>
          <p:spPr>
            <a:xfrm>
              <a:off x="4997610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5" name="Google Shape;1175;p149"/>
            <p:cNvCxnSpPr/>
            <p:nvPr/>
          </p:nvCxnSpPr>
          <p:spPr>
            <a:xfrm>
              <a:off x="8606279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6" name="Google Shape;1176;p149"/>
            <p:cNvCxnSpPr/>
            <p:nvPr/>
          </p:nvCxnSpPr>
          <p:spPr>
            <a:xfrm>
              <a:off x="12214948" y="3056021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7" name="Google Shape;1177;p149"/>
            <p:cNvCxnSpPr/>
            <p:nvPr/>
          </p:nvCxnSpPr>
          <p:spPr>
            <a:xfrm>
              <a:off x="1525588" y="12436474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8" name="Google Shape;1178;p149"/>
            <p:cNvCxnSpPr/>
            <p:nvPr/>
          </p:nvCxnSpPr>
          <p:spPr>
            <a:xfrm>
              <a:off x="1525588" y="3056020"/>
              <a:ext cx="21265979" cy="0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79" name="Google Shape;1179;p149"/>
            <p:cNvCxnSpPr/>
            <p:nvPr/>
          </p:nvCxnSpPr>
          <p:spPr>
            <a:xfrm>
              <a:off x="15823617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  <p:cxnSp>
          <p:nvCxnSpPr>
            <p:cNvPr id="1180" name="Google Shape;1180;p149"/>
            <p:cNvCxnSpPr/>
            <p:nvPr/>
          </p:nvCxnSpPr>
          <p:spPr>
            <a:xfrm>
              <a:off x="19432286" y="3056020"/>
              <a:ext cx="0" cy="9380454"/>
            </a:xfrm>
            <a:prstGeom prst="straightConnector1">
              <a:avLst/>
            </a:prstGeom>
            <a:noFill/>
            <a:ln cap="flat" cmpd="sng" w="38100">
              <a:solidFill>
                <a:srgbClr val="99A7A8"/>
              </a:solidFill>
              <a:prstDash val="dot"/>
              <a:miter lim="800000"/>
              <a:headEnd len="sm" w="sm" type="none"/>
              <a:tailEnd len="sm" w="sm" type="none"/>
            </a:ln>
          </p:spPr>
        </p:cxnSp>
      </p:grp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world map BG">
  <p:cSld name="titles world map BG">
    <p:spTree>
      <p:nvGrpSpPr>
        <p:cNvPr id="1181" name="Shape 1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World map as background" id="1182" name="Google Shape;1182;p150"/>
          <p:cNvPicPr preferRelativeResize="0"/>
          <p:nvPr/>
        </p:nvPicPr>
        <p:blipFill rotWithShape="1">
          <a:blip r:embed="rId2">
            <a:alphaModFix amt="30000"/>
          </a:blip>
          <a:srcRect b="0" l="0" r="0" t="0"/>
          <a:stretch/>
        </p:blipFill>
        <p:spPr>
          <a:xfrm>
            <a:off x="3161804" y="775125"/>
            <a:ext cx="5654477" cy="3649979"/>
          </a:xfrm>
          <a:prstGeom prst="rect">
            <a:avLst/>
          </a:prstGeom>
          <a:noFill/>
          <a:ln>
            <a:noFill/>
          </a:ln>
        </p:spPr>
      </p:pic>
      <p:sp>
        <p:nvSpPr>
          <p:cNvPr id="1183" name="Google Shape;1183;p150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4" name="Google Shape;1184;p150"/>
          <p:cNvSpPr txBox="1"/>
          <p:nvPr>
            <p:ph type="title"/>
          </p:nvPr>
        </p:nvSpPr>
        <p:spPr>
          <a:xfrm>
            <a:off x="533927" y="1779373"/>
            <a:ext cx="2627877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5" name="Google Shape;1185;p150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600"/>
              <a:buFont typeface="Arial"/>
              <a:buNone/>
              <a:defRPr sz="16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centered">
  <p:cSld name="green_big idea centered">
    <p:bg>
      <p:bgPr>
        <a:solidFill>
          <a:srgbClr val="FDE3BA"/>
        </a:solidFill>
      </p:bgPr>
    </p:bg>
    <p:spTree>
      <p:nvGrpSpPr>
        <p:cNvPr id="1186" name="Shape 11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" name="Google Shape;1187;p151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8" name="Google Shape;1188;p151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89" name="Google Shape;1189;p151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1">
  <p:cSld name="red_title 1">
    <p:bg>
      <p:bgPr>
        <a:solidFill>
          <a:srgbClr val="FDFAF5"/>
        </a:solidFill>
      </p:bgPr>
    </p:bg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8" name="Google Shape;78;p17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79" name="Google Shape;79;p17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80" name="Google Shape;80;p17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81" name="Google Shape;81;p17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82" name="Google Shape;82;p17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83" name="Google Shape;83;p1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84" name="Google Shape;84;p17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85" name="Google Shape;85;p17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86" name="Google Shape;86;p17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centered">
  <p:cSld name="amber_big idea centered">
    <p:bg>
      <p:bgPr>
        <a:solidFill>
          <a:srgbClr val="FCE2BA"/>
        </a:solidFill>
      </p:bgPr>
    </p:bg>
    <p:spTree>
      <p:nvGrpSpPr>
        <p:cNvPr id="1190" name="Shape 1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1" name="Google Shape;1191;p152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rgbClr val="FCF9F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2" name="Google Shape;1192;p152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300"/>
              <a:buFont typeface="Arial"/>
              <a:buNone/>
              <a:defRPr sz="4300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3" name="Google Shape;1193;p152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centered">
  <p:cSld name="red_big idea centered">
    <p:bg>
      <p:bgPr>
        <a:solidFill>
          <a:srgbClr val="FCE2BA"/>
        </a:solidFill>
      </p:bgPr>
    </p:bg>
    <p:spTree>
      <p:nvGrpSpPr>
        <p:cNvPr id="1194" name="Shape 1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5" name="Google Shape;1195;p153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6" name="Google Shape;1196;p153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7" name="Google Shape;1197;p153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centered">
  <p:cSld name="blue_big idea centered">
    <p:bg>
      <p:bgPr>
        <a:solidFill>
          <a:srgbClr val="FCE2BA"/>
        </a:solidFill>
      </p:bgPr>
    </p:bg>
    <p:spTree>
      <p:nvGrpSpPr>
        <p:cNvPr id="1198" name="Shape 1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9" name="Google Shape;1199;p154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0" name="Google Shape;1200;p154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1" name="Google Shape;1201;p154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centered">
  <p:cSld name="darkamber_big idea centered">
    <p:bg>
      <p:bgPr>
        <a:solidFill>
          <a:srgbClr val="FCE2BA"/>
        </a:solidFill>
      </p:bgPr>
    </p:bg>
    <p:spTree>
      <p:nvGrpSpPr>
        <p:cNvPr id="1202" name="Shape 1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3" name="Google Shape;1203;p155"/>
          <p:cNvSpPr/>
          <p:nvPr/>
        </p:nvSpPr>
        <p:spPr>
          <a:xfrm rot="-5400000">
            <a:off x="1149440" y="-850364"/>
            <a:ext cx="6845120" cy="6844228"/>
          </a:xfrm>
          <a:prstGeom prst="ellips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4" name="Google Shape;1204;p155"/>
          <p:cNvSpPr txBox="1"/>
          <p:nvPr>
            <p:ph type="title"/>
          </p:nvPr>
        </p:nvSpPr>
        <p:spPr>
          <a:xfrm>
            <a:off x="1678269" y="2088228"/>
            <a:ext cx="5787460" cy="9670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05" name="Google Shape;1205;p155"/>
          <p:cNvSpPr/>
          <p:nvPr/>
        </p:nvSpPr>
        <p:spPr>
          <a:xfrm flipH="1" rot="10800000">
            <a:off x="3834504" y="3558746"/>
            <a:ext cx="1474992" cy="1995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1">
  <p:cSld name="divider slide 1">
    <p:bg>
      <p:bgPr>
        <a:solidFill>
          <a:srgbClr val="F2EDE6"/>
        </a:solidFill>
      </p:bgPr>
    </p:bg>
    <p:spTree>
      <p:nvGrpSpPr>
        <p:cNvPr id="1206" name="Shape 1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7" name="Google Shape;1207;p156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vider slide 2">
  <p:cSld name="divider slide 2">
    <p:bg>
      <p:bgPr>
        <a:solidFill>
          <a:srgbClr val="FDE3BA"/>
        </a:solidFill>
      </p:bgPr>
    </p:bg>
    <p:spTree>
      <p:nvGrpSpPr>
        <p:cNvPr id="1208" name="Shape 1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9" name="Google Shape;1209;p157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43712E"/>
              </a:buClr>
              <a:buSzPts val="94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1">
  <p:cSld name="one big line 1">
    <p:bg>
      <p:bgPr>
        <a:solidFill>
          <a:srgbClr val="F2EDE6"/>
        </a:solidFill>
      </p:bgPr>
    </p:bg>
    <p:spTree>
      <p:nvGrpSpPr>
        <p:cNvPr id="1210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158"/>
          <p:cNvSpPr txBox="1"/>
          <p:nvPr>
            <p:ph idx="1" type="body"/>
          </p:nvPr>
        </p:nvSpPr>
        <p:spPr>
          <a:xfrm>
            <a:off x="572021" y="2338008"/>
            <a:ext cx="7971387" cy="19074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5000"/>
              <a:buNone/>
              <a:defRPr sz="150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big line 2">
  <p:cSld name="one big line 2">
    <p:bg>
      <p:bgPr>
        <a:solidFill>
          <a:srgbClr val="FCE2BA"/>
        </a:solidFill>
      </p:bgPr>
    </p:bg>
    <p:spTree>
      <p:nvGrpSpPr>
        <p:cNvPr id="1212" name="Shape 1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3" name="Google Shape;1213;p159"/>
          <p:cNvSpPr txBox="1"/>
          <p:nvPr>
            <p:ph idx="1" type="body"/>
          </p:nvPr>
        </p:nvSpPr>
        <p:spPr>
          <a:xfrm>
            <a:off x="572021" y="2338009"/>
            <a:ext cx="7971387" cy="188292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15000"/>
              <a:buNone/>
              <a:defRPr sz="150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1">
  <p:cSld name="big statement 1">
    <p:bg>
      <p:bgPr>
        <a:solidFill>
          <a:srgbClr val="F2EDE6"/>
        </a:solidFill>
      </p:bgPr>
    </p:bg>
    <p:spTree>
      <p:nvGrpSpPr>
        <p:cNvPr id="1214" name="Shape 12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5" name="Google Shape;1215;p160"/>
          <p:cNvSpPr txBox="1"/>
          <p:nvPr>
            <p:ph idx="1" type="body"/>
          </p:nvPr>
        </p:nvSpPr>
        <p:spPr>
          <a:xfrm>
            <a:off x="539426" y="1222246"/>
            <a:ext cx="6598199" cy="2539157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9400"/>
              <a:buNone/>
              <a:defRPr sz="94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ement 2">
  <p:cSld name="big statement 2">
    <p:bg>
      <p:bgPr>
        <a:solidFill>
          <a:srgbClr val="FCE2BA"/>
        </a:solidFill>
      </p:bgPr>
    </p:bg>
    <p:spTree>
      <p:nvGrpSpPr>
        <p:cNvPr id="1216" name="Shape 1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7" name="Google Shape;1217;p161"/>
          <p:cNvSpPr txBox="1"/>
          <p:nvPr>
            <p:ph idx="1" type="body"/>
          </p:nvPr>
        </p:nvSpPr>
        <p:spPr>
          <a:xfrm>
            <a:off x="539426" y="1222246"/>
            <a:ext cx="6598199" cy="2539157"/>
          </a:xfrm>
          <a:prstGeom prst="rect">
            <a:avLst/>
          </a:prstGeom>
          <a:noFill/>
          <a:ln>
            <a:noFill/>
          </a:ln>
        </p:spPr>
        <p:txBody>
          <a:bodyPr anchorCtr="0" anchor="t" bIns="19050" lIns="19050" spcFirstLastPara="1" rIns="19050" wrap="square" tIns="19050">
            <a:sp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9400"/>
              <a:buNone/>
              <a:defRPr sz="9400">
                <a:solidFill>
                  <a:schemeClr val="accent3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1">
  <p:cSld name="blue_title 1">
    <p:bg>
      <p:bgPr>
        <a:solidFill>
          <a:srgbClr val="FDFAF5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8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89" name="Google Shape;89;p18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90" name="Google Shape;90;p18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91" name="Google Shape;91;p18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92" name="Google Shape;92;p18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93" name="Google Shape;93;p1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8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95" name="Google Shape;95;p18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96" name="Google Shape;96;p18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1">
  <p:cSld name="big stat 1">
    <p:bg>
      <p:bgPr>
        <a:solidFill>
          <a:srgbClr val="E9E5DF"/>
        </a:solidFill>
      </p:bgPr>
    </p:bg>
    <p:spTree>
      <p:nvGrpSpPr>
        <p:cNvPr id="1218" name="Shape 1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9" name="Google Shape;1219;p162"/>
          <p:cNvSpPr txBox="1"/>
          <p:nvPr>
            <p:ph idx="1" type="body"/>
          </p:nvPr>
        </p:nvSpPr>
        <p:spPr>
          <a:xfrm>
            <a:off x="595485" y="1187956"/>
            <a:ext cx="8010184" cy="3759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28100"/>
              <a:buNone/>
              <a:defRPr sz="281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0" name="Google Shape;1220;p162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stat 2">
  <p:cSld name="big stat 2">
    <p:bg>
      <p:bgPr>
        <a:solidFill>
          <a:srgbClr val="FCE2BA"/>
        </a:solidFill>
      </p:bgPr>
    </p:bg>
    <p:spTree>
      <p:nvGrpSpPr>
        <p:cNvPr id="1221" name="Shape 1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2" name="Google Shape;1222;p163"/>
          <p:cNvSpPr txBox="1"/>
          <p:nvPr>
            <p:ph idx="1" type="body"/>
          </p:nvPr>
        </p:nvSpPr>
        <p:spPr>
          <a:xfrm>
            <a:off x="595485" y="1187956"/>
            <a:ext cx="8010184" cy="3759889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004083"/>
              </a:buClr>
              <a:buSzPts val="28100"/>
              <a:buNone/>
              <a:defRPr sz="28100">
                <a:solidFill>
                  <a:srgbClr val="004083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23" name="Google Shape;1223;p163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circle">
  <p:cSld name="titles on circle">
    <p:bg>
      <p:bgPr>
        <a:solidFill>
          <a:schemeClr val="lt1"/>
        </a:solidFill>
      </p:bgPr>
    </p:bg>
    <p:spTree>
      <p:nvGrpSpPr>
        <p:cNvPr id="1224" name="Shape 1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5" name="Google Shape;1225;p164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6" name="Google Shape;1226;p164"/>
          <p:cNvSpPr txBox="1"/>
          <p:nvPr>
            <p:ph type="title"/>
          </p:nvPr>
        </p:nvSpPr>
        <p:spPr>
          <a:xfrm>
            <a:off x="550592" y="2122273"/>
            <a:ext cx="5264259" cy="5865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27" name="Google Shape;1227;p164"/>
          <p:cNvSpPr txBox="1"/>
          <p:nvPr>
            <p:ph idx="1" type="body"/>
          </p:nvPr>
        </p:nvSpPr>
        <p:spPr>
          <a:xfrm>
            <a:off x="571507" y="2786280"/>
            <a:ext cx="388620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6 section titles">
  <p:cSld name="titles 6 section titles">
    <p:bg>
      <p:bgPr>
        <a:solidFill>
          <a:srgbClr val="FEFAF5"/>
        </a:solidFill>
      </p:bgPr>
    </p:bg>
    <p:spTree>
      <p:nvGrpSpPr>
        <p:cNvPr id="1228" name="Shape 1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" name="Google Shape;1229;p165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0" name="Google Shape;1230;p165"/>
          <p:cNvSpPr txBox="1"/>
          <p:nvPr>
            <p:ph type="title"/>
          </p:nvPr>
        </p:nvSpPr>
        <p:spPr>
          <a:xfrm>
            <a:off x="522793" y="1816443"/>
            <a:ext cx="2403722" cy="89236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31" name="Google Shape;1231;p165"/>
          <p:cNvSpPr txBox="1"/>
          <p:nvPr>
            <p:ph idx="1" type="body"/>
          </p:nvPr>
        </p:nvSpPr>
        <p:spPr>
          <a:xfrm>
            <a:off x="552973" y="2786280"/>
            <a:ext cx="228430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2" name="Google Shape;1232;p165"/>
          <p:cNvSpPr txBox="1"/>
          <p:nvPr>
            <p:ph idx="2" type="body"/>
          </p:nvPr>
        </p:nvSpPr>
        <p:spPr>
          <a:xfrm>
            <a:off x="331667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3" name="Google Shape;1233;p165"/>
          <p:cNvSpPr txBox="1"/>
          <p:nvPr>
            <p:ph idx="3" type="body"/>
          </p:nvPr>
        </p:nvSpPr>
        <p:spPr>
          <a:xfrm>
            <a:off x="4654680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4" name="Google Shape;1234;p165"/>
          <p:cNvSpPr txBox="1"/>
          <p:nvPr>
            <p:ph idx="4" type="body"/>
          </p:nvPr>
        </p:nvSpPr>
        <p:spPr>
          <a:xfrm>
            <a:off x="597429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5" name="Google Shape;1235;p165"/>
          <p:cNvSpPr txBox="1"/>
          <p:nvPr>
            <p:ph idx="5" type="body"/>
          </p:nvPr>
        </p:nvSpPr>
        <p:spPr>
          <a:xfrm>
            <a:off x="3316679" y="3438852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6" name="Google Shape;1236;p165"/>
          <p:cNvSpPr txBox="1"/>
          <p:nvPr>
            <p:ph idx="6" type="body"/>
          </p:nvPr>
        </p:nvSpPr>
        <p:spPr>
          <a:xfrm>
            <a:off x="4654680" y="3438852"/>
            <a:ext cx="116017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37" name="Google Shape;1237;p165"/>
          <p:cNvSpPr txBox="1"/>
          <p:nvPr>
            <p:ph idx="7" type="body"/>
          </p:nvPr>
        </p:nvSpPr>
        <p:spPr>
          <a:xfrm>
            <a:off x="5974299" y="3438852"/>
            <a:ext cx="118923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8 section titles">
  <p:cSld name="titles 8 section titles">
    <p:spTree>
      <p:nvGrpSpPr>
        <p:cNvPr id="1238" name="Shape 1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" name="Google Shape;1239;p166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0" name="Google Shape;1240;p166"/>
          <p:cNvSpPr txBox="1"/>
          <p:nvPr>
            <p:ph type="title"/>
          </p:nvPr>
        </p:nvSpPr>
        <p:spPr>
          <a:xfrm>
            <a:off x="533927" y="1779373"/>
            <a:ext cx="2338645" cy="92943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41" name="Google Shape;1241;p166"/>
          <p:cNvSpPr txBox="1"/>
          <p:nvPr>
            <p:ph idx="1" type="body"/>
          </p:nvPr>
        </p:nvSpPr>
        <p:spPr>
          <a:xfrm>
            <a:off x="552973" y="2786280"/>
            <a:ext cx="2319598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1300"/>
              <a:buFont typeface="Arial"/>
              <a:buNone/>
              <a:defRPr sz="13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2" name="Google Shape;1242;p166"/>
          <p:cNvSpPr txBox="1"/>
          <p:nvPr/>
        </p:nvSpPr>
        <p:spPr>
          <a:xfrm>
            <a:off x="3280292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3" name="Google Shape;1243;p166"/>
          <p:cNvSpPr txBox="1"/>
          <p:nvPr>
            <p:ph idx="2" type="body"/>
          </p:nvPr>
        </p:nvSpPr>
        <p:spPr>
          <a:xfrm>
            <a:off x="328887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4" name="Google Shape;1244;p166"/>
          <p:cNvSpPr txBox="1"/>
          <p:nvPr/>
        </p:nvSpPr>
        <p:spPr>
          <a:xfrm>
            <a:off x="4629142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5" name="Google Shape;1245;p166"/>
          <p:cNvSpPr txBox="1"/>
          <p:nvPr>
            <p:ph idx="3" type="body"/>
          </p:nvPr>
        </p:nvSpPr>
        <p:spPr>
          <a:xfrm>
            <a:off x="4654680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6" name="Google Shape;1246;p166"/>
          <p:cNvSpPr txBox="1"/>
          <p:nvPr/>
        </p:nvSpPr>
        <p:spPr>
          <a:xfrm>
            <a:off x="6142646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7" name="Google Shape;1247;p166"/>
          <p:cNvSpPr txBox="1"/>
          <p:nvPr>
            <p:ph idx="4" type="body"/>
          </p:nvPr>
        </p:nvSpPr>
        <p:spPr>
          <a:xfrm>
            <a:off x="6131829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48" name="Google Shape;1248;p166"/>
          <p:cNvSpPr txBox="1"/>
          <p:nvPr/>
        </p:nvSpPr>
        <p:spPr>
          <a:xfrm>
            <a:off x="7602870" y="139940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9" name="Google Shape;1249;p166"/>
          <p:cNvSpPr txBox="1"/>
          <p:nvPr>
            <p:ph idx="5" type="body"/>
          </p:nvPr>
        </p:nvSpPr>
        <p:spPr>
          <a:xfrm>
            <a:off x="7614598" y="1956884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0" name="Google Shape;1250;p166"/>
          <p:cNvSpPr txBox="1"/>
          <p:nvPr/>
        </p:nvSpPr>
        <p:spPr>
          <a:xfrm>
            <a:off x="3266987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1" name="Google Shape;1251;p166"/>
          <p:cNvSpPr txBox="1"/>
          <p:nvPr>
            <p:ph idx="6" type="body"/>
          </p:nvPr>
        </p:nvSpPr>
        <p:spPr>
          <a:xfrm>
            <a:off x="3288879" y="3438852"/>
            <a:ext cx="1168836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2" name="Google Shape;1252;p166"/>
          <p:cNvSpPr txBox="1"/>
          <p:nvPr/>
        </p:nvSpPr>
        <p:spPr>
          <a:xfrm>
            <a:off x="4638409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6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3" name="Google Shape;1253;p166"/>
          <p:cNvSpPr txBox="1"/>
          <p:nvPr>
            <p:ph idx="7" type="body"/>
          </p:nvPr>
        </p:nvSpPr>
        <p:spPr>
          <a:xfrm>
            <a:off x="4654680" y="3438852"/>
            <a:ext cx="116017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4" name="Google Shape;1254;p166"/>
          <p:cNvSpPr txBox="1"/>
          <p:nvPr/>
        </p:nvSpPr>
        <p:spPr>
          <a:xfrm>
            <a:off x="6142646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7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5" name="Google Shape;1255;p166"/>
          <p:cNvSpPr txBox="1"/>
          <p:nvPr>
            <p:ph idx="8" type="body"/>
          </p:nvPr>
        </p:nvSpPr>
        <p:spPr>
          <a:xfrm>
            <a:off x="6131829" y="3438852"/>
            <a:ext cx="1189231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56" name="Google Shape;1256;p166"/>
          <p:cNvSpPr txBox="1"/>
          <p:nvPr/>
        </p:nvSpPr>
        <p:spPr>
          <a:xfrm>
            <a:off x="7603642" y="2895343"/>
            <a:ext cx="444785" cy="583857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300"/>
              <a:buFont typeface="Arial"/>
              <a:buNone/>
            </a:pPr>
            <a:r>
              <a:rPr b="0" i="0" lang="en" sz="3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8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7" name="Google Shape;1257;p166"/>
          <p:cNvSpPr txBox="1"/>
          <p:nvPr>
            <p:ph idx="9" type="body"/>
          </p:nvPr>
        </p:nvSpPr>
        <p:spPr>
          <a:xfrm>
            <a:off x="7614598" y="3438852"/>
            <a:ext cx="1173178" cy="59769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bullet list side by side">
  <p:cSld name="titles bullet list side by side">
    <p:spTree>
      <p:nvGrpSpPr>
        <p:cNvPr id="1258" name="Shape 1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" name="Google Shape;1259;p167"/>
          <p:cNvSpPr txBox="1"/>
          <p:nvPr>
            <p:ph type="title"/>
          </p:nvPr>
        </p:nvSpPr>
        <p:spPr>
          <a:xfrm>
            <a:off x="572021" y="1643350"/>
            <a:ext cx="3277230" cy="103865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0" name="Google Shape;1260;p167"/>
          <p:cNvSpPr txBox="1"/>
          <p:nvPr>
            <p:ph idx="1" type="body"/>
          </p:nvPr>
        </p:nvSpPr>
        <p:spPr>
          <a:xfrm>
            <a:off x="591067" y="2759466"/>
            <a:ext cx="3254473" cy="12124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1" name="Google Shape;1261;p167"/>
          <p:cNvSpPr/>
          <p:nvPr/>
        </p:nvSpPr>
        <p:spPr>
          <a:xfrm>
            <a:off x="4572000" y="0"/>
            <a:ext cx="4571999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2" name="Google Shape;1262;p167"/>
          <p:cNvSpPr txBox="1"/>
          <p:nvPr>
            <p:ph idx="2" type="body"/>
          </p:nvPr>
        </p:nvSpPr>
        <p:spPr>
          <a:xfrm>
            <a:off x="5063429" y="1643349"/>
            <a:ext cx="2874265" cy="25857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bullet list side by side">
  <p:cSld name="1_titles bullet list side by side">
    <p:spTree>
      <p:nvGrpSpPr>
        <p:cNvPr id="1263" name="Shape 1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4" name="Google Shape;1264;p168"/>
          <p:cNvSpPr txBox="1"/>
          <p:nvPr>
            <p:ph type="title"/>
          </p:nvPr>
        </p:nvSpPr>
        <p:spPr>
          <a:xfrm>
            <a:off x="572021" y="1643350"/>
            <a:ext cx="3277230" cy="103865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3600"/>
              <a:buFont typeface="Arial"/>
              <a:buNone/>
              <a:defRPr sz="36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5" name="Google Shape;1265;p168"/>
          <p:cNvSpPr txBox="1"/>
          <p:nvPr>
            <p:ph idx="1" type="body"/>
          </p:nvPr>
        </p:nvSpPr>
        <p:spPr>
          <a:xfrm>
            <a:off x="591067" y="2759466"/>
            <a:ext cx="3254473" cy="12124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66" name="Google Shape;1266;p168"/>
          <p:cNvSpPr/>
          <p:nvPr/>
        </p:nvSpPr>
        <p:spPr>
          <a:xfrm>
            <a:off x="4572000" y="0"/>
            <a:ext cx="4571999" cy="5143500"/>
          </a:xfrm>
          <a:prstGeom prst="rect">
            <a:avLst/>
          </a:prstGeom>
          <a:solidFill>
            <a:srgbClr val="F1EDE7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7" name="Google Shape;1267;p168"/>
          <p:cNvSpPr txBox="1"/>
          <p:nvPr>
            <p:ph idx="2" type="body"/>
          </p:nvPr>
        </p:nvSpPr>
        <p:spPr>
          <a:xfrm>
            <a:off x="5063429" y="1643349"/>
            <a:ext cx="2874265" cy="258575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3429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3pPr>
            <a:lvl4pPr indent="-3429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4pPr>
            <a:lvl5pPr indent="-3429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Char char="•"/>
              <a:defRPr sz="1800">
                <a:solidFill>
                  <a:schemeClr val="dk1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">
  <p:cSld name="big number descriptor">
    <p:bg>
      <p:bgPr>
        <a:solidFill>
          <a:srgbClr val="FEFAF5"/>
        </a:solidFill>
      </p:bgPr>
    </p:bg>
    <p:spTree>
      <p:nvGrpSpPr>
        <p:cNvPr id="1268" name="Shape 1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" name="Google Shape;1269;p169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0" name="Google Shape;1270;p169"/>
          <p:cNvSpPr txBox="1"/>
          <p:nvPr>
            <p:ph type="title"/>
          </p:nvPr>
        </p:nvSpPr>
        <p:spPr>
          <a:xfrm>
            <a:off x="549086" y="1417941"/>
            <a:ext cx="3222323" cy="141135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0400"/>
              <a:buFont typeface="Arial"/>
              <a:buNone/>
              <a:defRPr b="0" i="0" sz="104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1" name="Google Shape;1271;p169"/>
          <p:cNvSpPr txBox="1"/>
          <p:nvPr>
            <p:ph idx="1" type="body"/>
          </p:nvPr>
        </p:nvSpPr>
        <p:spPr>
          <a:xfrm>
            <a:off x="569895" y="2908167"/>
            <a:ext cx="3203074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2" name="Google Shape;1272;p169"/>
          <p:cNvSpPr txBox="1"/>
          <p:nvPr>
            <p:ph idx="2" type="body"/>
          </p:nvPr>
        </p:nvSpPr>
        <p:spPr>
          <a:xfrm>
            <a:off x="5349534" y="1700213"/>
            <a:ext cx="2870818" cy="174307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 descriptor 2">
  <p:cSld name="big number descriptor 2">
    <p:bg>
      <p:bgPr>
        <a:solidFill>
          <a:srgbClr val="FEFAF5"/>
        </a:solidFill>
      </p:bgPr>
    </p:bg>
    <p:spTree>
      <p:nvGrpSpPr>
        <p:cNvPr id="1273" name="Shape 1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4" name="Google Shape;1274;p170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75" name="Google Shape;1275;p170"/>
          <p:cNvSpPr txBox="1"/>
          <p:nvPr>
            <p:ph type="title"/>
          </p:nvPr>
        </p:nvSpPr>
        <p:spPr>
          <a:xfrm>
            <a:off x="549086" y="1417941"/>
            <a:ext cx="3222323" cy="141135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0400"/>
              <a:buFont typeface="Arial"/>
              <a:buNone/>
              <a:defRPr b="0" i="0" sz="104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76" name="Google Shape;1276;p170"/>
          <p:cNvSpPr txBox="1"/>
          <p:nvPr>
            <p:ph idx="1" type="body"/>
          </p:nvPr>
        </p:nvSpPr>
        <p:spPr>
          <a:xfrm>
            <a:off x="569895" y="2908167"/>
            <a:ext cx="3203074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77" name="Google Shape;1277;p170"/>
          <p:cNvSpPr txBox="1"/>
          <p:nvPr>
            <p:ph idx="2" type="body"/>
          </p:nvPr>
        </p:nvSpPr>
        <p:spPr>
          <a:xfrm>
            <a:off x="5349534" y="1700213"/>
            <a:ext cx="2870818" cy="174307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>
                <a:solidFill>
                  <a:schemeClr val="dk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3 stats with labels">
  <p:cSld name="titles + 3 stats with labels">
    <p:bg>
      <p:bgPr>
        <a:solidFill>
          <a:schemeClr val="lt1"/>
        </a:solidFill>
      </p:bgPr>
    </p:bg>
    <p:spTree>
      <p:nvGrpSpPr>
        <p:cNvPr id="1278" name="Shape 1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9" name="Google Shape;1279;p171"/>
          <p:cNvSpPr/>
          <p:nvPr/>
        </p:nvSpPr>
        <p:spPr>
          <a:xfrm>
            <a:off x="3537703" y="1428750"/>
            <a:ext cx="2057132" cy="2057400"/>
          </a:xfrm>
          <a:prstGeom prst="ellipse">
            <a:avLst/>
          </a:prstGeom>
          <a:solidFill>
            <a:srgbClr val="7E8F1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0" name="Google Shape;1280;p171"/>
          <p:cNvSpPr/>
          <p:nvPr/>
        </p:nvSpPr>
        <p:spPr>
          <a:xfrm>
            <a:off x="6264220" y="1428750"/>
            <a:ext cx="2057132" cy="2057400"/>
          </a:xfrm>
          <a:prstGeom prst="ellipse">
            <a:avLst/>
          </a:prstGeom>
          <a:solidFill>
            <a:srgbClr val="E7A33D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1" name="Google Shape;1281;p171"/>
          <p:cNvSpPr/>
          <p:nvPr/>
        </p:nvSpPr>
        <p:spPr>
          <a:xfrm>
            <a:off x="811187" y="1428750"/>
            <a:ext cx="2057132" cy="20574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2" name="Google Shape;1282;p17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83" name="Google Shape;1283;p17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4" name="Google Shape;1284;p171"/>
          <p:cNvSpPr txBox="1"/>
          <p:nvPr>
            <p:ph idx="2" type="body"/>
          </p:nvPr>
        </p:nvSpPr>
        <p:spPr>
          <a:xfrm>
            <a:off x="826771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5" name="Google Shape;1285;p171"/>
          <p:cNvSpPr txBox="1"/>
          <p:nvPr>
            <p:ph idx="3" type="body"/>
          </p:nvPr>
        </p:nvSpPr>
        <p:spPr>
          <a:xfrm>
            <a:off x="572021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6" name="Google Shape;1286;p171"/>
          <p:cNvSpPr txBox="1"/>
          <p:nvPr>
            <p:ph idx="4" type="body"/>
          </p:nvPr>
        </p:nvSpPr>
        <p:spPr>
          <a:xfrm>
            <a:off x="3537703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7" name="Google Shape;1287;p171"/>
          <p:cNvSpPr txBox="1"/>
          <p:nvPr>
            <p:ph idx="5" type="body"/>
          </p:nvPr>
        </p:nvSpPr>
        <p:spPr>
          <a:xfrm>
            <a:off x="3314864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8" name="Google Shape;1288;p171"/>
          <p:cNvSpPr txBox="1"/>
          <p:nvPr>
            <p:ph idx="6" type="body"/>
          </p:nvPr>
        </p:nvSpPr>
        <p:spPr>
          <a:xfrm>
            <a:off x="6264220" y="2063752"/>
            <a:ext cx="2057132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6300"/>
              <a:buNone/>
              <a:defRPr sz="63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6300"/>
              <a:buNone/>
              <a:defRPr sz="6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89" name="Google Shape;1289;p171"/>
          <p:cNvSpPr txBox="1"/>
          <p:nvPr>
            <p:ph idx="7" type="body"/>
          </p:nvPr>
        </p:nvSpPr>
        <p:spPr>
          <a:xfrm>
            <a:off x="6057707" y="3687950"/>
            <a:ext cx="2499987" cy="9983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66C2"/>
              </a:buClr>
              <a:buSzPts val="21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1">
  <p:cSld name="darkamber_title 1">
    <p:bg>
      <p:bgPr>
        <a:solidFill>
          <a:srgbClr val="FDFAF5"/>
        </a:solidFill>
      </p:bgPr>
    </p:bg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p19"/>
          <p:cNvGrpSpPr/>
          <p:nvPr/>
        </p:nvGrpSpPr>
        <p:grpSpPr>
          <a:xfrm>
            <a:off x="-972675" y="-672051"/>
            <a:ext cx="10116674" cy="5815551"/>
            <a:chOff x="-2594138" y="-1792136"/>
            <a:chExt cx="26981311" cy="15508135"/>
          </a:xfrm>
        </p:grpSpPr>
        <p:sp>
          <p:nvSpPr>
            <p:cNvPr id="99" name="Google Shape;99;p19"/>
            <p:cNvSpPr/>
            <p:nvPr/>
          </p:nvSpPr>
          <p:spPr>
            <a:xfrm>
              <a:off x="-1" y="9956800"/>
              <a:ext cx="24387174" cy="3759199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grpSp>
          <p:nvGrpSpPr>
            <p:cNvPr id="100" name="Google Shape;100;p19"/>
            <p:cNvGrpSpPr/>
            <p:nvPr/>
          </p:nvGrpSpPr>
          <p:grpSpPr>
            <a:xfrm rot="-5400000">
              <a:off x="-2594138" y="-1792136"/>
              <a:ext cx="14664266" cy="14664266"/>
              <a:chOff x="6061747" y="1538838"/>
              <a:chExt cx="10553467" cy="10553467"/>
            </a:xfrm>
          </p:grpSpPr>
          <p:sp>
            <p:nvSpPr>
              <p:cNvPr id="101" name="Google Shape;101;p19"/>
              <p:cNvSpPr/>
              <p:nvPr/>
            </p:nvSpPr>
            <p:spPr>
              <a:xfrm>
                <a:off x="6061747" y="1538838"/>
                <a:ext cx="10553467" cy="10553467"/>
              </a:xfrm>
              <a:prstGeom prst="ellipse">
                <a:avLst/>
              </a:prstGeom>
              <a:solidFill>
                <a:srgbClr val="FCE2BA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  <p:sp>
            <p:nvSpPr>
              <p:cNvPr id="102" name="Google Shape;102;p19"/>
              <p:cNvSpPr/>
              <p:nvPr/>
            </p:nvSpPr>
            <p:spPr>
              <a:xfrm>
                <a:off x="6061747" y="2605020"/>
                <a:ext cx="2096825" cy="8421104"/>
              </a:xfrm>
              <a:custGeom>
                <a:rect b="b" l="l" r="r" t="t"/>
                <a:pathLst>
                  <a:path extrusionOk="0" h="8421104" w="2096825">
                    <a:moveTo>
                      <a:pt x="2096825" y="0"/>
                    </a:moveTo>
                    <a:lnTo>
                      <a:pt x="2096825" y="8421104"/>
                    </a:lnTo>
                    <a:lnTo>
                      <a:pt x="1920242" y="8282337"/>
                    </a:lnTo>
                    <a:cubicBezTo>
                      <a:pt x="747502" y="7314506"/>
                      <a:pt x="0" y="5849823"/>
                      <a:pt x="0" y="4210553"/>
                    </a:cubicBezTo>
                    <a:cubicBezTo>
                      <a:pt x="0" y="2571281"/>
                      <a:pt x="747502" y="1106598"/>
                      <a:pt x="1920242" y="138768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anchorCtr="0" anchor="ctr" bIns="17125" lIns="34275" spcFirstLastPara="1" rIns="34275" wrap="square" tIns="17125">
                <a:noAutofit/>
              </a:bodyPr>
              <a:lstStyle/>
              <a:p>
                <a:pPr indent="0" lvl="0" marL="0" marR="0" rtl="0" algn="ctr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>
                    <a:srgbClr val="000000"/>
                  </a:buClr>
                  <a:buSzPts val="1300"/>
                  <a:buFont typeface="Arial"/>
                  <a:buNone/>
                </a:pPr>
                <a:r>
                  <a:t/>
                </a:r>
                <a:endParaRPr b="0" i="0" sz="1300" u="none" cap="none" strike="noStrike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endParaRPr>
              </a:p>
            </p:txBody>
          </p:sp>
        </p:grpSp>
      </p:grpSp>
      <p:pic>
        <p:nvPicPr>
          <p:cNvPr id="103" name="Google Shape;103;p1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69354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04" name="Google Shape;104;p19"/>
          <p:cNvSpPr txBox="1"/>
          <p:nvPr>
            <p:ph type="title"/>
          </p:nvPr>
        </p:nvSpPr>
        <p:spPr>
          <a:xfrm>
            <a:off x="713517" y="1485900"/>
            <a:ext cx="5101333" cy="1257300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05" name="Google Shape;105;p19"/>
          <p:cNvSpPr txBox="1"/>
          <p:nvPr>
            <p:ph idx="1" type="body"/>
          </p:nvPr>
        </p:nvSpPr>
        <p:spPr>
          <a:xfrm>
            <a:off x="713517" y="2975162"/>
            <a:ext cx="2322744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300"/>
              <a:buNone/>
              <a:defRPr sz="13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06" name="Google Shape;106;p19"/>
          <p:cNvSpPr txBox="1"/>
          <p:nvPr>
            <p:ph idx="2" type="body"/>
          </p:nvPr>
        </p:nvSpPr>
        <p:spPr>
          <a:xfrm>
            <a:off x="713517" y="4038791"/>
            <a:ext cx="2333985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>
                <a:solidFill>
                  <a:schemeClr val="l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arge title 2 topics side by side">
  <p:cSld name="large title 2 topics side by side">
    <p:bg>
      <p:bgPr>
        <a:solidFill>
          <a:schemeClr val="lt1"/>
        </a:solidFill>
      </p:bgPr>
    </p:bg>
    <p:spTree>
      <p:nvGrpSpPr>
        <p:cNvPr id="1290" name="Shape 1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1" name="Google Shape;1291;p172"/>
          <p:cNvSpPr txBox="1"/>
          <p:nvPr>
            <p:ph type="title"/>
          </p:nvPr>
        </p:nvSpPr>
        <p:spPr>
          <a:xfrm>
            <a:off x="579439" y="934099"/>
            <a:ext cx="3925045" cy="100777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6687A"/>
              </a:buClr>
              <a:buSzPts val="3300"/>
              <a:buFont typeface="Arial"/>
              <a:buNone/>
              <a:defRPr b="0" i="0" sz="3300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92" name="Google Shape;1292;p172"/>
          <p:cNvSpPr/>
          <p:nvPr/>
        </p:nvSpPr>
        <p:spPr>
          <a:xfrm flipH="1" rot="10800000">
            <a:off x="579439" y="2615400"/>
            <a:ext cx="438827" cy="239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3" name="Google Shape;1293;p172"/>
          <p:cNvSpPr/>
          <p:nvPr/>
        </p:nvSpPr>
        <p:spPr>
          <a:xfrm flipH="1" rot="10800000">
            <a:off x="4693703" y="2615400"/>
            <a:ext cx="438827" cy="2395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-127000" lvl="0" marL="2159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4" name="Google Shape;1294;p172"/>
          <p:cNvSpPr txBox="1"/>
          <p:nvPr>
            <p:ph idx="1" type="body"/>
          </p:nvPr>
        </p:nvSpPr>
        <p:spPr>
          <a:xfrm>
            <a:off x="579164" y="2224327"/>
            <a:ext cx="3849980" cy="30194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5" name="Google Shape;1295;p172"/>
          <p:cNvSpPr txBox="1"/>
          <p:nvPr>
            <p:ph idx="2" type="body"/>
          </p:nvPr>
        </p:nvSpPr>
        <p:spPr>
          <a:xfrm>
            <a:off x="572021" y="2782055"/>
            <a:ext cx="3885694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6" name="Google Shape;1296;p172"/>
          <p:cNvSpPr txBox="1"/>
          <p:nvPr>
            <p:ph idx="3" type="body"/>
          </p:nvPr>
        </p:nvSpPr>
        <p:spPr>
          <a:xfrm>
            <a:off x="4693428" y="2224327"/>
            <a:ext cx="3849980" cy="30194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297" name="Google Shape;1297;p172"/>
          <p:cNvSpPr txBox="1"/>
          <p:nvPr>
            <p:ph idx="4" type="body"/>
          </p:nvPr>
        </p:nvSpPr>
        <p:spPr>
          <a:xfrm>
            <a:off x="4686285" y="2782055"/>
            <a:ext cx="3885694" cy="1543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on large image">
  <p:cSld name="titles on large image">
    <p:spTree>
      <p:nvGrpSpPr>
        <p:cNvPr id="1298" name="Shape 1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9" name="Google Shape;1299;p173"/>
          <p:cNvSpPr/>
          <p:nvPr/>
        </p:nvSpPr>
        <p:spPr>
          <a:xfrm>
            <a:off x="-1753682" y="-713379"/>
            <a:ext cx="6569403" cy="6570258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descr="Image placeholder" id="1300" name="Google Shape;1300;p173"/>
          <p:cNvSpPr/>
          <p:nvPr>
            <p:ph idx="2" type="pic"/>
          </p:nvPr>
        </p:nvSpPr>
        <p:spPr>
          <a:xfrm>
            <a:off x="3573591" y="0"/>
            <a:ext cx="5570409" cy="514350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1" name="Google Shape;1301;p173"/>
          <p:cNvSpPr txBox="1"/>
          <p:nvPr>
            <p:ph type="title"/>
          </p:nvPr>
        </p:nvSpPr>
        <p:spPr>
          <a:xfrm>
            <a:off x="540282" y="1806179"/>
            <a:ext cx="3462755" cy="76557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4300"/>
              <a:buFont typeface="Arial"/>
              <a:buNone/>
              <a:defRPr sz="4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2" name="Google Shape;1302;p173"/>
          <p:cNvSpPr txBox="1"/>
          <p:nvPr>
            <p:ph idx="1" type="body"/>
          </p:nvPr>
        </p:nvSpPr>
        <p:spPr>
          <a:xfrm>
            <a:off x="532829" y="2732079"/>
            <a:ext cx="3462755" cy="8038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one speaker">
  <p:cSld name="title slide: one speaker">
    <p:spTree>
      <p:nvGrpSpPr>
        <p:cNvPr id="1303" name="Shape 1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4" name="Google Shape;1304;p174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05" name="Google Shape;1305;p17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06" name="Google Shape;1306;p174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07" name="Google Shape;1307;p174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08" name="Google Shape;1308;p174"/>
          <p:cNvSpPr/>
          <p:nvPr>
            <p:ph idx="2" type="pic"/>
          </p:nvPr>
        </p:nvSpPr>
        <p:spPr>
          <a:xfrm>
            <a:off x="759008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09" name="Google Shape;1309;p174"/>
          <p:cNvSpPr txBox="1"/>
          <p:nvPr>
            <p:ph idx="3" type="body"/>
          </p:nvPr>
        </p:nvSpPr>
        <p:spPr>
          <a:xfrm>
            <a:off x="589892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0" name="Google Shape;1310;p174"/>
          <p:cNvSpPr txBox="1"/>
          <p:nvPr>
            <p:ph idx="4" type="body"/>
          </p:nvPr>
        </p:nvSpPr>
        <p:spPr>
          <a:xfrm>
            <a:off x="589892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2 speakers">
  <p:cSld name="title slide: 2 speakers">
    <p:bg>
      <p:bgPr>
        <a:solidFill>
          <a:srgbClr val="FDFAF5"/>
        </a:solidFill>
      </p:bgPr>
    </p:bg>
    <p:spTree>
      <p:nvGrpSpPr>
        <p:cNvPr id="1311" name="Shape 1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2" name="Google Shape;1312;p175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13" name="Google Shape;1313;p17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14" name="Google Shape;1314;p175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15" name="Google Shape;1315;p175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6" name="Google Shape;1316;p175"/>
          <p:cNvSpPr/>
          <p:nvPr>
            <p:ph idx="2" type="pic"/>
          </p:nvPr>
        </p:nvSpPr>
        <p:spPr>
          <a:xfrm>
            <a:off x="759008" y="2753758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17" name="Google Shape;1317;p175"/>
          <p:cNvSpPr txBox="1"/>
          <p:nvPr>
            <p:ph idx="3" type="body"/>
          </p:nvPr>
        </p:nvSpPr>
        <p:spPr>
          <a:xfrm>
            <a:off x="589892" y="4152473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8" name="Google Shape;1318;p175"/>
          <p:cNvSpPr txBox="1"/>
          <p:nvPr>
            <p:ph idx="4" type="body"/>
          </p:nvPr>
        </p:nvSpPr>
        <p:spPr>
          <a:xfrm>
            <a:off x="589892" y="4389379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19" name="Google Shape;1319;p175"/>
          <p:cNvSpPr/>
          <p:nvPr>
            <p:ph idx="5" type="pic"/>
          </p:nvPr>
        </p:nvSpPr>
        <p:spPr>
          <a:xfrm>
            <a:off x="2916504" y="2753758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0" name="Google Shape;1320;p175"/>
          <p:cNvSpPr txBox="1"/>
          <p:nvPr>
            <p:ph idx="6" type="body"/>
          </p:nvPr>
        </p:nvSpPr>
        <p:spPr>
          <a:xfrm>
            <a:off x="2775927" y="415247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1" name="Google Shape;1321;p175"/>
          <p:cNvSpPr txBox="1"/>
          <p:nvPr>
            <p:ph idx="7" type="body"/>
          </p:nvPr>
        </p:nvSpPr>
        <p:spPr>
          <a:xfrm>
            <a:off x="2775927" y="4389379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3 speakers">
  <p:cSld name="title slide: 3 speakers">
    <p:spTree>
      <p:nvGrpSpPr>
        <p:cNvPr id="1322" name="Shape 13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3" name="Google Shape;1323;p176"/>
          <p:cNvSpPr/>
          <p:nvPr/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24" name="Google Shape;1324;p17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25" name="Google Shape;1325;p176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26" name="Google Shape;1326;p176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27" name="Google Shape;1327;p176"/>
          <p:cNvSpPr/>
          <p:nvPr>
            <p:ph idx="2" type="pic"/>
          </p:nvPr>
        </p:nvSpPr>
        <p:spPr>
          <a:xfrm>
            <a:off x="759008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8" name="Google Shape;1328;p176"/>
          <p:cNvSpPr/>
          <p:nvPr>
            <p:ph idx="3" type="pic"/>
          </p:nvPr>
        </p:nvSpPr>
        <p:spPr>
          <a:xfrm>
            <a:off x="2916504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29" name="Google Shape;1329;p176"/>
          <p:cNvSpPr/>
          <p:nvPr>
            <p:ph idx="4" type="pic"/>
          </p:nvPr>
        </p:nvSpPr>
        <p:spPr>
          <a:xfrm>
            <a:off x="5123106" y="2757840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30" name="Google Shape;1330;p176"/>
          <p:cNvSpPr txBox="1"/>
          <p:nvPr>
            <p:ph idx="5" type="body"/>
          </p:nvPr>
        </p:nvSpPr>
        <p:spPr>
          <a:xfrm>
            <a:off x="589892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1" name="Google Shape;1331;p176"/>
          <p:cNvSpPr txBox="1"/>
          <p:nvPr>
            <p:ph idx="6" type="body"/>
          </p:nvPr>
        </p:nvSpPr>
        <p:spPr>
          <a:xfrm>
            <a:off x="589892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2" name="Google Shape;1332;p176"/>
          <p:cNvSpPr txBox="1"/>
          <p:nvPr>
            <p:ph idx="7" type="body"/>
          </p:nvPr>
        </p:nvSpPr>
        <p:spPr>
          <a:xfrm>
            <a:off x="2775927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3" name="Google Shape;1333;p176"/>
          <p:cNvSpPr txBox="1"/>
          <p:nvPr>
            <p:ph idx="8" type="body"/>
          </p:nvPr>
        </p:nvSpPr>
        <p:spPr>
          <a:xfrm>
            <a:off x="2775927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4" name="Google Shape;1334;p176"/>
          <p:cNvSpPr txBox="1"/>
          <p:nvPr>
            <p:ph idx="9" type="body"/>
          </p:nvPr>
        </p:nvSpPr>
        <p:spPr>
          <a:xfrm>
            <a:off x="4953988" y="414703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35" name="Google Shape;1335;p176"/>
          <p:cNvSpPr txBox="1"/>
          <p:nvPr>
            <p:ph idx="13" type="body"/>
          </p:nvPr>
        </p:nvSpPr>
        <p:spPr>
          <a:xfrm>
            <a:off x="4953988" y="438393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: 4 speakers">
  <p:cSld name="title slide: 4 speakers">
    <p:spTree>
      <p:nvGrpSpPr>
        <p:cNvPr id="1336" name="Shape 13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7" name="Google Shape;1337;p177"/>
          <p:cNvSpPr/>
          <p:nvPr/>
        </p:nvSpPr>
        <p:spPr>
          <a:xfrm>
            <a:off x="0" y="0"/>
            <a:ext cx="9144000" cy="2385658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338" name="Google Shape;1338;p17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829162" y="592997"/>
            <a:ext cx="818376" cy="207077"/>
          </a:xfrm>
          <a:prstGeom prst="rect">
            <a:avLst/>
          </a:prstGeom>
          <a:noFill/>
          <a:ln>
            <a:noFill/>
          </a:ln>
        </p:spPr>
      </p:pic>
      <p:sp>
        <p:nvSpPr>
          <p:cNvPr id="1339" name="Google Shape;1339;p177"/>
          <p:cNvSpPr txBox="1"/>
          <p:nvPr>
            <p:ph type="title"/>
          </p:nvPr>
        </p:nvSpPr>
        <p:spPr>
          <a:xfrm>
            <a:off x="829162" y="1164147"/>
            <a:ext cx="7227080" cy="44712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000"/>
              <a:buFont typeface="Arial"/>
              <a:buNone/>
              <a:defRPr b="0" i="0" sz="3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40" name="Google Shape;1340;p177"/>
          <p:cNvSpPr txBox="1"/>
          <p:nvPr>
            <p:ph idx="1" type="body"/>
          </p:nvPr>
        </p:nvSpPr>
        <p:spPr>
          <a:xfrm>
            <a:off x="829162" y="1661684"/>
            <a:ext cx="7227080" cy="34809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  <a:defRPr b="0" i="0" sz="20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1" name="Google Shape;1341;p177"/>
          <p:cNvSpPr/>
          <p:nvPr>
            <p:ph idx="2" type="pic"/>
          </p:nvPr>
        </p:nvSpPr>
        <p:spPr>
          <a:xfrm>
            <a:off x="759008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2" name="Google Shape;1342;p177"/>
          <p:cNvSpPr/>
          <p:nvPr>
            <p:ph idx="3" type="pic"/>
          </p:nvPr>
        </p:nvSpPr>
        <p:spPr>
          <a:xfrm>
            <a:off x="2916504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3" name="Google Shape;1343;p177"/>
          <p:cNvSpPr/>
          <p:nvPr>
            <p:ph idx="4" type="pic"/>
          </p:nvPr>
        </p:nvSpPr>
        <p:spPr>
          <a:xfrm>
            <a:off x="5123106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4" name="Google Shape;1344;p177"/>
          <p:cNvSpPr/>
          <p:nvPr>
            <p:ph idx="5" type="pic"/>
          </p:nvPr>
        </p:nvSpPr>
        <p:spPr>
          <a:xfrm>
            <a:off x="7309141" y="2757842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45" name="Google Shape;1345;p177"/>
          <p:cNvSpPr txBox="1"/>
          <p:nvPr>
            <p:ph idx="6" type="body"/>
          </p:nvPr>
        </p:nvSpPr>
        <p:spPr>
          <a:xfrm>
            <a:off x="589892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6" name="Google Shape;1346;p177"/>
          <p:cNvSpPr txBox="1"/>
          <p:nvPr>
            <p:ph idx="7" type="body"/>
          </p:nvPr>
        </p:nvSpPr>
        <p:spPr>
          <a:xfrm>
            <a:off x="589892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7" name="Google Shape;1347;p177"/>
          <p:cNvSpPr txBox="1"/>
          <p:nvPr>
            <p:ph idx="8" type="body"/>
          </p:nvPr>
        </p:nvSpPr>
        <p:spPr>
          <a:xfrm>
            <a:off x="2775927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8" name="Google Shape;1348;p177"/>
          <p:cNvSpPr txBox="1"/>
          <p:nvPr>
            <p:ph idx="9" type="body"/>
          </p:nvPr>
        </p:nvSpPr>
        <p:spPr>
          <a:xfrm>
            <a:off x="2775927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49" name="Google Shape;1349;p177"/>
          <p:cNvSpPr txBox="1"/>
          <p:nvPr>
            <p:ph idx="13" type="body"/>
          </p:nvPr>
        </p:nvSpPr>
        <p:spPr>
          <a:xfrm>
            <a:off x="4953988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0" name="Google Shape;1350;p177"/>
          <p:cNvSpPr txBox="1"/>
          <p:nvPr>
            <p:ph idx="14" type="body"/>
          </p:nvPr>
        </p:nvSpPr>
        <p:spPr>
          <a:xfrm>
            <a:off x="4953988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1" name="Google Shape;1351;p177"/>
          <p:cNvSpPr txBox="1"/>
          <p:nvPr>
            <p:ph idx="15" type="body"/>
          </p:nvPr>
        </p:nvSpPr>
        <p:spPr>
          <a:xfrm>
            <a:off x="7140024" y="414703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352" name="Google Shape;1352;p177"/>
          <p:cNvSpPr txBox="1"/>
          <p:nvPr>
            <p:ph idx="16" type="body"/>
          </p:nvPr>
        </p:nvSpPr>
        <p:spPr>
          <a:xfrm>
            <a:off x="7140024" y="438393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idea full bleed image bg">
  <p:cSld name="big idea full bleed image bg">
    <p:spTree>
      <p:nvGrpSpPr>
        <p:cNvPr id="1353" name="Shape 1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4" name="Google Shape;1354;p178"/>
          <p:cNvSpPr txBox="1"/>
          <p:nvPr>
            <p:ph type="title"/>
          </p:nvPr>
        </p:nvSpPr>
        <p:spPr>
          <a:xfrm>
            <a:off x="2465889" y="1655309"/>
            <a:ext cx="4212223" cy="1832882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915907"/>
              </a:buClr>
              <a:buSzPts val="3300"/>
              <a:buFont typeface="Arial"/>
              <a:buNone/>
              <a:defRPr sz="33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55" name="Google Shape;1355;p178"/>
          <p:cNvSpPr/>
          <p:nvPr>
            <p:ph idx="2" type="pic"/>
          </p:nvPr>
        </p:nvSpPr>
        <p:spPr>
          <a:xfrm>
            <a:off x="5661551" y="0"/>
            <a:ext cx="3481149" cy="517999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56" name="Google Shape;1356;p178"/>
          <p:cNvSpPr/>
          <p:nvPr>
            <p:ph idx="3" type="pic"/>
          </p:nvPr>
        </p:nvSpPr>
        <p:spPr>
          <a:xfrm>
            <a:off x="0" y="0"/>
            <a:ext cx="3482449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obile title">
  <p:cSld name="mobile title">
    <p:bg>
      <p:bgPr>
        <a:solidFill>
          <a:schemeClr val="lt1"/>
        </a:solidFill>
      </p:bgPr>
    </p:bg>
    <p:spTree>
      <p:nvGrpSpPr>
        <p:cNvPr id="1357" name="Shape 1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8" name="Google Shape;1358;p179"/>
          <p:cNvSpPr/>
          <p:nvPr/>
        </p:nvSpPr>
        <p:spPr>
          <a:xfrm>
            <a:off x="9524" y="2382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59" name="Google Shape;1359;p179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pple laptop device" id="1360" name="Google Shape;1360;p17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281477" y="498247"/>
            <a:ext cx="6012405" cy="3324166"/>
          </a:xfrm>
          <a:prstGeom prst="rect">
            <a:avLst/>
          </a:prstGeom>
          <a:noFill/>
          <a:ln>
            <a:noFill/>
          </a:ln>
        </p:spPr>
      </p:pic>
      <p:sp>
        <p:nvSpPr>
          <p:cNvPr id="1361" name="Google Shape;1361;p179"/>
          <p:cNvSpPr/>
          <p:nvPr>
            <p:ph idx="2" type="pic"/>
          </p:nvPr>
        </p:nvSpPr>
        <p:spPr>
          <a:xfrm>
            <a:off x="6070597" y="725833"/>
            <a:ext cx="4442833" cy="266467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descr="Samsung mobile device" id="1362" name="Google Shape;1362;p17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7044720" y="2385568"/>
            <a:ext cx="1387748" cy="290458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Apple mobile device" id="1363" name="Google Shape;1363;p179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713929" y="1447229"/>
            <a:ext cx="1331278" cy="2789842"/>
          </a:xfrm>
          <a:prstGeom prst="rect">
            <a:avLst/>
          </a:prstGeom>
          <a:noFill/>
          <a:ln>
            <a:noFill/>
          </a:ln>
        </p:spPr>
      </p:pic>
      <p:sp>
        <p:nvSpPr>
          <p:cNvPr id="1364" name="Google Shape;1364;p179"/>
          <p:cNvSpPr/>
          <p:nvPr>
            <p:ph idx="3" type="pic"/>
          </p:nvPr>
        </p:nvSpPr>
        <p:spPr>
          <a:xfrm>
            <a:off x="4758086" y="1482349"/>
            <a:ext cx="1244199" cy="271146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65" name="Google Shape;1365;p179"/>
          <p:cNvSpPr/>
          <p:nvPr>
            <p:ph idx="4" type="pic"/>
          </p:nvPr>
        </p:nvSpPr>
        <p:spPr>
          <a:xfrm>
            <a:off x="6426742" y="3207992"/>
            <a:ext cx="2592274" cy="12594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66" name="Google Shape;1366;p179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iphone x + galaxy s9">
  <p:cSld name="title iphone x + galaxy s9">
    <p:bg>
      <p:bgPr>
        <a:solidFill>
          <a:schemeClr val="lt1"/>
        </a:solidFill>
      </p:bgPr>
    </p:bg>
    <p:spTree>
      <p:nvGrpSpPr>
        <p:cNvPr id="1367" name="Shape 1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68" name="Google Shape;1368;p18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55513" y="209169"/>
            <a:ext cx="2267313" cy="4745539"/>
          </a:xfrm>
          <a:prstGeom prst="rect">
            <a:avLst/>
          </a:prstGeom>
          <a:noFill/>
          <a:ln>
            <a:noFill/>
          </a:ln>
        </p:spPr>
      </p:pic>
      <p:sp>
        <p:nvSpPr>
          <p:cNvPr id="1369" name="Google Shape;1369;p180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0" name="Google Shape;1370;p180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1" name="Google Shape;1371;p18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037226" y="326502"/>
            <a:ext cx="2219455" cy="4631040"/>
          </a:xfrm>
          <a:prstGeom prst="rect">
            <a:avLst/>
          </a:prstGeom>
          <a:noFill/>
          <a:ln>
            <a:noFill/>
          </a:ln>
        </p:spPr>
      </p:pic>
      <p:sp>
        <p:nvSpPr>
          <p:cNvPr id="1372" name="Google Shape;1372;p180"/>
          <p:cNvSpPr/>
          <p:nvPr>
            <p:ph idx="2" type="pic"/>
          </p:nvPr>
        </p:nvSpPr>
        <p:spPr>
          <a:xfrm>
            <a:off x="5112798" y="385515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373" name="Google Shape;1373;p180"/>
          <p:cNvSpPr/>
          <p:nvPr>
            <p:ph idx="3" type="pic"/>
          </p:nvPr>
        </p:nvSpPr>
        <p:spPr>
          <a:xfrm>
            <a:off x="7542530" y="457393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74" name="Google Shape;1374;p18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iphone x + macbook air">
  <p:cSld name="title + iphone x + macbook air">
    <p:bg>
      <p:bgPr>
        <a:solidFill>
          <a:schemeClr val="lt1"/>
        </a:solidFill>
      </p:bgPr>
    </p:bg>
    <p:spTree>
      <p:nvGrpSpPr>
        <p:cNvPr id="1375" name="Shape 1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" name="Google Shape;1376;p181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77" name="Google Shape;1377;p181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78" name="Google Shape;1378;p1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066" y="167878"/>
            <a:ext cx="8674236" cy="4795852"/>
          </a:xfrm>
          <a:prstGeom prst="rect">
            <a:avLst/>
          </a:prstGeom>
          <a:noFill/>
          <a:ln>
            <a:noFill/>
          </a:ln>
        </p:spPr>
      </p:pic>
      <p:sp>
        <p:nvSpPr>
          <p:cNvPr id="1379" name="Google Shape;1379;p181"/>
          <p:cNvSpPr/>
          <p:nvPr>
            <p:ph idx="2" type="pic"/>
          </p:nvPr>
        </p:nvSpPr>
        <p:spPr>
          <a:xfrm>
            <a:off x="7234800" y="496864"/>
            <a:ext cx="6419803" cy="38503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0" name="Google Shape;1380;p18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20521" y="887234"/>
            <a:ext cx="1924087" cy="4014736"/>
          </a:xfrm>
          <a:prstGeom prst="rect">
            <a:avLst/>
          </a:prstGeom>
          <a:noFill/>
          <a:ln>
            <a:noFill/>
          </a:ln>
        </p:spPr>
      </p:pic>
      <p:sp>
        <p:nvSpPr>
          <p:cNvPr id="1381" name="Google Shape;1381;p181"/>
          <p:cNvSpPr/>
          <p:nvPr>
            <p:ph idx="3" type="pic"/>
          </p:nvPr>
        </p:nvSpPr>
        <p:spPr>
          <a:xfrm>
            <a:off x="4888035" y="935172"/>
            <a:ext cx="1791188" cy="390351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2" name="Google Shape;1382;p18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2">
  <p:cSld name="green_title 2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0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20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D7EBC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20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20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4300"/>
              <a:buFont typeface="Arial"/>
              <a:buNone/>
              <a:defRPr sz="4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2" name="Google Shape;112;p20"/>
          <p:cNvSpPr txBox="1"/>
          <p:nvPr>
            <p:ph idx="1" type="body"/>
          </p:nvPr>
        </p:nvSpPr>
        <p:spPr>
          <a:xfrm>
            <a:off x="2204155" y="2586025"/>
            <a:ext cx="3350101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13" name="Google Shape;113;p2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+ samsung s9 + macbook air">
  <p:cSld name="title + samsung s9 + macbook air">
    <p:bg>
      <p:bgPr>
        <a:solidFill>
          <a:schemeClr val="lt1"/>
        </a:solidFill>
      </p:bgPr>
    </p:bg>
    <p:spTree>
      <p:nvGrpSpPr>
        <p:cNvPr id="1383" name="Shape 1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" name="Google Shape;1384;p182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85" name="Google Shape;1385;p182"/>
          <p:cNvSpPr txBox="1"/>
          <p:nvPr>
            <p:ph type="title"/>
          </p:nvPr>
        </p:nvSpPr>
        <p:spPr>
          <a:xfrm>
            <a:off x="559164" y="1577340"/>
            <a:ext cx="3340816" cy="200596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id="1386" name="Google Shape;1386;p1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103927" y="168354"/>
            <a:ext cx="8672514" cy="47949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7" name="Google Shape;1387;p182"/>
          <p:cNvSpPr/>
          <p:nvPr>
            <p:ph idx="2" type="pic"/>
          </p:nvPr>
        </p:nvSpPr>
        <p:spPr>
          <a:xfrm>
            <a:off x="7234800" y="496864"/>
            <a:ext cx="6419803" cy="385039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88" name="Google Shape;1388;p18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06089" y="768426"/>
            <a:ext cx="1990664" cy="4166505"/>
          </a:xfrm>
          <a:prstGeom prst="rect">
            <a:avLst/>
          </a:prstGeom>
          <a:noFill/>
          <a:ln>
            <a:noFill/>
          </a:ln>
        </p:spPr>
      </p:pic>
      <p:sp>
        <p:nvSpPr>
          <p:cNvPr id="1389" name="Google Shape;1389;p182"/>
          <p:cNvSpPr/>
          <p:nvPr>
            <p:ph idx="3" type="pic"/>
          </p:nvPr>
        </p:nvSpPr>
        <p:spPr>
          <a:xfrm>
            <a:off x="4782544" y="983956"/>
            <a:ext cx="1835398" cy="377111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390" name="Google Shape;1390;p18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572021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macbook air">
  <p:cSld name="titles + macbook air">
    <p:bg>
      <p:bgPr>
        <a:solidFill>
          <a:srgbClr val="FDFAF5"/>
        </a:solidFill>
      </p:bgPr>
    </p:bg>
    <p:spTree>
      <p:nvGrpSpPr>
        <p:cNvPr id="1391" name="Shape 13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" name="Google Shape;1392;p183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3" name="Google Shape;1393;p183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94" name="Google Shape;1394;p183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95" name="Google Shape;1395;p1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396" name="Google Shape;1396;p183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4_titles + macbook air">
  <p:cSld name="4_titles + macbook air">
    <p:bg>
      <p:bgPr>
        <a:solidFill>
          <a:srgbClr val="FDFAF5"/>
        </a:solidFill>
      </p:bgPr>
    </p:bg>
    <p:spTree>
      <p:nvGrpSpPr>
        <p:cNvPr id="1397" name="Shape 1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" name="Google Shape;1398;p184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9" name="Google Shape;1399;p184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0" name="Google Shape;1400;p184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s + macbook air">
  <p:cSld name="1_titles + macbook air">
    <p:bg>
      <p:bgPr>
        <a:solidFill>
          <a:srgbClr val="FDFAF5"/>
        </a:solidFill>
      </p:bgPr>
    </p:bg>
    <p:spTree>
      <p:nvGrpSpPr>
        <p:cNvPr id="1401" name="Shape 14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" name="Google Shape;1402;p185"/>
          <p:cNvSpPr/>
          <p:nvPr/>
        </p:nvSpPr>
        <p:spPr>
          <a:xfrm>
            <a:off x="0" y="0"/>
            <a:ext cx="6164200" cy="5143500"/>
          </a:xfrm>
          <a:custGeom>
            <a:rect b="b" l="l" r="r" t="t"/>
            <a:pathLst>
              <a:path extrusionOk="0" h="13715999" w="16440007">
                <a:moveTo>
                  <a:pt x="0" y="0"/>
                </a:moveTo>
                <a:lnTo>
                  <a:pt x="14694637" y="0"/>
                </a:lnTo>
                <a:lnTo>
                  <a:pt x="14710471" y="27538"/>
                </a:lnTo>
                <a:cubicBezTo>
                  <a:pt x="15813473" y="2057983"/>
                  <a:pt x="16440007" y="4384824"/>
                  <a:pt x="16440007" y="6857999"/>
                </a:cubicBezTo>
                <a:cubicBezTo>
                  <a:pt x="16440007" y="9331174"/>
                  <a:pt x="15813474" y="11658015"/>
                  <a:pt x="14710471" y="13688459"/>
                </a:cubicBezTo>
                <a:lnTo>
                  <a:pt x="14694636" y="13715999"/>
                </a:lnTo>
                <a:lnTo>
                  <a:pt x="0" y="13715999"/>
                </a:lnTo>
                <a:lnTo>
                  <a:pt x="0" y="0"/>
                </a:ln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3" name="Google Shape;1403;p185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4" name="Google Shape;1404;p185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05" name="Google Shape;1405;p1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406" name="Google Shape;1406;p185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3_titles + macbook air">
  <p:cSld name="3_titles + macbook air">
    <p:bg>
      <p:bgPr>
        <a:solidFill>
          <a:srgbClr val="FDFAF5"/>
        </a:solidFill>
      </p:bgPr>
    </p:bg>
    <p:spTree>
      <p:nvGrpSpPr>
        <p:cNvPr id="1407" name="Shape 14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8" name="Google Shape;1408;p186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9" name="Google Shape;1409;p186"/>
          <p:cNvSpPr txBox="1"/>
          <p:nvPr>
            <p:ph type="title"/>
          </p:nvPr>
        </p:nvSpPr>
        <p:spPr>
          <a:xfrm>
            <a:off x="540566" y="1628775"/>
            <a:ext cx="269207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0" name="Google Shape;1410;p186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1" name="Google Shape;1411;p18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147660" y="881380"/>
            <a:ext cx="5990770" cy="3312205"/>
          </a:xfrm>
          <a:prstGeom prst="rect">
            <a:avLst/>
          </a:prstGeom>
          <a:noFill/>
          <a:ln>
            <a:noFill/>
          </a:ln>
        </p:spPr>
      </p:pic>
      <p:sp>
        <p:nvSpPr>
          <p:cNvPr id="1412" name="Google Shape;1412;p186"/>
          <p:cNvSpPr/>
          <p:nvPr>
            <p:ph idx="2" type="pic"/>
          </p:nvPr>
        </p:nvSpPr>
        <p:spPr>
          <a:xfrm>
            <a:off x="3922265" y="1105739"/>
            <a:ext cx="4436548" cy="26661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x vertical">
  <p:cSld name="titles + iphone x vertical">
    <p:spTree>
      <p:nvGrpSpPr>
        <p:cNvPr id="1413" name="Shape 14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4" name="Google Shape;1414;p187"/>
          <p:cNvSpPr txBox="1"/>
          <p:nvPr>
            <p:ph type="title"/>
          </p:nvPr>
        </p:nvSpPr>
        <p:spPr>
          <a:xfrm>
            <a:off x="540565" y="1628775"/>
            <a:ext cx="2753295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15" name="Google Shape;1415;p187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16" name="Google Shape;1416;p187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17" name="Google Shape;1417;p18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18" name="Google Shape;1418;p187"/>
          <p:cNvSpPr/>
          <p:nvPr>
            <p:ph idx="2" type="pic"/>
          </p:nvPr>
        </p:nvSpPr>
        <p:spPr>
          <a:xfrm>
            <a:off x="4830544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7_titles + iphone x vertical">
  <p:cSld name="7_titles + iphone x vertical">
    <p:spTree>
      <p:nvGrpSpPr>
        <p:cNvPr id="1419" name="Shape 14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0" name="Google Shape;1420;p188"/>
          <p:cNvSpPr txBox="1"/>
          <p:nvPr>
            <p:ph type="title"/>
          </p:nvPr>
        </p:nvSpPr>
        <p:spPr>
          <a:xfrm>
            <a:off x="540565" y="1628775"/>
            <a:ext cx="267982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1" name="Google Shape;1421;p188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22" name="Google Shape;1422;p188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23" name="Google Shape;1423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66102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24" name="Google Shape;1424;p188"/>
          <p:cNvSpPr/>
          <p:nvPr>
            <p:ph idx="2" type="pic"/>
          </p:nvPr>
        </p:nvSpPr>
        <p:spPr>
          <a:xfrm>
            <a:off x="4830544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25" name="Google Shape;1425;p18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118090" y="267296"/>
            <a:ext cx="2208698" cy="4629348"/>
          </a:xfrm>
          <a:prstGeom prst="rect">
            <a:avLst/>
          </a:prstGeom>
          <a:noFill/>
          <a:ln>
            <a:noFill/>
          </a:ln>
        </p:spPr>
      </p:pic>
      <p:sp>
        <p:nvSpPr>
          <p:cNvPr id="1426" name="Google Shape;1426;p188"/>
          <p:cNvSpPr/>
          <p:nvPr>
            <p:ph idx="3" type="pic"/>
          </p:nvPr>
        </p:nvSpPr>
        <p:spPr>
          <a:xfrm>
            <a:off x="7182532" y="322554"/>
            <a:ext cx="2066928" cy="450443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">
  <p:cSld name="titles + iphone horizontal">
    <p:spTree>
      <p:nvGrpSpPr>
        <p:cNvPr id="1427" name="Shape 14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8" name="Google Shape;1428;p189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29" name="Google Shape;1429;p189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0" name="Google Shape;1430;p189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1" name="Google Shape;1431;p18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121145" y="268413"/>
            <a:ext cx="2207214" cy="4626238"/>
          </a:xfrm>
          <a:prstGeom prst="rect">
            <a:avLst/>
          </a:prstGeom>
          <a:noFill/>
          <a:ln>
            <a:noFill/>
          </a:ln>
        </p:spPr>
      </p:pic>
      <p:sp>
        <p:nvSpPr>
          <p:cNvPr id="1432" name="Google Shape;1432;p189"/>
          <p:cNvSpPr/>
          <p:nvPr>
            <p:ph idx="2" type="pic"/>
          </p:nvPr>
        </p:nvSpPr>
        <p:spPr>
          <a:xfrm rot="5400000">
            <a:off x="5187289" y="322848"/>
            <a:ext cx="2067198" cy="45038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33" name="Google Shape;1433;p189"/>
          <p:cNvSpPr txBox="1"/>
          <p:nvPr/>
        </p:nvSpPr>
        <p:spPr>
          <a:xfrm>
            <a:off x="3968962" y="1541165"/>
            <a:ext cx="4503847" cy="2067198"/>
          </a:xfrm>
          <a:prstGeom prst="rect">
            <a:avLst/>
          </a:prstGeom>
          <a:noFill/>
          <a:ln>
            <a:noFill/>
          </a:ln>
        </p:spPr>
        <p:txBody>
          <a:bodyPr anchorCtr="0" anchor="t" bIns="171425" lIns="171425" spcFirstLastPara="1" rIns="171425" wrap="square" tIns="96002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None/>
            </a:pPr>
            <a:r>
              <a:rPr b="0" i="0" lang="en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iPhone X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vertical detail">
  <p:cSld name="titles + iphone vertical detail">
    <p:spTree>
      <p:nvGrpSpPr>
        <p:cNvPr id="1434" name="Shape 14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5" name="Google Shape;1435;p190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36" name="Google Shape;1436;p190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37" name="Google Shape;1437;p190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38" name="Google Shape;1438;p19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0477" y="-573741"/>
            <a:ext cx="3015724" cy="6292512"/>
          </a:xfrm>
          <a:prstGeom prst="rect">
            <a:avLst/>
          </a:prstGeom>
          <a:noFill/>
          <a:ln>
            <a:noFill/>
          </a:ln>
        </p:spPr>
      </p:pic>
      <p:sp>
        <p:nvSpPr>
          <p:cNvPr id="1439" name="Google Shape;1439;p190"/>
          <p:cNvSpPr/>
          <p:nvPr>
            <p:ph idx="2" type="pic"/>
          </p:nvPr>
        </p:nvSpPr>
        <p:spPr>
          <a:xfrm>
            <a:off x="4812672" y="-483984"/>
            <a:ext cx="2813810" cy="6132102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40" name="Google Shape;1440;p190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s + iphone horizontal detail">
  <p:cSld name="titles + iphone horizontal detail">
    <p:spTree>
      <p:nvGrpSpPr>
        <p:cNvPr id="1441" name="Shape 14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2" name="Google Shape;1442;p191"/>
          <p:cNvSpPr txBox="1"/>
          <p:nvPr>
            <p:ph type="title"/>
          </p:nvPr>
        </p:nvSpPr>
        <p:spPr>
          <a:xfrm>
            <a:off x="540566" y="1628775"/>
            <a:ext cx="265533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43" name="Google Shape;1443;p191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44" name="Google Shape;1444;p191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45" name="Google Shape;1445;p19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506587" y="-569033"/>
            <a:ext cx="3013564" cy="6288005"/>
          </a:xfrm>
          <a:prstGeom prst="rect">
            <a:avLst/>
          </a:prstGeom>
          <a:noFill/>
          <a:ln>
            <a:noFill/>
          </a:ln>
        </p:spPr>
      </p:pic>
      <p:sp>
        <p:nvSpPr>
          <p:cNvPr id="1446" name="Google Shape;1446;p191"/>
          <p:cNvSpPr txBox="1"/>
          <p:nvPr/>
        </p:nvSpPr>
        <p:spPr>
          <a:xfrm>
            <a:off x="8413330" y="548883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7" name="Google Shape;1447;p191"/>
          <p:cNvSpPr/>
          <p:nvPr>
            <p:ph idx="2" type="pic"/>
          </p:nvPr>
        </p:nvSpPr>
        <p:spPr>
          <a:xfrm>
            <a:off x="3963004" y="1170984"/>
            <a:ext cx="6120782" cy="28093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2">
  <p:cSld name="amber_title 2"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1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21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21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1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19" name="Google Shape;119;p21"/>
          <p:cNvSpPr txBox="1"/>
          <p:nvPr>
            <p:ph idx="1" type="body"/>
          </p:nvPr>
        </p:nvSpPr>
        <p:spPr>
          <a:xfrm>
            <a:off x="2204155" y="2586025"/>
            <a:ext cx="3327244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0" name="Google Shape;120;p2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vertical">
  <p:cSld name="samsung vertical">
    <p:spTree>
      <p:nvGrpSpPr>
        <p:cNvPr id="1448" name="Shape 1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9" name="Google Shape;1449;p192"/>
          <p:cNvSpPr txBox="1"/>
          <p:nvPr>
            <p:ph type="title"/>
          </p:nvPr>
        </p:nvSpPr>
        <p:spPr>
          <a:xfrm>
            <a:off x="540565" y="1628775"/>
            <a:ext cx="2704316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0" name="Google Shape;1450;p192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1" name="Google Shape;1451;p192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2" name="Google Shape;1452;p19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3" name="Google Shape;1453;p192"/>
          <p:cNvSpPr/>
          <p:nvPr>
            <p:ph idx="2" type="pic"/>
          </p:nvPr>
        </p:nvSpPr>
        <p:spPr>
          <a:xfrm>
            <a:off x="4817117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2 samsungs vertical">
  <p:cSld name="2 samsungs vertical">
    <p:spTree>
      <p:nvGrpSpPr>
        <p:cNvPr id="1454" name="Shape 14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5" name="Google Shape;1455;p193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6" name="Google Shape;1456;p193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57" name="Google Shape;1457;p193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58" name="Google Shape;1458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37187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59" name="Google Shape;1459;p193"/>
          <p:cNvSpPr/>
          <p:nvPr>
            <p:ph idx="2" type="pic"/>
          </p:nvPr>
        </p:nvSpPr>
        <p:spPr>
          <a:xfrm>
            <a:off x="4817117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60" name="Google Shape;1460;p19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081834" y="175672"/>
            <a:ext cx="2248491" cy="4706143"/>
          </a:xfrm>
          <a:prstGeom prst="rect">
            <a:avLst/>
          </a:prstGeom>
          <a:noFill/>
          <a:ln>
            <a:noFill/>
          </a:ln>
        </p:spPr>
      </p:pic>
      <p:sp>
        <p:nvSpPr>
          <p:cNvPr id="1461" name="Google Shape;1461;p193"/>
          <p:cNvSpPr/>
          <p:nvPr>
            <p:ph idx="3" type="pic"/>
          </p:nvPr>
        </p:nvSpPr>
        <p:spPr>
          <a:xfrm>
            <a:off x="7161764" y="445770"/>
            <a:ext cx="2091676" cy="429768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9 vertical">
  <p:cSld name="samsung 9 vertical">
    <p:spTree>
      <p:nvGrpSpPr>
        <p:cNvPr id="1462" name="Shape 1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3" name="Google Shape;1463;p194"/>
          <p:cNvSpPr txBox="1"/>
          <p:nvPr>
            <p:ph type="title"/>
          </p:nvPr>
        </p:nvSpPr>
        <p:spPr>
          <a:xfrm>
            <a:off x="540565" y="1628775"/>
            <a:ext cx="2687664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64" name="Google Shape;1464;p194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5" name="Google Shape;1465;p194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66" name="Google Shape;1466;p19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058261" y="174803"/>
            <a:ext cx="2249474" cy="47082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7" name="Google Shape;1467;p194"/>
          <p:cNvSpPr/>
          <p:nvPr>
            <p:ph idx="2" type="pic"/>
          </p:nvPr>
        </p:nvSpPr>
        <p:spPr>
          <a:xfrm rot="5400000">
            <a:off x="5070962" y="382019"/>
            <a:ext cx="2091948" cy="429712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1468" name="Google Shape;1468;p194"/>
          <p:cNvSpPr txBox="1"/>
          <p:nvPr/>
        </p:nvSpPr>
        <p:spPr>
          <a:xfrm>
            <a:off x="3968370" y="1484597"/>
            <a:ext cx="4297120" cy="2091948"/>
          </a:xfrm>
          <a:prstGeom prst="rect">
            <a:avLst/>
          </a:prstGeom>
          <a:noFill/>
          <a:ln>
            <a:noFill/>
          </a:ln>
        </p:spPr>
        <p:txBody>
          <a:bodyPr anchorCtr="0" anchor="t" bIns="240000" lIns="274300" spcFirstLastPara="1" rIns="205725" wrap="square" tIns="8228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None/>
            </a:pPr>
            <a:r>
              <a:rPr b="0" i="0" lang="en" sz="15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Drag and drop your Samsung screenshot into this photo placeholder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s9 vertical detail">
  <p:cSld name="samsung s9 vertical detail">
    <p:spTree>
      <p:nvGrpSpPr>
        <p:cNvPr id="1469" name="Shape 14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" name="Google Shape;1470;p195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1" name="Google Shape;1471;p19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4714372" y="-920543"/>
            <a:ext cx="3307980" cy="6923678"/>
          </a:xfrm>
          <a:prstGeom prst="rect">
            <a:avLst/>
          </a:prstGeom>
          <a:noFill/>
          <a:ln>
            <a:noFill/>
          </a:ln>
        </p:spPr>
      </p:pic>
      <p:sp>
        <p:nvSpPr>
          <p:cNvPr id="1472" name="Google Shape;1472;p195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3" name="Google Shape;1473;p195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74" name="Google Shape;1474;p195"/>
          <p:cNvSpPr/>
          <p:nvPr>
            <p:ph idx="2" type="pic"/>
          </p:nvPr>
        </p:nvSpPr>
        <p:spPr>
          <a:xfrm>
            <a:off x="4835641" y="-590084"/>
            <a:ext cx="3057365" cy="6294561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amsung detail">
  <p:cSld name="samsung detail">
    <p:spTree>
      <p:nvGrpSpPr>
        <p:cNvPr id="1475" name="Shape 1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6" name="Google Shape;1476;p196"/>
          <p:cNvSpPr/>
          <p:nvPr/>
        </p:nvSpPr>
        <p:spPr>
          <a:xfrm>
            <a:off x="4250360" y="0"/>
            <a:ext cx="4893640" cy="5143500"/>
          </a:xfrm>
          <a:custGeom>
            <a:rect b="b" l="l" r="r" t="t"/>
            <a:pathLst>
              <a:path extrusionOk="0" h="13716000" w="13051407">
                <a:moveTo>
                  <a:pt x="2591986" y="0"/>
                </a:moveTo>
                <a:lnTo>
                  <a:pt x="13051407" y="0"/>
                </a:lnTo>
                <a:lnTo>
                  <a:pt x="13051407" y="13716000"/>
                </a:lnTo>
                <a:lnTo>
                  <a:pt x="2591986" y="13716000"/>
                </a:lnTo>
                <a:lnTo>
                  <a:pt x="2369931" y="13459652"/>
                </a:lnTo>
                <a:cubicBezTo>
                  <a:pt x="889386" y="11665645"/>
                  <a:pt x="0" y="9365686"/>
                  <a:pt x="0" y="6858000"/>
                </a:cubicBezTo>
                <a:cubicBezTo>
                  <a:pt x="0" y="4350314"/>
                  <a:pt x="889386" y="2050355"/>
                  <a:pt x="2369931" y="256349"/>
                </a:cubicBezTo>
                <a:close/>
              </a:path>
            </a:pathLst>
          </a:cu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77" name="Google Shape;1477;p19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 rot="5400000">
            <a:off x="5657711" y="-920676"/>
            <a:ext cx="3308331" cy="6924415"/>
          </a:xfrm>
          <a:prstGeom prst="rect">
            <a:avLst/>
          </a:prstGeom>
          <a:noFill/>
          <a:ln>
            <a:noFill/>
          </a:ln>
        </p:spPr>
      </p:pic>
      <p:sp>
        <p:nvSpPr>
          <p:cNvPr id="1478" name="Google Shape;1478;p196"/>
          <p:cNvSpPr txBox="1"/>
          <p:nvPr>
            <p:ph type="title"/>
          </p:nvPr>
        </p:nvSpPr>
        <p:spPr>
          <a:xfrm>
            <a:off x="540565" y="1628775"/>
            <a:ext cx="2667581" cy="94297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79" name="Google Shape;1479;p196"/>
          <p:cNvSpPr txBox="1"/>
          <p:nvPr>
            <p:ph idx="1" type="body"/>
          </p:nvPr>
        </p:nvSpPr>
        <p:spPr>
          <a:xfrm>
            <a:off x="540566" y="2606040"/>
            <a:ext cx="2529074" cy="86971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80" name="Google Shape;1480;p196"/>
          <p:cNvSpPr/>
          <p:nvPr>
            <p:ph idx="2" type="pic"/>
          </p:nvPr>
        </p:nvSpPr>
        <p:spPr>
          <a:xfrm>
            <a:off x="4162210" y="1028315"/>
            <a:ext cx="6293742" cy="3057764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 image">
  <p:cSld name="green_thank you image">
    <p:spTree>
      <p:nvGrpSpPr>
        <p:cNvPr id="1481" name="Shape 1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2" name="Google Shape;1482;p197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3" name="Google Shape;1483;p197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8200"/>
              <a:buFont typeface="Arial"/>
              <a:buNone/>
              <a:defRPr sz="82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84" name="Google Shape;1484;p19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85" name="Google Shape;1485;p19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86" name="Google Shape;1486;p197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hank you image">
  <p:cSld name="1_red_thank you image">
    <p:spTree>
      <p:nvGrpSpPr>
        <p:cNvPr id="1487" name="Shape 1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8" name="Google Shape;1488;p198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9" name="Google Shape;1489;p198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0" name="Google Shape;1490;p19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1" name="Google Shape;1491;p198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2" name="Google Shape;1492;p198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you image">
  <p:cSld name="red_thankyou image">
    <p:spTree>
      <p:nvGrpSpPr>
        <p:cNvPr id="1493" name="Shape 14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4" name="Google Shape;1494;p199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5" name="Google Shape;1495;p199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8200"/>
              <a:buFont typeface="Arial"/>
              <a:buNone/>
              <a:defRPr sz="82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496" name="Google Shape;1496;p19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97" name="Google Shape;1497;p19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498" name="Google Shape;1498;p199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 image">
  <p:cSld name="blue_thank you image">
    <p:spTree>
      <p:nvGrpSpPr>
        <p:cNvPr id="1499" name="Shape 14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0" name="Google Shape;1500;p200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1" name="Google Shape;1501;p200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8200"/>
              <a:buFont typeface="Arial"/>
              <a:buNone/>
              <a:defRPr sz="82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2" name="Google Shape;1502;p20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3" name="Google Shape;1503;p20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04" name="Google Shape;1504;p200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 image">
  <p:cSld name="darkamber_thank you image">
    <p:spTree>
      <p:nvGrpSpPr>
        <p:cNvPr id="1505" name="Shape 15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6" name="Google Shape;1506;p201"/>
          <p:cNvSpPr/>
          <p:nvPr/>
        </p:nvSpPr>
        <p:spPr>
          <a:xfrm>
            <a:off x="0" y="3262746"/>
            <a:ext cx="9144000" cy="1880755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r>
              <a:t/>
            </a:r>
            <a:endParaRPr b="0" i="0" sz="16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07" name="Google Shape;1507;p201"/>
          <p:cNvSpPr txBox="1"/>
          <p:nvPr>
            <p:ph type="title"/>
          </p:nvPr>
        </p:nvSpPr>
        <p:spPr>
          <a:xfrm>
            <a:off x="572021" y="3709555"/>
            <a:ext cx="5120946" cy="1087066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8200"/>
              <a:buFont typeface="Arial"/>
              <a:buNone/>
              <a:defRPr sz="82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pic>
        <p:nvPicPr>
          <p:cNvPr descr="A picture containing shoji, wall&#10;&#10;Description automatically generated" id="1508" name="Google Shape;1508;p20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95439" y="8393762"/>
            <a:ext cx="5993097" cy="4362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509" name="Google Shape;1509;p20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  <p:sp>
        <p:nvSpPr>
          <p:cNvPr id="1510" name="Google Shape;1510;p201"/>
          <p:cNvSpPr/>
          <p:nvPr>
            <p:ph idx="2" type="pic"/>
          </p:nvPr>
        </p:nvSpPr>
        <p:spPr>
          <a:xfrm>
            <a:off x="-1081147" y="1"/>
            <a:ext cx="11306294" cy="2815578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/>
                                        <p:tgtEl>
                                          <p:spTgt spid="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2">
  <p:cSld name="red_title 2"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p22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Google Shape;123;p22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4" name="Google Shape;124;p22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2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300"/>
              <a:buFont typeface="Arial"/>
              <a:buNone/>
              <a:defRPr sz="4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26" name="Google Shape;126;p22"/>
          <p:cNvSpPr txBox="1"/>
          <p:nvPr>
            <p:ph idx="1" type="body"/>
          </p:nvPr>
        </p:nvSpPr>
        <p:spPr>
          <a:xfrm>
            <a:off x="2204155" y="2586025"/>
            <a:ext cx="3304387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27" name="Google Shape;127;p2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hank you">
  <p:cSld name="green_thank you">
    <p:spTree>
      <p:nvGrpSpPr>
        <p:cNvPr id="1511" name="Shape 15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2" name="Google Shape;1512;p202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3" name="Google Shape;1513;p202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4" name="Google Shape;1514;p202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7500"/>
              <a:buNone/>
              <a:defRPr b="0" sz="7500">
                <a:solidFill>
                  <a:schemeClr val="accent1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15" name="Google Shape;1515;p202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6" name="Google Shape;1516;p202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7" name="Google Shape;1517;p202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18" name="Google Shape;1518;p20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hank you">
  <p:cSld name="amber_thank you">
    <p:spTree>
      <p:nvGrpSpPr>
        <p:cNvPr id="1519" name="Shape 15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0" name="Google Shape;1520;p203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1" name="Google Shape;1521;p203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2" name="Google Shape;1522;p203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23" name="Google Shape;1523;p203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4" name="Google Shape;1524;p203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5" name="Google Shape;1525;p203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26" name="Google Shape;1526;p20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hank you">
  <p:cSld name="red_thank you">
    <p:spTree>
      <p:nvGrpSpPr>
        <p:cNvPr id="1527" name="Shape 1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8" name="Google Shape;1528;p204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29" name="Google Shape;1529;p204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0" name="Google Shape;1530;p204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7500"/>
              <a:buNone/>
              <a:defRPr b="0" sz="7500">
                <a:solidFill>
                  <a:schemeClr val="dk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1" name="Google Shape;1531;p204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2" name="Google Shape;1532;p204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3" name="Google Shape;1533;p204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34" name="Google Shape;1534;p20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hank you">
  <p:cSld name="blue_thank you">
    <p:spTree>
      <p:nvGrpSpPr>
        <p:cNvPr id="1535" name="Shape 1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" name="Google Shape;1536;p205"/>
          <p:cNvSpPr/>
          <p:nvPr/>
        </p:nvSpPr>
        <p:spPr>
          <a:xfrm>
            <a:off x="0" y="3800475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7" name="Google Shape;1537;p205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38" name="Google Shape;1538;p205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7500"/>
              <a:buNone/>
              <a:defRPr b="0" sz="7500">
                <a:solidFill>
                  <a:schemeClr val="l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9" name="Google Shape;1539;p205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0" name="Google Shape;1540;p205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1" name="Google Shape;1541;p205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42" name="Google Shape;1542;p20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hank you">
  <p:cSld name="darkamber_thank you">
    <p:spTree>
      <p:nvGrpSpPr>
        <p:cNvPr id="1543" name="Shape 15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4" name="Google Shape;1544;p206"/>
          <p:cNvSpPr/>
          <p:nvPr/>
        </p:nvSpPr>
        <p:spPr>
          <a:xfrm>
            <a:off x="0" y="3793808"/>
            <a:ext cx="9144000" cy="1409700"/>
          </a:xfrm>
          <a:prstGeom prst="rect">
            <a:avLst/>
          </a:prstGeom>
          <a:solidFill>
            <a:srgbClr val="EA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5" name="Google Shape;1545;p206"/>
          <p:cNvSpPr/>
          <p:nvPr/>
        </p:nvSpPr>
        <p:spPr>
          <a:xfrm>
            <a:off x="1514873" y="0"/>
            <a:ext cx="6114254" cy="3800475"/>
          </a:xfrm>
          <a:custGeom>
            <a:rect b="b" l="l" r="r" t="t"/>
            <a:pathLst>
              <a:path extrusionOk="0" h="10134600" w="16306801">
                <a:moveTo>
                  <a:pt x="1071588" y="0"/>
                </a:moveTo>
                <a:lnTo>
                  <a:pt x="15235213" y="0"/>
                </a:lnTo>
                <a:lnTo>
                  <a:pt x="15322729" y="152206"/>
                </a:lnTo>
                <a:cubicBezTo>
                  <a:pt x="15950317" y="1307488"/>
                  <a:pt x="16306801" y="2631413"/>
                  <a:pt x="16306801" y="4038600"/>
                </a:cubicBezTo>
                <a:cubicBezTo>
                  <a:pt x="16306801" y="6430818"/>
                  <a:pt x="15276561" y="8582410"/>
                  <a:pt x="13635561" y="10073894"/>
                </a:cubicBezTo>
                <a:lnTo>
                  <a:pt x="13565481" y="10134600"/>
                </a:lnTo>
                <a:lnTo>
                  <a:pt x="2741320" y="10134600"/>
                </a:lnTo>
                <a:lnTo>
                  <a:pt x="2671238" y="10073894"/>
                </a:lnTo>
                <a:cubicBezTo>
                  <a:pt x="1030241" y="8582410"/>
                  <a:pt x="0" y="6430818"/>
                  <a:pt x="0" y="4038600"/>
                </a:cubicBezTo>
                <a:cubicBezTo>
                  <a:pt x="0" y="2631413"/>
                  <a:pt x="356485" y="1307488"/>
                  <a:pt x="984071" y="152206"/>
                </a:cubicBezTo>
                <a:lnTo>
                  <a:pt x="1071588" y="0"/>
                </a:lnTo>
                <a:close/>
              </a:path>
            </a:pathLst>
          </a:cu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6" name="Google Shape;1546;p206"/>
          <p:cNvSpPr txBox="1"/>
          <p:nvPr>
            <p:ph idx="1" type="body"/>
          </p:nvPr>
        </p:nvSpPr>
        <p:spPr>
          <a:xfrm>
            <a:off x="1833530" y="1643517"/>
            <a:ext cx="5470780" cy="1190630"/>
          </a:xfrm>
          <a:prstGeom prst="rect">
            <a:avLst/>
          </a:prstGeom>
          <a:noFill/>
          <a:ln>
            <a:noFill/>
          </a:ln>
        </p:spPr>
        <p:txBody>
          <a:bodyPr anchorCtr="0" anchor="t" bIns="18050" lIns="18050" spcFirstLastPara="1" rIns="18050" wrap="square" tIns="18050">
            <a:sp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7500"/>
              <a:buNone/>
              <a:defRPr b="0" sz="7500">
                <a:solidFill>
                  <a:schemeClr val="accent2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 sz="13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None/>
              <a:defRPr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47" name="Google Shape;1547;p206"/>
          <p:cNvSpPr/>
          <p:nvPr/>
        </p:nvSpPr>
        <p:spPr>
          <a:xfrm>
            <a:off x="0" y="0"/>
            <a:ext cx="2542734" cy="3800475"/>
          </a:xfrm>
          <a:custGeom>
            <a:rect b="b" l="l" r="r" t="t"/>
            <a:pathLst>
              <a:path extrusionOk="0" h="10134600" w="6781507">
                <a:moveTo>
                  <a:pt x="0" y="0"/>
                </a:moveTo>
                <a:lnTo>
                  <a:pt x="5111775" y="0"/>
                </a:lnTo>
                <a:lnTo>
                  <a:pt x="5024258" y="152206"/>
                </a:lnTo>
                <a:cubicBezTo>
                  <a:pt x="4396672" y="1307488"/>
                  <a:pt x="4040187" y="2631413"/>
                  <a:pt x="4040187" y="4038600"/>
                </a:cubicBezTo>
                <a:cubicBezTo>
                  <a:pt x="4040187" y="6430818"/>
                  <a:pt x="5070428" y="8582410"/>
                  <a:pt x="6711425" y="10073894"/>
                </a:cubicBezTo>
                <a:lnTo>
                  <a:pt x="6781507" y="10134600"/>
                </a:lnTo>
                <a:lnTo>
                  <a:pt x="0" y="10134600"/>
                </a:lnTo>
                <a:lnTo>
                  <a:pt x="0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8" name="Google Shape;1548;p206"/>
          <p:cNvSpPr/>
          <p:nvPr/>
        </p:nvSpPr>
        <p:spPr>
          <a:xfrm>
            <a:off x="6601266" y="0"/>
            <a:ext cx="2542734" cy="3800475"/>
          </a:xfrm>
          <a:custGeom>
            <a:rect b="b" l="l" r="r" t="t"/>
            <a:pathLst>
              <a:path extrusionOk="0" h="10134600" w="6781508">
                <a:moveTo>
                  <a:pt x="1669732" y="0"/>
                </a:moveTo>
                <a:lnTo>
                  <a:pt x="6781508" y="0"/>
                </a:lnTo>
                <a:lnTo>
                  <a:pt x="6781508" y="10134600"/>
                </a:lnTo>
                <a:lnTo>
                  <a:pt x="0" y="10134600"/>
                </a:lnTo>
                <a:lnTo>
                  <a:pt x="70080" y="10073894"/>
                </a:lnTo>
                <a:cubicBezTo>
                  <a:pt x="1711080" y="8582410"/>
                  <a:pt x="2741320" y="6430818"/>
                  <a:pt x="2741320" y="4038600"/>
                </a:cubicBezTo>
                <a:cubicBezTo>
                  <a:pt x="2741320" y="2631413"/>
                  <a:pt x="2384836" y="1307488"/>
                  <a:pt x="1757248" y="152206"/>
                </a:cubicBezTo>
                <a:lnTo>
                  <a:pt x="1669732" y="0"/>
                </a:lnTo>
                <a:close/>
              </a:path>
            </a:pathLst>
          </a:cu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9" name="Google Shape;1549;p206"/>
          <p:cNvSpPr/>
          <p:nvPr/>
        </p:nvSpPr>
        <p:spPr>
          <a:xfrm>
            <a:off x="2542734" y="3800475"/>
            <a:ext cx="4058532" cy="771525"/>
          </a:xfrm>
          <a:custGeom>
            <a:rect b="b" l="l" r="r" t="t"/>
            <a:pathLst>
              <a:path extrusionOk="0" h="2057400" w="10824161">
                <a:moveTo>
                  <a:pt x="0" y="0"/>
                </a:moveTo>
                <a:lnTo>
                  <a:pt x="10824161" y="0"/>
                </a:lnTo>
                <a:lnTo>
                  <a:pt x="10598401" y="195560"/>
                </a:lnTo>
                <a:cubicBezTo>
                  <a:pt x="9189011" y="1358690"/>
                  <a:pt x="7382142" y="2057400"/>
                  <a:pt x="5412080" y="2057400"/>
                </a:cubicBezTo>
                <a:cubicBezTo>
                  <a:pt x="3442018" y="2057400"/>
                  <a:pt x="1635149" y="1358690"/>
                  <a:pt x="225761" y="19556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550" name="Google Shape;1550;p20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815750" y="4387854"/>
            <a:ext cx="727659" cy="184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center">
  <p:cSld name="logo center">
    <p:bg>
      <p:bgPr>
        <a:solidFill>
          <a:srgbClr val="FDFAF5"/>
        </a:solidFill>
      </p:bgPr>
    </p:bg>
    <p:spTree>
      <p:nvGrpSpPr>
        <p:cNvPr id="1551" name="Shape 15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2" name="Google Shape;1552;p20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314864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left">
  <p:cSld name="logo left">
    <p:bg>
      <p:bgPr>
        <a:solidFill>
          <a:srgbClr val="FDFAF5"/>
        </a:solidFill>
      </p:bgPr>
    </p:bg>
    <p:spTree>
      <p:nvGrpSpPr>
        <p:cNvPr id="1553" name="Shape 15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4" name="Google Shape;1554;p20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logo right">
  <p:cSld name="logo right">
    <p:bg>
      <p:bgPr>
        <a:solidFill>
          <a:srgbClr val="FDFAF5"/>
        </a:solidFill>
      </p:bgPr>
    </p:bg>
    <p:spTree>
      <p:nvGrpSpPr>
        <p:cNvPr id="1555" name="Shape 1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" name="Google Shape;1556;p20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065904" y="2256129"/>
            <a:ext cx="2499987" cy="63116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id">
  <p:cSld name="grid">
    <p:bg>
      <p:bgPr>
        <a:solidFill>
          <a:schemeClr val="lt1">
            <a:alpha val="48627"/>
          </a:schemeClr>
        </a:solidFill>
      </p:bgPr>
    </p:bg>
    <p:spTree>
      <p:nvGrpSpPr>
        <p:cNvPr id="1557" name="Shape 15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8" name="Google Shape;1558;p210"/>
          <p:cNvSpPr/>
          <p:nvPr/>
        </p:nvSpPr>
        <p:spPr>
          <a:xfrm>
            <a:off x="595" y="0"/>
            <a:ext cx="914281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anchorCtr="0" anchor="ctr" bIns="34275" lIns="34275" spcFirstLastPara="1" rIns="34275" wrap="square" tIns="3427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divider slide 1">
  <p:cSld name="1_divider slide 1">
    <p:bg>
      <p:bgPr>
        <a:solidFill>
          <a:srgbClr val="F2EDE6"/>
        </a:solidFill>
      </p:bgPr>
    </p:bg>
    <p:spTree>
      <p:nvGrpSpPr>
        <p:cNvPr id="1559" name="Shape 15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0" name="Google Shape;1560;p211"/>
          <p:cNvSpPr txBox="1"/>
          <p:nvPr>
            <p:ph idx="1" type="body"/>
          </p:nvPr>
        </p:nvSpPr>
        <p:spPr>
          <a:xfrm>
            <a:off x="491448" y="1885950"/>
            <a:ext cx="6718905" cy="13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SzPts val="2100"/>
              <a:buNone/>
              <a:defRPr b="0" i="0" sz="94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800"/>
              <a:buNone/>
              <a:defRPr sz="9400">
                <a:solidFill>
                  <a:srgbClr val="43712E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5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None/>
              <a:defRPr/>
            </a:lvl5pPr>
            <a:lvl6pPr indent="-3111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6pPr>
            <a:lvl7pPr indent="-3111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7pPr>
            <a:lvl8pPr indent="-3111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8pPr>
            <a:lvl9pPr indent="-3111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SzPts val="13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2">
  <p:cSld name="blue_title 2"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3"/>
          <p:cNvSpPr/>
          <p:nvPr/>
        </p:nvSpPr>
        <p:spPr>
          <a:xfrm>
            <a:off x="839761" y="58840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0" name="Google Shape;130;p23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DCE6F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Google Shape;131;p23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Google Shape;132;p23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00"/>
              <a:buFont typeface="Arial"/>
              <a:buNone/>
              <a:defRPr sz="4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33" name="Google Shape;133;p23"/>
          <p:cNvSpPr txBox="1"/>
          <p:nvPr>
            <p:ph idx="1" type="body"/>
          </p:nvPr>
        </p:nvSpPr>
        <p:spPr>
          <a:xfrm>
            <a:off x="2204155" y="2586025"/>
            <a:ext cx="3338673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34" name="Google Shape;134;p2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2">
  <p:cSld name="darkamber_title 2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p24"/>
          <p:cNvSpPr/>
          <p:nvPr/>
        </p:nvSpPr>
        <p:spPr>
          <a:xfrm>
            <a:off x="839761" y="585669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7" name="Google Shape;137;p24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E9E6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8" name="Google Shape;138;p24"/>
          <p:cNvSpPr/>
          <p:nvPr/>
        </p:nvSpPr>
        <p:spPr>
          <a:xfrm>
            <a:off x="846912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Google Shape;139;p24"/>
          <p:cNvSpPr txBox="1"/>
          <p:nvPr>
            <p:ph type="title"/>
          </p:nvPr>
        </p:nvSpPr>
        <p:spPr>
          <a:xfrm>
            <a:off x="2204388" y="1420077"/>
            <a:ext cx="5395572" cy="114103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2204155" y="2586025"/>
            <a:ext cx="3327244" cy="114103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sz="18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141" name="Google Shape;141;p2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64897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">
  <p:cSld name="green_title and image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25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4" name="Google Shape;144;p25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45" name="Google Shape;145;p25"/>
          <p:cNvSpPr txBox="1"/>
          <p:nvPr>
            <p:ph idx="1" type="body"/>
          </p:nvPr>
        </p:nvSpPr>
        <p:spPr>
          <a:xfrm>
            <a:off x="572021" y="2616235"/>
            <a:ext cx="3005600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46" name="Google Shape;146;p25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7" name="Google Shape;147;p25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48" name="Google Shape;148;p2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">
  <p:cSld name="amber_title and image">
    <p:bg>
      <p:bgPr>
        <a:solidFill>
          <a:srgbClr val="FDFAF5"/>
        </a:solidFill>
      </p:bgPr>
    </p:bg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6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1" name="Google Shape;151;p26"/>
          <p:cNvSpPr txBox="1"/>
          <p:nvPr>
            <p:ph type="title"/>
          </p:nvPr>
        </p:nvSpPr>
        <p:spPr>
          <a:xfrm>
            <a:off x="556113" y="1600200"/>
            <a:ext cx="2991695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2" name="Google Shape;152;p26"/>
          <p:cNvSpPr txBox="1"/>
          <p:nvPr>
            <p:ph idx="1" type="body"/>
          </p:nvPr>
        </p:nvSpPr>
        <p:spPr>
          <a:xfrm>
            <a:off x="572021" y="2616235"/>
            <a:ext cx="297578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3" name="Google Shape;153;p26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4" name="Google Shape;154;p26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">
  <p:cSld name="red_title and image"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27"/>
          <p:cNvSpPr txBox="1"/>
          <p:nvPr>
            <p:ph type="title"/>
          </p:nvPr>
        </p:nvSpPr>
        <p:spPr>
          <a:xfrm>
            <a:off x="556113" y="1600200"/>
            <a:ext cx="3051322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58" name="Google Shape;158;p27"/>
          <p:cNvSpPr txBox="1"/>
          <p:nvPr>
            <p:ph idx="1" type="body"/>
          </p:nvPr>
        </p:nvSpPr>
        <p:spPr>
          <a:xfrm>
            <a:off x="572021" y="2616235"/>
            <a:ext cx="302050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59" name="Google Shape;159;p27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0" name="Google Shape;160;p27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">
  <p:cSld name="blue_title and image"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3" name="Google Shape;163;p28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64" name="Google Shape;164;p28"/>
          <p:cNvSpPr txBox="1"/>
          <p:nvPr>
            <p:ph idx="1" type="body"/>
          </p:nvPr>
        </p:nvSpPr>
        <p:spPr>
          <a:xfrm>
            <a:off x="572021" y="2616235"/>
            <a:ext cx="3020507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65" name="Google Shape;165;p28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6" name="Google Shape;166;p28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">
  <p:cSld name="darkamber_title and image"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29"/>
          <p:cNvSpPr/>
          <p:nvPr/>
        </p:nvSpPr>
        <p:spPr>
          <a:xfrm>
            <a:off x="1402438" y="582340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Google Shape;169;p29"/>
          <p:cNvSpPr txBox="1"/>
          <p:nvPr>
            <p:ph type="title"/>
          </p:nvPr>
        </p:nvSpPr>
        <p:spPr>
          <a:xfrm>
            <a:off x="556113" y="1600200"/>
            <a:ext cx="3021508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0" name="Google Shape;170;p29"/>
          <p:cNvSpPr txBox="1"/>
          <p:nvPr>
            <p:ph idx="1" type="body"/>
          </p:nvPr>
        </p:nvSpPr>
        <p:spPr>
          <a:xfrm>
            <a:off x="572021" y="2616235"/>
            <a:ext cx="3005600" cy="803403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1" name="Google Shape;171;p29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2" name="Google Shape;172;p29"/>
          <p:cNvSpPr/>
          <p:nvPr>
            <p:ph idx="2" type="pic"/>
          </p:nvPr>
        </p:nvSpPr>
        <p:spPr>
          <a:xfrm>
            <a:off x="4574156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73" name="Google Shape;173;p2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2">
  <p:cSld name="green_title and image 2"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30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Google Shape;176;p30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77" name="Google Shape;177;p30"/>
          <p:cNvSpPr txBox="1"/>
          <p:nvPr>
            <p:ph idx="1" type="body"/>
          </p:nvPr>
        </p:nvSpPr>
        <p:spPr>
          <a:xfrm>
            <a:off x="5122581" y="2535655"/>
            <a:ext cx="2443095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78" name="Google Shape;178;p30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rgbClr val="44712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0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0" name="Google Shape;180;p3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2">
  <p:cSld name="amber_title and image 2"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31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3" name="Google Shape;183;p31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84" name="Google Shape;184;p31"/>
          <p:cNvSpPr txBox="1"/>
          <p:nvPr>
            <p:ph idx="1" type="body"/>
          </p:nvPr>
        </p:nvSpPr>
        <p:spPr>
          <a:xfrm>
            <a:off x="5122581" y="2535655"/>
            <a:ext cx="2465952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85" name="Google Shape;185;p31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31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87" name="Google Shape;187;p3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2">
  <p:cSld name="red_title and image 2"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p32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0" name="Google Shape;190;p32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1" name="Google Shape;191;p32"/>
          <p:cNvSpPr txBox="1"/>
          <p:nvPr>
            <p:ph idx="1" type="body"/>
          </p:nvPr>
        </p:nvSpPr>
        <p:spPr>
          <a:xfrm>
            <a:off x="5122581" y="2535655"/>
            <a:ext cx="2397380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2" name="Google Shape;192;p32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Google Shape;193;p32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194" name="Google Shape;194;p3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2">
  <p:cSld name="blue_title and image 2">
    <p:spTree>
      <p:nvGrpSpPr>
        <p:cNvPr id="195" name="Shape 1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Google Shape;196;p33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7" name="Google Shape;197;p33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198" name="Google Shape;198;p33"/>
          <p:cNvSpPr txBox="1"/>
          <p:nvPr>
            <p:ph idx="1" type="body"/>
          </p:nvPr>
        </p:nvSpPr>
        <p:spPr>
          <a:xfrm>
            <a:off x="5122581" y="2535655"/>
            <a:ext cx="2443095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199" name="Google Shape;199;p33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0" name="Google Shape;200;p33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1" name="Google Shape;201;p3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582391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2">
  <p:cSld name="darkamber_title and image 2">
    <p:spTree>
      <p:nvGrpSpPr>
        <p:cNvPr id="202" name="Shape 2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Google Shape;203;p34"/>
          <p:cNvSpPr/>
          <p:nvPr/>
        </p:nvSpPr>
        <p:spPr>
          <a:xfrm>
            <a:off x="3787059" y="582340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Google Shape;204;p34"/>
          <p:cNvSpPr txBox="1"/>
          <p:nvPr>
            <p:ph type="title"/>
          </p:nvPr>
        </p:nvSpPr>
        <p:spPr>
          <a:xfrm>
            <a:off x="5113116" y="1492670"/>
            <a:ext cx="3458863" cy="1004292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05" name="Google Shape;205;p34"/>
          <p:cNvSpPr txBox="1"/>
          <p:nvPr>
            <p:ph idx="1" type="body"/>
          </p:nvPr>
        </p:nvSpPr>
        <p:spPr>
          <a:xfrm>
            <a:off x="5122581" y="2535655"/>
            <a:ext cx="2435144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06" name="Google Shape;206;p34"/>
          <p:cNvSpPr/>
          <p:nvPr/>
        </p:nvSpPr>
        <p:spPr>
          <a:xfrm flipH="1" rot="10800000">
            <a:off x="3787059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p34"/>
          <p:cNvSpPr/>
          <p:nvPr>
            <p:ph idx="2" type="pic"/>
          </p:nvPr>
        </p:nvSpPr>
        <p:spPr>
          <a:xfrm>
            <a:off x="595" y="0"/>
            <a:ext cx="4572000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08" name="Google Shape;208;p3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3">
  <p:cSld name="green_title and image 3">
    <p:bg>
      <p:bgPr>
        <a:solidFill>
          <a:srgbClr val="FCE2BA"/>
        </a:solidFill>
      </p:bgPr>
    </p:bg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p35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1" name="Google Shape;211;p35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2" name="Google Shape;212;p35"/>
          <p:cNvSpPr txBox="1"/>
          <p:nvPr>
            <p:ph idx="1" type="body"/>
          </p:nvPr>
        </p:nvSpPr>
        <p:spPr>
          <a:xfrm>
            <a:off x="3864773" y="2717411"/>
            <a:ext cx="2592336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13" name="Google Shape;213;p35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Google Shape;214;p35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15" name="Google Shape;215;p3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3">
  <p:cSld name="amber_title and image 3">
    <p:bg>
      <p:bgPr>
        <a:solidFill>
          <a:srgbClr val="FCE2BA"/>
        </a:solidFill>
      </p:bgPr>
    </p:bg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36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8" name="Google Shape;218;p36"/>
          <p:cNvSpPr txBox="1"/>
          <p:nvPr>
            <p:ph type="title"/>
          </p:nvPr>
        </p:nvSpPr>
        <p:spPr>
          <a:xfrm>
            <a:off x="3842289" y="1564481"/>
            <a:ext cx="3558268" cy="111423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19" name="Google Shape;219;p36"/>
          <p:cNvSpPr txBox="1"/>
          <p:nvPr>
            <p:ph idx="1" type="body"/>
          </p:nvPr>
        </p:nvSpPr>
        <p:spPr>
          <a:xfrm>
            <a:off x="3864773" y="2717411"/>
            <a:ext cx="2546622" cy="81874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0" name="Google Shape;220;p36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1" name="Google Shape;221;p36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2" name="Google Shape;222;p3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3">
  <p:cSld name="red_title and image 3">
    <p:bg>
      <p:bgPr>
        <a:solidFill>
          <a:srgbClr val="FCE2BA"/>
        </a:solidFill>
      </p:bgPr>
    </p:bg>
    <p:spTree>
      <p:nvGrpSpPr>
        <p:cNvPr id="223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37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5" name="Google Shape;225;p37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26" name="Google Shape;226;p37"/>
          <p:cNvSpPr txBox="1"/>
          <p:nvPr>
            <p:ph idx="1" type="body"/>
          </p:nvPr>
        </p:nvSpPr>
        <p:spPr>
          <a:xfrm>
            <a:off x="3864773" y="2717411"/>
            <a:ext cx="2580908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27" name="Google Shape;227;p37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8" name="Google Shape;228;p37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29" name="Google Shape;229;p3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3">
  <p:cSld name="blue_title and image 3">
    <p:bg>
      <p:bgPr>
        <a:solidFill>
          <a:srgbClr val="FCE2BA"/>
        </a:solidFill>
      </p:bgPr>
    </p:bg>
    <p:spTree>
      <p:nvGrpSpPr>
        <p:cNvPr id="230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38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Google Shape;232;p38"/>
          <p:cNvSpPr txBox="1"/>
          <p:nvPr>
            <p:ph type="title"/>
          </p:nvPr>
        </p:nvSpPr>
        <p:spPr>
          <a:xfrm>
            <a:off x="3842289" y="1314450"/>
            <a:ext cx="3586839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600"/>
              <a:buFont typeface="Arial"/>
              <a:buNone/>
              <a:defRPr sz="3600">
                <a:solidFill>
                  <a:schemeClr val="accent3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33" name="Google Shape;233;p38"/>
          <p:cNvSpPr txBox="1"/>
          <p:nvPr>
            <p:ph idx="1" type="body"/>
          </p:nvPr>
        </p:nvSpPr>
        <p:spPr>
          <a:xfrm>
            <a:off x="3864773" y="2717411"/>
            <a:ext cx="2455194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34" name="Google Shape;234;p38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5" name="Google Shape;235;p38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36" name="Google Shape;236;p38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3">
  <p:cSld name="darkamber_title and image 3">
    <p:bg>
      <p:bgPr>
        <a:solidFill>
          <a:srgbClr val="FCE2BA"/>
        </a:solidFill>
      </p:bgPr>
    </p:bg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39"/>
          <p:cNvSpPr/>
          <p:nvPr/>
        </p:nvSpPr>
        <p:spPr>
          <a:xfrm rot="10800000">
            <a:off x="2529241" y="571500"/>
            <a:ext cx="3957035" cy="3957551"/>
          </a:xfrm>
          <a:prstGeom prst="ellipse">
            <a:avLst/>
          </a:prstGeom>
          <a:solidFill>
            <a:srgbClr val="FE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9" name="Google Shape;239;p39"/>
          <p:cNvSpPr txBox="1"/>
          <p:nvPr>
            <p:ph type="title"/>
          </p:nvPr>
        </p:nvSpPr>
        <p:spPr>
          <a:xfrm>
            <a:off x="3842289" y="1314450"/>
            <a:ext cx="3558268" cy="13642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0" name="Google Shape;240;p39"/>
          <p:cNvSpPr txBox="1"/>
          <p:nvPr>
            <p:ph idx="1" type="body"/>
          </p:nvPr>
        </p:nvSpPr>
        <p:spPr>
          <a:xfrm>
            <a:off x="3864773" y="2717411"/>
            <a:ext cx="2546622" cy="8258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2000"/>
              <a:buNone/>
              <a:defRPr sz="2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41" name="Google Shape;241;p39"/>
          <p:cNvSpPr/>
          <p:nvPr/>
        </p:nvSpPr>
        <p:spPr>
          <a:xfrm flipH="1" rot="10800000">
            <a:off x="2529252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Google Shape;242;p39"/>
          <p:cNvSpPr/>
          <p:nvPr>
            <p:ph idx="2" type="pic"/>
          </p:nvPr>
        </p:nvSpPr>
        <p:spPr>
          <a:xfrm>
            <a:off x="-31206" y="0"/>
            <a:ext cx="3346665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43" name="Google Shape;243;p3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4">
  <p:cSld name="green_title and image 4">
    <p:spTree>
      <p:nvGrpSpPr>
        <p:cNvPr id="244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40"/>
          <p:cNvSpPr/>
          <p:nvPr/>
        </p:nvSpPr>
        <p:spPr>
          <a:xfrm>
            <a:off x="0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Google Shape;246;p40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47" name="Google Shape;247;p40"/>
          <p:cNvSpPr/>
          <p:nvPr/>
        </p:nvSpPr>
        <p:spPr>
          <a:xfrm>
            <a:off x="847955" y="1178184"/>
            <a:ext cx="565025" cy="2787132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8" name="Google Shape;248;p40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49" name="Google Shape;249;p40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250" name="Google Shape;250;p4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4">
  <p:cSld name="amber_title and image 4">
    <p:spTree>
      <p:nvGrpSpPr>
        <p:cNvPr id="251" name="Shape 2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2" name="Google Shape;252;p41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53" name="Google Shape;253;p41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54" name="Google Shape;254;p41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5" name="Google Shape;255;p41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56" name="Google Shape;256;p41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57" name="Google Shape;257;p41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58" name="Google Shape;258;p4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4">
  <p:cSld name="red_title and image 4">
    <p:spTree>
      <p:nvGrpSpPr>
        <p:cNvPr id="259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0" name="Google Shape;260;p42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61" name="Google Shape;261;p42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62" name="Google Shape;262;p42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63" name="Google Shape;263;p42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64" name="Google Shape;264;p42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65" name="Google Shape;265;p42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66" name="Google Shape;266;p4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4">
  <p:cSld name="blue_title and image 4"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68" name="Google Shape;268;p43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69" name="Google Shape;269;p43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0" name="Google Shape;270;p43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2EDE6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71" name="Google Shape;271;p43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72" name="Google Shape;272;p43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73" name="Google Shape;273;p43"/>
          <p:cNvSpPr txBox="1"/>
          <p:nvPr/>
        </p:nvSpPr>
        <p:spPr>
          <a:xfrm>
            <a:off x="12893166" y="-3140242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43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75" name="Google Shape;275;p4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4">
  <p:cSld name="darkamber_title and image 4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7" name="Google Shape;277;p44"/>
          <p:cNvGrpSpPr/>
          <p:nvPr/>
        </p:nvGrpSpPr>
        <p:grpSpPr>
          <a:xfrm>
            <a:off x="3463" y="0"/>
            <a:ext cx="1409516" cy="5143500"/>
            <a:chOff x="9236" y="0"/>
            <a:chExt cx="3759200" cy="13715999"/>
          </a:xfrm>
        </p:grpSpPr>
        <p:sp>
          <p:nvSpPr>
            <p:cNvPr id="278" name="Google Shape;278;p44"/>
            <p:cNvSpPr/>
            <p:nvPr/>
          </p:nvSpPr>
          <p:spPr>
            <a:xfrm>
              <a:off x="9236" y="0"/>
              <a:ext cx="3759200" cy="13715999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900"/>
                <a:buFont typeface="Arial"/>
                <a:buNone/>
              </a:pPr>
              <a:r>
                <a:t/>
              </a:r>
              <a:endParaRPr b="0" i="0" sz="900" u="none" cap="none" strike="noStrik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79" name="Google Shape;279;p44"/>
            <p:cNvSpPr/>
            <p:nvPr/>
          </p:nvSpPr>
          <p:spPr>
            <a:xfrm>
              <a:off x="2267961" y="3156359"/>
              <a:ext cx="1493978" cy="7368477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80" name="Google Shape;280;p44"/>
          <p:cNvSpPr txBox="1"/>
          <p:nvPr>
            <p:ph type="title"/>
          </p:nvPr>
        </p:nvSpPr>
        <p:spPr>
          <a:xfrm>
            <a:off x="5262593" y="1628775"/>
            <a:ext cx="3280815" cy="1040016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1" name="Google Shape;281;p44"/>
          <p:cNvSpPr txBox="1"/>
          <p:nvPr>
            <p:ph idx="1" type="body"/>
          </p:nvPr>
        </p:nvSpPr>
        <p:spPr>
          <a:xfrm>
            <a:off x="5262593" y="2668791"/>
            <a:ext cx="3280815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2" name="Google Shape;282;p44"/>
          <p:cNvSpPr/>
          <p:nvPr>
            <p:ph idx="2" type="pic"/>
          </p:nvPr>
        </p:nvSpPr>
        <p:spPr>
          <a:xfrm>
            <a:off x="1412980" y="590973"/>
            <a:ext cx="3391692" cy="396536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83" name="Google Shape;283;p4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3030" y="4362299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5">
  <p:cSld name="green_title and image 5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Google Shape;285;p45"/>
          <p:cNvSpPr/>
          <p:nvPr/>
        </p:nvSpPr>
        <p:spPr>
          <a:xfrm flipH="1">
            <a:off x="140380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Google Shape;286;p45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b="0" i="0"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87" name="Google Shape;287;p45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88" name="Google Shape;288;p45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289" name="Google Shape;289;p45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0" name="Google Shape;290;p4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5">
  <p:cSld name="amber_title and image 5"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46"/>
          <p:cNvSpPr/>
          <p:nvPr/>
        </p:nvSpPr>
        <p:spPr>
          <a:xfrm flipH="1">
            <a:off x="1402388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3" name="Google Shape;293;p46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294" name="Google Shape;294;p46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95" name="Google Shape;295;p46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Arial"/>
              <a:buNone/>
              <a:defRPr sz="20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296" name="Google Shape;296;p46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297" name="Google Shape;297;p46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5">
  <p:cSld name="red_title and image 5"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47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0" name="Google Shape;300;p47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1" name="Google Shape;301;p47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02" name="Google Shape;302;p47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3" name="Google Shape;303;p47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04" name="Google Shape;304;p47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5" name="Google Shape;305;p4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red_title and image 5">
  <p:cSld name="1_red_title and image 5"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p48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2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8" name="Google Shape;308;p48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b="0" i="0"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09" name="Google Shape;309;p48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0" name="Google Shape;310;p48"/>
          <p:cNvSpPr/>
          <p:nvPr/>
        </p:nvSpPr>
        <p:spPr>
          <a:xfrm flipH="1">
            <a:off x="4573266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1" name="Google Shape;311;p48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12" name="Google Shape;312;p48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5">
  <p:cSld name="blue_title and image 5">
    <p:spTree>
      <p:nvGrpSpPr>
        <p:cNvPr id="313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49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5" name="Google Shape;315;p49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b="0" i="0"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16" name="Google Shape;316;p49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17" name="Google Shape;317;p49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p49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19" name="Google Shape;319;p49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5">
  <p:cSld name="darkamber_title and image 5"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50"/>
          <p:cNvSpPr/>
          <p:nvPr/>
        </p:nvSpPr>
        <p:spPr>
          <a:xfrm flipH="1">
            <a:off x="1394076" y="577064"/>
            <a:ext cx="3957035" cy="3957550"/>
          </a:xfrm>
          <a:prstGeom prst="ellipse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50"/>
          <p:cNvSpPr txBox="1"/>
          <p:nvPr>
            <p:ph type="title"/>
          </p:nvPr>
        </p:nvSpPr>
        <p:spPr>
          <a:xfrm>
            <a:off x="560907" y="1171575"/>
            <a:ext cx="3324533" cy="131137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b="0" i="0"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3" name="Google Shape;323;p50"/>
          <p:cNvSpPr txBox="1"/>
          <p:nvPr>
            <p:ph idx="1" type="body"/>
          </p:nvPr>
        </p:nvSpPr>
        <p:spPr>
          <a:xfrm>
            <a:off x="561161" y="2571750"/>
            <a:ext cx="3324533" cy="98276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000"/>
              <a:buFont typeface="Arial"/>
              <a:buNone/>
              <a:defRPr sz="20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sz="18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24" name="Google Shape;324;p50"/>
          <p:cNvSpPr/>
          <p:nvPr/>
        </p:nvSpPr>
        <p:spPr>
          <a:xfrm flipH="1">
            <a:off x="4572000" y="976882"/>
            <a:ext cx="786207" cy="3157914"/>
          </a:xfrm>
          <a:custGeom>
            <a:rect b="b" l="l" r="r" t="t"/>
            <a:pathLst>
              <a:path extrusionOk="0" h="8421104" w="2096825">
                <a:moveTo>
                  <a:pt x="2096825" y="0"/>
                </a:moveTo>
                <a:lnTo>
                  <a:pt x="2096825" y="8421104"/>
                </a:lnTo>
                <a:lnTo>
                  <a:pt x="1920242" y="8282337"/>
                </a:lnTo>
                <a:cubicBezTo>
                  <a:pt x="747502" y="7314506"/>
                  <a:pt x="0" y="5849823"/>
                  <a:pt x="0" y="4210553"/>
                </a:cubicBezTo>
                <a:cubicBezTo>
                  <a:pt x="0" y="2571281"/>
                  <a:pt x="747502" y="1106598"/>
                  <a:pt x="1920242" y="13876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50"/>
          <p:cNvSpPr/>
          <p:nvPr>
            <p:ph idx="2" type="pic"/>
          </p:nvPr>
        </p:nvSpPr>
        <p:spPr>
          <a:xfrm>
            <a:off x="4572000" y="0"/>
            <a:ext cx="4572001" cy="5143500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pic>
        <p:nvPicPr>
          <p:cNvPr id="326" name="Google Shape;326;p50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572021" y="57150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and image 6">
  <p:cSld name="green_title and image 6"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51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29" name="Google Shape;329;p51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0" name="Google Shape;330;p51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1" name="Google Shape;331;p51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2" name="Google Shape;332;p51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33" name="Google Shape;333;p5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and image 6">
  <p:cSld name="amber_title and image 6">
    <p:spTree>
      <p:nvGrpSpPr>
        <p:cNvPr id="334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52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36" name="Google Shape;336;p52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37" name="Google Shape;337;p52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38" name="Google Shape;338;p52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9" name="Google Shape;339;p52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0" name="Google Shape;340;p5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and image 6">
  <p:cSld name="red_title and image 6">
    <p:spTree>
      <p:nvGrpSpPr>
        <p:cNvPr id="341" name="Shape 3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Google Shape;342;p53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43" name="Google Shape;343;p53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44" name="Google Shape;344;p53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45" name="Google Shape;345;p53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6" name="Google Shape;346;p53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7" name="Google Shape;347;p5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and image 6">
  <p:cSld name="blue_title and image 6"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54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0" name="Google Shape;350;p54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1" name="Google Shape;351;p54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2" name="Google Shape;352;p54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3" name="Google Shape;353;p54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54" name="Google Shape;354;p5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and image 6">
  <p:cSld name="darkamber_title and image 6">
    <p:spTree>
      <p:nvGrpSpPr>
        <p:cNvPr id="355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55"/>
          <p:cNvSpPr txBox="1"/>
          <p:nvPr>
            <p:ph type="title"/>
          </p:nvPr>
        </p:nvSpPr>
        <p:spPr>
          <a:xfrm>
            <a:off x="5657709" y="1759446"/>
            <a:ext cx="2885700" cy="960357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57" name="Google Shape;357;p55"/>
          <p:cNvSpPr txBox="1"/>
          <p:nvPr>
            <p:ph idx="1" type="body"/>
          </p:nvPr>
        </p:nvSpPr>
        <p:spPr>
          <a:xfrm>
            <a:off x="5661509" y="2786280"/>
            <a:ext cx="2718533" cy="563397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rgbClr val="5B696B"/>
              </a:buClr>
              <a:buSzPts val="2000"/>
              <a:buFont typeface="Arial"/>
              <a:buNone/>
              <a:defRPr sz="2000">
                <a:solidFill>
                  <a:srgbClr val="5B696B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sz="13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58" name="Google Shape;358;p55"/>
          <p:cNvSpPr/>
          <p:nvPr>
            <p:ph idx="2" type="pic"/>
          </p:nvPr>
        </p:nvSpPr>
        <p:spPr>
          <a:xfrm>
            <a:off x="1415817" y="562213"/>
            <a:ext cx="3427411" cy="3977806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59" name="Google Shape;359;p55"/>
          <p:cNvSpPr/>
          <p:nvPr/>
        </p:nvSpPr>
        <p:spPr>
          <a:xfrm>
            <a:off x="3463" y="0"/>
            <a:ext cx="1409516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0" name="Google Shape;360;p55"/>
          <p:cNvSpPr/>
          <p:nvPr/>
        </p:nvSpPr>
        <p:spPr>
          <a:xfrm>
            <a:off x="850375" y="1183635"/>
            <a:ext cx="560169" cy="2763179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61" name="Google Shape;361;p5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title list image 6">
  <p:cSld name="green_title list image 6">
    <p:spTree>
      <p:nvGrpSpPr>
        <p:cNvPr id="362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Google Shape;363;p56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64" name="Google Shape;364;p56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5" name="Google Shape;365;p56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66" name="Google Shape;366;p56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7" name="Google Shape;367;p56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68" name="Google Shape;368;p56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title list image 6">
  <p:cSld name="amber_title list image 6">
    <p:spTree>
      <p:nvGrpSpPr>
        <p:cNvPr id="369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57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1" name="Google Shape;371;p57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2" name="Google Shape;372;p57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3" name="Google Shape;373;p57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4" name="Google Shape;374;p57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75" name="Google Shape;375;p57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title list image 6">
  <p:cSld name="red_title list image 6">
    <p:spTree>
      <p:nvGrpSpPr>
        <p:cNvPr id="376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58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78" name="Google Shape;378;p58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79" name="Google Shape;379;p58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0" name="Google Shape;380;p58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1" name="Google Shape;381;p58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2" name="Google Shape;382;p58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title list image 6">
  <p:cSld name="blue_title list image 6">
    <p:spTree>
      <p:nvGrpSpPr>
        <p:cNvPr id="383" name="Shape 3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" name="Google Shape;384;p59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85" name="Google Shape;385;p59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6" name="Google Shape;386;p59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87" name="Google Shape;387;p59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88" name="Google Shape;388;p59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89" name="Google Shape;389;p59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title list image 6">
  <p:cSld name="darkamber_title list image 6">
    <p:spTree>
      <p:nvGrpSpPr>
        <p:cNvPr id="390" name="Shape 3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1" name="Google Shape;391;p60"/>
          <p:cNvSpPr txBox="1"/>
          <p:nvPr>
            <p:ph type="title"/>
          </p:nvPr>
        </p:nvSpPr>
        <p:spPr>
          <a:xfrm>
            <a:off x="572021" y="571500"/>
            <a:ext cx="7166714" cy="343925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392" name="Google Shape;392;p60"/>
          <p:cNvSpPr txBox="1"/>
          <p:nvPr>
            <p:ph idx="1" type="body"/>
          </p:nvPr>
        </p:nvSpPr>
        <p:spPr>
          <a:xfrm>
            <a:off x="572021" y="910992"/>
            <a:ext cx="3978880" cy="51435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3" name="Google Shape;393;p60"/>
          <p:cNvSpPr txBox="1"/>
          <p:nvPr>
            <p:ph idx="2" type="body"/>
          </p:nvPr>
        </p:nvSpPr>
        <p:spPr>
          <a:xfrm>
            <a:off x="516994" y="1884927"/>
            <a:ext cx="4055006" cy="24979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3302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1pPr>
            <a:lvl2pPr indent="-3302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2pPr>
            <a:lvl3pPr indent="-3302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3pPr>
            <a:lvl4pPr indent="-3302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4pPr>
            <a:lvl5pPr indent="-3302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Char char="•"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394" name="Google Shape;394;p60"/>
          <p:cNvSpPr/>
          <p:nvPr/>
        </p:nvSpPr>
        <p:spPr>
          <a:xfrm>
            <a:off x="7726720" y="0"/>
            <a:ext cx="1417280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t/>
            </a:r>
            <a:endParaRPr b="0" i="0" sz="900" u="none" cap="none" strike="noStrike">
              <a:solidFill>
                <a:schemeClr val="lt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5" name="Google Shape;395;p60"/>
          <p:cNvSpPr/>
          <p:nvPr>
            <p:ph idx="3" type="pic"/>
          </p:nvPr>
        </p:nvSpPr>
        <p:spPr>
          <a:xfrm>
            <a:off x="4999250" y="1136480"/>
            <a:ext cx="2727471" cy="3170735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396" name="Google Shape;396;p60"/>
          <p:cNvSpPr/>
          <p:nvPr/>
        </p:nvSpPr>
        <p:spPr>
          <a:xfrm flipH="1">
            <a:off x="7726721" y="1626443"/>
            <a:ext cx="445144" cy="2190428"/>
          </a:xfrm>
          <a:custGeom>
            <a:rect b="b" l="l" r="r" t="t"/>
            <a:pathLst>
              <a:path extrusionOk="0" h="7343824" w="1488979">
                <a:moveTo>
                  <a:pt x="1488979" y="0"/>
                </a:moveTo>
                <a:lnTo>
                  <a:pt x="1488979" y="7343824"/>
                </a:lnTo>
                <a:lnTo>
                  <a:pt x="1370799" y="7219869"/>
                </a:lnTo>
                <a:cubicBezTo>
                  <a:pt x="519098" y="6282789"/>
                  <a:pt x="0" y="5037972"/>
                  <a:pt x="0" y="3671912"/>
                </a:cubicBezTo>
                <a:cubicBezTo>
                  <a:pt x="0" y="2305853"/>
                  <a:pt x="519098" y="1061036"/>
                  <a:pt x="1370799" y="12395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image title speaker 1">
  <p:cSld name="green_image title speaker 1">
    <p:spTree>
      <p:nvGrpSpPr>
        <p:cNvPr id="397" name="Shape 3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8" name="Google Shape;398;p61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399" name="Google Shape;399;p61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0" name="Google Shape;400;p61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01" name="Google Shape;401;p61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02" name="Google Shape;402;p61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03" name="Google Shape;403;p61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04" name="Google Shape;404;p61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05" name="Google Shape;405;p6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image title speaker 1">
  <p:cSld name="amber_image title speaker 1">
    <p:spTree>
      <p:nvGrpSpPr>
        <p:cNvPr id="406" name="Shape 4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7" name="Google Shape;407;p62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08" name="Google Shape;408;p62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09" name="Google Shape;409;p62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0" name="Google Shape;410;p62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11" name="Google Shape;411;p62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12" name="Google Shape;412;p62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13" name="Google Shape;413;p62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14" name="Google Shape;414;p6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image title speaker 1">
  <p:cSld name="red_image title speaker 1">
    <p:spTree>
      <p:nvGrpSpPr>
        <p:cNvPr id="415" name="Shape 4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6" name="Google Shape;416;p63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17" name="Google Shape;417;p63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DE3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18" name="Google Shape;418;p63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19" name="Google Shape;419;p63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20" name="Google Shape;420;p63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21" name="Google Shape;421;p63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22" name="Google Shape;422;p63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23" name="Google Shape;423;p6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image title speaker 1">
  <p:cSld name="blue_image title speaker 1"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" name="Google Shape;425;p64"/>
          <p:cNvSpPr/>
          <p:nvPr/>
        </p:nvSpPr>
        <p:spPr>
          <a:xfrm>
            <a:off x="0" y="0"/>
            <a:ext cx="2671044" cy="5143500"/>
          </a:xfrm>
          <a:prstGeom prst="rect">
            <a:avLst/>
          </a:prstGeom>
          <a:solidFill>
            <a:srgbClr val="FCE2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426" name="Google Shape;426;p64"/>
          <p:cNvGrpSpPr/>
          <p:nvPr/>
        </p:nvGrpSpPr>
        <p:grpSpPr>
          <a:xfrm>
            <a:off x="2671044" y="0"/>
            <a:ext cx="6472956" cy="5143500"/>
            <a:chOff x="7123711" y="0"/>
            <a:chExt cx="17263464" cy="13716000"/>
          </a:xfrm>
        </p:grpSpPr>
        <p:sp>
          <p:nvSpPr>
            <p:cNvPr id="427" name="Google Shape;427;p64"/>
            <p:cNvSpPr/>
            <p:nvPr/>
          </p:nvSpPr>
          <p:spPr>
            <a:xfrm>
              <a:off x="7123711" y="0"/>
              <a:ext cx="17263464" cy="13716000"/>
            </a:xfrm>
            <a:prstGeom prst="rect">
              <a:avLst/>
            </a:prstGeom>
            <a:solidFill>
              <a:srgbClr val="FDFAF5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28" name="Google Shape;428;p64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29" name="Google Shape;429;p64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30" name="Google Shape;430;p64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31" name="Google Shape;431;p64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2" name="Google Shape;432;p64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33" name="Google Shape;433;p64"/>
          <p:cNvSpPr txBox="1"/>
          <p:nvPr/>
        </p:nvSpPr>
        <p:spPr>
          <a:xfrm>
            <a:off x="812026" y="478255"/>
            <a:ext cx="0" cy="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4" name="Google Shape;434;p6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image title speaker 1">
  <p:cSld name="darkamber_image title speaker 1">
    <p:spTree>
      <p:nvGrpSpPr>
        <p:cNvPr id="435" name="Shape 4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6" name="Google Shape;436;p65"/>
          <p:cNvGrpSpPr/>
          <p:nvPr/>
        </p:nvGrpSpPr>
        <p:grpSpPr>
          <a:xfrm>
            <a:off x="0" y="0"/>
            <a:ext cx="3408316" cy="5143500"/>
            <a:chOff x="0" y="0"/>
            <a:chExt cx="9090027" cy="13716000"/>
          </a:xfrm>
        </p:grpSpPr>
        <p:sp>
          <p:nvSpPr>
            <p:cNvPr id="437" name="Google Shape;437;p65"/>
            <p:cNvSpPr/>
            <p:nvPr/>
          </p:nvSpPr>
          <p:spPr>
            <a:xfrm>
              <a:off x="0" y="0"/>
              <a:ext cx="71237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38" name="Google Shape;438;p65"/>
            <p:cNvSpPr/>
            <p:nvPr/>
          </p:nvSpPr>
          <p:spPr>
            <a:xfrm>
              <a:off x="7123712" y="3065279"/>
              <a:ext cx="1966315" cy="7877254"/>
            </a:xfrm>
            <a:custGeom>
              <a:rect b="b" l="l" r="r" t="t"/>
              <a:pathLst>
                <a:path extrusionOk="0" h="7877254" w="1966315">
                  <a:moveTo>
                    <a:pt x="0" y="0"/>
                  </a:moveTo>
                  <a:lnTo>
                    <a:pt x="173492" y="136362"/>
                  </a:lnTo>
                  <a:cubicBezTo>
                    <a:pt x="1268414" y="1040130"/>
                    <a:pt x="1966315" y="2407863"/>
                    <a:pt x="1966315" y="3938627"/>
                  </a:cubicBezTo>
                  <a:cubicBezTo>
                    <a:pt x="1966315" y="5469391"/>
                    <a:pt x="1268414" y="6837124"/>
                    <a:pt x="173492" y="7740892"/>
                  </a:cubicBezTo>
                  <a:lnTo>
                    <a:pt x="0" y="787725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t" bIns="17125" lIns="0" spcFirstLastPara="1" rIns="0" wrap="square" tIns="17125">
              <a:noAutofit/>
            </a:bodyPr>
            <a:lstStyle/>
            <a:p>
              <a:pPr indent="0" lvl="0" marL="0" marR="0" rtl="0" algn="l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56687A"/>
                </a:buClr>
                <a:buSzPts val="2100"/>
                <a:buFont typeface="Arial"/>
                <a:buNone/>
              </a:pPr>
              <a:r>
                <a:t/>
              </a:r>
              <a:endPara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39" name="Google Shape;439;p65"/>
          <p:cNvSpPr/>
          <p:nvPr>
            <p:ph idx="2" type="pic"/>
          </p:nvPr>
        </p:nvSpPr>
        <p:spPr>
          <a:xfrm>
            <a:off x="-286367" y="778668"/>
            <a:ext cx="2957411" cy="3695593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440" name="Google Shape;440;p65"/>
          <p:cNvSpPr txBox="1"/>
          <p:nvPr>
            <p:ph type="title"/>
          </p:nvPr>
        </p:nvSpPr>
        <p:spPr>
          <a:xfrm>
            <a:off x="3937900" y="1285875"/>
            <a:ext cx="4605508" cy="1451168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41" name="Google Shape;441;p65"/>
          <p:cNvSpPr txBox="1"/>
          <p:nvPr>
            <p:ph idx="1" type="body"/>
          </p:nvPr>
        </p:nvSpPr>
        <p:spPr>
          <a:xfrm>
            <a:off x="3937900" y="2930468"/>
            <a:ext cx="2112249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442" name="Google Shape;442;p65"/>
          <p:cNvSpPr txBox="1"/>
          <p:nvPr>
            <p:ph idx="3" type="body"/>
          </p:nvPr>
        </p:nvSpPr>
        <p:spPr>
          <a:xfrm>
            <a:off x="3926659" y="3757155"/>
            <a:ext cx="2122472" cy="1662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None/>
              <a:defRPr sz="13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sz="10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443" name="Google Shape;443;p6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5033" y="4372690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quote 1">
  <p:cSld name="green_big quote 1">
    <p:spTree>
      <p:nvGrpSpPr>
        <p:cNvPr id="444" name="Shape 4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5" name="Google Shape;445;p66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46" name="Google Shape;446;p66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7" name="Google Shape;447;p66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8" name="Google Shape;448;p66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49" name="Google Shape;449;p66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0" name="Google Shape;450;p66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600"/>
              <a:buFont typeface="Arial"/>
              <a:buNone/>
              <a:defRPr sz="36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1" name="Google Shape;451;p66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quote 1">
  <p:cSld name="amber_big quote 1">
    <p:spTree>
      <p:nvGrpSpPr>
        <p:cNvPr id="452" name="Shape 4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3" name="Google Shape;453;p67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54" name="Google Shape;454;p67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5" name="Google Shape;455;p67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6" name="Google Shape;456;p67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57" name="Google Shape;457;p67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58" name="Google Shape;458;p67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59" name="Google Shape;459;p67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quote 1">
  <p:cSld name="red_big quote 1">
    <p:spTree>
      <p:nvGrpSpPr>
        <p:cNvPr id="460" name="Shape 4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1" name="Google Shape;461;p68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62" name="Google Shape;462;p68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3" name="Google Shape;463;p68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4" name="Google Shape;464;p68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5" name="Google Shape;465;p68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66" name="Google Shape;466;p68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None/>
              <a:defRPr sz="36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67" name="Google Shape;467;p68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quote 1">
  <p:cSld name="blue_big quote 1">
    <p:spTree>
      <p:nvGrpSpPr>
        <p:cNvPr id="468" name="Shape 4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9" name="Google Shape;469;p69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70" name="Google Shape;470;p69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1" name="Google Shape;471;p69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DCE6F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2" name="Google Shape;472;p69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3" name="Google Shape;473;p69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74" name="Google Shape;474;p69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600"/>
              <a:buFont typeface="Arial"/>
              <a:buNone/>
              <a:defRPr sz="36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75" name="Google Shape;475;p69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quote 1">
  <p:cSld name="darkamber_big quote 1">
    <p:spTree>
      <p:nvGrpSpPr>
        <p:cNvPr id="476" name="Shape 4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7" name="Google Shape;477;p70"/>
          <p:cNvGrpSpPr/>
          <p:nvPr/>
        </p:nvGrpSpPr>
        <p:grpSpPr>
          <a:xfrm>
            <a:off x="0" y="0"/>
            <a:ext cx="9144001" cy="5148543"/>
            <a:chOff x="-1" y="0"/>
            <a:chExt cx="24387177" cy="13729448"/>
          </a:xfrm>
        </p:grpSpPr>
        <p:sp>
          <p:nvSpPr>
            <p:cNvPr id="478" name="Google Shape;478;p70"/>
            <p:cNvSpPr/>
            <p:nvPr/>
          </p:nvSpPr>
          <p:spPr>
            <a:xfrm rot="10800000">
              <a:off x="1" y="0"/>
              <a:ext cx="24387175" cy="13716000"/>
            </a:xfrm>
            <a:custGeom>
              <a:rect b="b" l="l" r="r" t="t"/>
              <a:pathLst>
                <a:path extrusionOk="0" h="13716000" w="24387176">
                  <a:moveTo>
                    <a:pt x="24387176" y="13716000"/>
                  </a:moveTo>
                  <a:lnTo>
                    <a:pt x="21569290" y="13716000"/>
                  </a:lnTo>
                  <a:lnTo>
                    <a:pt x="21702721" y="13246121"/>
                  </a:lnTo>
                  <a:cubicBezTo>
                    <a:pt x="21907855" y="12448830"/>
                    <a:pt x="22016954" y="11612993"/>
                    <a:pt x="22016954" y="10751674"/>
                  </a:cubicBezTo>
                  <a:cubicBezTo>
                    <a:pt x="22016954" y="5239233"/>
                    <a:pt x="17548238" y="770517"/>
                    <a:pt x="12035797" y="770517"/>
                  </a:cubicBezTo>
                  <a:cubicBezTo>
                    <a:pt x="6523356" y="770517"/>
                    <a:pt x="2054640" y="5239233"/>
                    <a:pt x="2054640" y="10751674"/>
                  </a:cubicBezTo>
                  <a:cubicBezTo>
                    <a:pt x="2054640" y="11612993"/>
                    <a:pt x="2163740" y="12448830"/>
                    <a:pt x="2368872" y="13246121"/>
                  </a:cubicBezTo>
                  <a:lnTo>
                    <a:pt x="2502304" y="13716000"/>
                  </a:lnTo>
                  <a:lnTo>
                    <a:pt x="0" y="13716000"/>
                  </a:lnTo>
                  <a:lnTo>
                    <a:pt x="0" y="0"/>
                  </a:lnTo>
                  <a:lnTo>
                    <a:pt x="24387176" y="0"/>
                  </a:lnTo>
                  <a:lnTo>
                    <a:pt x="24387176" y="13716000"/>
                  </a:lnTo>
                  <a:close/>
                </a:path>
              </a:pathLst>
            </a:cu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EFBF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9" name="Google Shape;479;p70"/>
            <p:cNvSpPr/>
            <p:nvPr/>
          </p:nvSpPr>
          <p:spPr>
            <a:xfrm rot="5400000">
              <a:off x="10421936" y="-235789"/>
              <a:ext cx="3543301" cy="24387174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0" name="Google Shape;480;p70"/>
            <p:cNvSpPr/>
            <p:nvPr/>
          </p:nvSpPr>
          <p:spPr>
            <a:xfrm rot="-5400000">
              <a:off x="10963520" y="4657970"/>
              <a:ext cx="2804964" cy="13834424"/>
            </a:xfrm>
            <a:custGeom>
              <a:rect b="b" l="l" r="r" t="t"/>
              <a:pathLst>
                <a:path extrusionOk="0" h="7343824" w="1488979">
                  <a:moveTo>
                    <a:pt x="1488979" y="0"/>
                  </a:moveTo>
                  <a:lnTo>
                    <a:pt x="1488979" y="7343824"/>
                  </a:lnTo>
                  <a:lnTo>
                    <a:pt x="1370799" y="7219869"/>
                  </a:lnTo>
                  <a:cubicBezTo>
                    <a:pt x="519098" y="6282789"/>
                    <a:pt x="0" y="5037972"/>
                    <a:pt x="0" y="3671912"/>
                  </a:cubicBezTo>
                  <a:cubicBezTo>
                    <a:pt x="0" y="2305853"/>
                    <a:pt x="519098" y="1061036"/>
                    <a:pt x="1370799" y="12395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1" name="Google Shape;481;p70"/>
            <p:cNvSpPr/>
            <p:nvPr/>
          </p:nvSpPr>
          <p:spPr>
            <a:xfrm>
              <a:off x="11576365" y="7690654"/>
              <a:ext cx="1234440" cy="75463"/>
            </a:xfrm>
            <a:prstGeom prst="rect">
              <a:avLst/>
            </a:prstGeom>
            <a:solidFill>
              <a:srgbClr val="F3AE9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3AE9E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482" name="Google Shape;482;p70"/>
          <p:cNvSpPr txBox="1"/>
          <p:nvPr>
            <p:ph type="title"/>
          </p:nvPr>
        </p:nvSpPr>
        <p:spPr>
          <a:xfrm>
            <a:off x="1918137" y="509716"/>
            <a:ext cx="5309625" cy="220568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483" name="Google Shape;483;p70"/>
          <p:cNvSpPr txBox="1"/>
          <p:nvPr>
            <p:ph idx="1" type="body"/>
          </p:nvPr>
        </p:nvSpPr>
        <p:spPr>
          <a:xfrm>
            <a:off x="1941840" y="3080563"/>
            <a:ext cx="5288424" cy="35962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000"/>
              <a:buNone/>
              <a:defRPr b="1" i="0" sz="20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200"/>
              <a:buNone/>
              <a:defRPr sz="52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big idea 1">
  <p:cSld name="green_big idea 1"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p71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D7EBCE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86" name="Google Shape;486;p71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87" name="Google Shape;487;p71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E9E5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88" name="Google Shape;488;p71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89" name="Google Shape;489;p71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big idea 1">
  <p:cSld name="amber_big idea 1">
    <p:spTree>
      <p:nvGrpSpPr>
        <p:cNvPr id="490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" name="Google Shape;491;p72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2" name="Google Shape;492;p72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93" name="Google Shape;493;p72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494" name="Google Shape;494;p72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495" name="Google Shape;495;p72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big idea 1">
  <p:cSld name="red_big idea 1">
    <p:spTree>
      <p:nvGrpSpPr>
        <p:cNvPr id="496" name="Shape 4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" name="Google Shape;497;p73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FBE9E3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498" name="Google Shape;498;p73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499" name="Google Shape;499;p73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0" name="Google Shape;500;p73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rgbClr val="B24020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1" name="Google Shape;501;p73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big idea 1">
  <p:cSld name="blue_big idea 1">
    <p:spTree>
      <p:nvGrpSpPr>
        <p:cNvPr id="502" name="Shape 5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3" name="Google Shape;503;p74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DCE6F2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04" name="Google Shape;504;p74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505" name="Google Shape;505;p74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06" name="Google Shape;506;p74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07" name="Google Shape;507;p74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big idea 1">
  <p:cSld name="darkamber_big idea 1">
    <p:spTree>
      <p:nvGrpSpPr>
        <p:cNvPr id="508" name="Shape 5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" name="Google Shape;509;p75"/>
          <p:cNvSpPr/>
          <p:nvPr/>
        </p:nvSpPr>
        <p:spPr>
          <a:xfrm>
            <a:off x="1191" y="3328147"/>
            <a:ext cx="9141619" cy="1814684"/>
          </a:xfrm>
          <a:prstGeom prst="rect">
            <a:avLst/>
          </a:prstGeom>
          <a:solidFill>
            <a:srgbClr val="E9E5DF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00"/>
              <a:buFont typeface="Arial"/>
              <a:buNone/>
            </a:pPr>
            <a:r>
              <a:t/>
            </a:r>
            <a:endParaRPr b="0" i="0" sz="700" u="none" cap="none" strike="noStrik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510" name="Google Shape;510;p75"/>
          <p:cNvGrpSpPr/>
          <p:nvPr/>
        </p:nvGrpSpPr>
        <p:grpSpPr>
          <a:xfrm rot="-5400000">
            <a:off x="2428875" y="467564"/>
            <a:ext cx="4286250" cy="4285691"/>
            <a:chOff x="5985246" y="649659"/>
            <a:chExt cx="12416682" cy="12416682"/>
          </a:xfrm>
        </p:grpSpPr>
        <p:sp>
          <p:nvSpPr>
            <p:cNvPr id="511" name="Google Shape;511;p75"/>
            <p:cNvSpPr/>
            <p:nvPr/>
          </p:nvSpPr>
          <p:spPr>
            <a:xfrm>
              <a:off x="5985246" y="649659"/>
              <a:ext cx="12416682" cy="12416682"/>
            </a:xfrm>
            <a:prstGeom prst="ellipse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512" name="Google Shape;512;p75"/>
            <p:cNvSpPr/>
            <p:nvPr/>
          </p:nvSpPr>
          <p:spPr>
            <a:xfrm>
              <a:off x="5985246" y="1009842"/>
              <a:ext cx="4122581" cy="11696316"/>
            </a:xfrm>
            <a:custGeom>
              <a:rect b="b" l="l" r="r" t="t"/>
              <a:pathLst>
                <a:path extrusionOk="0" h="11696316" w="4122581">
                  <a:moveTo>
                    <a:pt x="4122581" y="0"/>
                  </a:moveTo>
                  <a:lnTo>
                    <a:pt x="4122581" y="11696316"/>
                  </a:lnTo>
                  <a:lnTo>
                    <a:pt x="4073706" y="11679778"/>
                  </a:lnTo>
                  <a:cubicBezTo>
                    <a:pt x="1696515" y="10809372"/>
                    <a:pt x="0" y="8526886"/>
                    <a:pt x="0" y="5848158"/>
                  </a:cubicBezTo>
                  <a:cubicBezTo>
                    <a:pt x="0" y="3169430"/>
                    <a:pt x="1696515" y="886944"/>
                    <a:pt x="4073706" y="1653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700"/>
                <a:buFont typeface="Arial"/>
                <a:buNone/>
              </a:pPr>
              <a:r>
                <a:t/>
              </a:r>
              <a:endParaRPr b="0" i="0" sz="7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513" name="Google Shape;513;p75"/>
          <p:cNvSpPr txBox="1"/>
          <p:nvPr>
            <p:ph type="title"/>
          </p:nvPr>
        </p:nvSpPr>
        <p:spPr>
          <a:xfrm>
            <a:off x="526427" y="771332"/>
            <a:ext cx="5394777" cy="197399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key words 1">
  <p:cSld name="green_key words 1">
    <p:spTree>
      <p:nvGrpSpPr>
        <p:cNvPr id="514" name="Shape 5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5" name="Google Shape;515;p76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16" name="Google Shape;516;p76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7EBCE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7" name="Google Shape;517;p76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18" name="Google Shape;518;p76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19" name="Google Shape;519;p76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key words 1">
  <p:cSld name="amber_key words 1">
    <p:spTree>
      <p:nvGrpSpPr>
        <p:cNvPr id="520" name="Shape 5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1" name="Google Shape;521;p77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22" name="Google Shape;522;p77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3" name="Google Shape;523;p77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4" name="Google Shape;524;p77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25" name="Google Shape;525;p77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key words 1">
  <p:cSld name="red_key words 1">
    <p:spTree>
      <p:nvGrpSpPr>
        <p:cNvPr id="526" name="Shape 5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7" name="Google Shape;527;p78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28" name="Google Shape;528;p78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29" name="Google Shape;529;p78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dk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0" name="Google Shape;530;p78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1" name="Google Shape;531;p78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key words 1">
  <p:cSld name="blue_key words 1">
    <p:spTree>
      <p:nvGrpSpPr>
        <p:cNvPr id="532" name="Shape 5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3" name="Google Shape;533;p79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34" name="Google Shape;534;p79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DCE6F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5" name="Google Shape;535;p79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6" name="Google Shape;536;p79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37" name="Google Shape;537;p79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key words 1">
  <p:cSld name="darkamber_key words 1">
    <p:spTree>
      <p:nvGrpSpPr>
        <p:cNvPr id="538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9" name="Google Shape;539;p80"/>
          <p:cNvGrpSpPr/>
          <p:nvPr/>
        </p:nvGrpSpPr>
        <p:grpSpPr>
          <a:xfrm>
            <a:off x="0" y="-526786"/>
            <a:ext cx="9144000" cy="6210669"/>
            <a:chOff x="0" y="-1404763"/>
            <a:chExt cx="24387174" cy="16561784"/>
          </a:xfrm>
        </p:grpSpPr>
        <p:sp>
          <p:nvSpPr>
            <p:cNvPr id="540" name="Google Shape;540;p80"/>
            <p:cNvSpPr/>
            <p:nvPr/>
          </p:nvSpPr>
          <p:spPr>
            <a:xfrm>
              <a:off x="0" y="0"/>
              <a:ext cx="24387174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1" name="Google Shape;541;p80"/>
            <p:cNvSpPr/>
            <p:nvPr/>
          </p:nvSpPr>
          <p:spPr>
            <a:xfrm>
              <a:off x="21799295" y="0"/>
              <a:ext cx="2587879" cy="13716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2" name="Google Shape;542;p80"/>
            <p:cNvSpPr/>
            <p:nvPr/>
          </p:nvSpPr>
          <p:spPr>
            <a:xfrm>
              <a:off x="4131162" y="-1404763"/>
              <a:ext cx="16561784" cy="16561784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43" name="Google Shape;543;p80"/>
          <p:cNvSpPr txBox="1"/>
          <p:nvPr>
            <p:ph type="title"/>
          </p:nvPr>
        </p:nvSpPr>
        <p:spPr>
          <a:xfrm>
            <a:off x="708120" y="1093573"/>
            <a:ext cx="5333547" cy="316950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large image title 1">
  <p:cSld name="green_large image title 1">
    <p:spTree>
      <p:nvGrpSpPr>
        <p:cNvPr id="544" name="Shape 5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5" name="Google Shape;545;p81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46" name="Google Shape;546;p81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3300"/>
              <a:buFont typeface="Arial"/>
              <a:buNone/>
              <a:defRPr sz="3300">
                <a:solidFill>
                  <a:schemeClr val="accen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47" name="Google Shape;547;p81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48" name="Google Shape;548;p81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49" name="Google Shape;549;p8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large image title 1">
  <p:cSld name="amber_large image title 1">
    <p:bg>
      <p:bgPr>
        <a:solidFill>
          <a:srgbClr val="FDFAF5"/>
        </a:solidFill>
      </p:bgPr>
    </p:bg>
    <p:spTree>
      <p:nvGrpSpPr>
        <p:cNvPr id="550" name="Shape 5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" name="Google Shape;551;p82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2" name="Google Shape;552;p82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3" name="Google Shape;553;p82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54" name="Google Shape;554;p82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55" name="Google Shape;555;p8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large image title 1">
  <p:cSld name="red_large image title 1">
    <p:spTree>
      <p:nvGrpSpPr>
        <p:cNvPr id="556" name="Shape 5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7" name="Google Shape;557;p83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58" name="Google Shape;558;p83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Font typeface="Arial"/>
              <a:buNone/>
              <a:defRPr sz="3300">
                <a:solidFill>
                  <a:schemeClr val="dk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59" name="Google Shape;559;p83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0" name="Google Shape;560;p83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1" name="Google Shape;561;p8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large image title 1">
  <p:cSld name="blue_large image title 1">
    <p:spTree>
      <p:nvGrpSpPr>
        <p:cNvPr id="562" name="Shape 5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" name="Google Shape;563;p84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64" name="Google Shape;564;p84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300"/>
              <a:buFont typeface="Arial"/>
              <a:buNone/>
              <a:defRPr sz="3300">
                <a:solidFill>
                  <a:schemeClr val="l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65" name="Google Shape;565;p84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66" name="Google Shape;566;p84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67" name="Google Shape;567;p8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large image title 1">
  <p:cSld name="darkamber_large image title 1">
    <p:spTree>
      <p:nvGrpSpPr>
        <p:cNvPr id="568" name="Shape 5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9" name="Google Shape;569;p85"/>
          <p:cNvSpPr/>
          <p:nvPr>
            <p:ph idx="2" type="pic"/>
          </p:nvPr>
        </p:nvSpPr>
        <p:spPr>
          <a:xfrm>
            <a:off x="-1887758" y="-571682"/>
            <a:ext cx="5655606" cy="6563819"/>
          </a:xfrm>
          <a:prstGeom prst="rect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570" name="Google Shape;570;p85"/>
          <p:cNvSpPr txBox="1"/>
          <p:nvPr>
            <p:ph type="title"/>
          </p:nvPr>
        </p:nvSpPr>
        <p:spPr>
          <a:xfrm>
            <a:off x="4686285" y="1559615"/>
            <a:ext cx="3285697" cy="101213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71" name="Google Shape;571;p85"/>
          <p:cNvSpPr txBox="1"/>
          <p:nvPr>
            <p:ph idx="1" type="body"/>
          </p:nvPr>
        </p:nvSpPr>
        <p:spPr>
          <a:xfrm>
            <a:off x="4686285" y="2818313"/>
            <a:ext cx="2501741" cy="61068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12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sz="16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600"/>
              <a:buFont typeface="Arial"/>
              <a:buNone/>
              <a:defRPr sz="1600"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572" name="Google Shape;572;p85"/>
          <p:cNvSpPr txBox="1"/>
          <p:nvPr>
            <p:ph idx="3" type="body"/>
          </p:nvPr>
        </p:nvSpPr>
        <p:spPr>
          <a:xfrm>
            <a:off x="4686285" y="3583884"/>
            <a:ext cx="2501772" cy="28396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000"/>
              <a:buNone/>
              <a:defRPr b="0" i="0" sz="1000"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pic>
        <p:nvPicPr>
          <p:cNvPr id="573" name="Google Shape;573;p8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729181" y="4363603"/>
            <a:ext cx="818376" cy="20707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green_statement 1">
  <p:cSld name="green_statement 1">
    <p:bg>
      <p:bgPr>
        <a:solidFill>
          <a:srgbClr val="D7EBCE"/>
        </a:solidFill>
      </p:bgPr>
    </p:bg>
    <p:spTree>
      <p:nvGrpSpPr>
        <p:cNvPr id="574" name="Shape 5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5" name="Google Shape;575;p86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6" name="Google Shape;576;p86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200"/>
              <a:buFont typeface="Arial"/>
              <a:buNone/>
              <a:defRPr sz="5200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mber_statement 1">
  <p:cSld name="amber_statement 1">
    <p:bg>
      <p:bgPr>
        <a:solidFill>
          <a:srgbClr val="FDE3BA"/>
        </a:solidFill>
      </p:bgPr>
    </p:bg>
    <p:spTree>
      <p:nvGrpSpPr>
        <p:cNvPr id="577" name="Shape 5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8" name="Google Shape;578;p87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9" name="Google Shape;579;p87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red_statement 1">
  <p:cSld name="red_statement 1">
    <p:bg>
      <p:bgPr>
        <a:solidFill>
          <a:srgbClr val="FDE3BA"/>
        </a:solidFill>
      </p:bgPr>
    </p:bg>
    <p:spTree>
      <p:nvGrpSpPr>
        <p:cNvPr id="580" name="Shape 5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" name="Google Shape;581;p88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2" name="Google Shape;582;p88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Arial"/>
              <a:buNone/>
              <a:defRPr sz="5200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ue_statement 1">
  <p:cSld name="blue_statement 1">
    <p:bg>
      <p:bgPr>
        <a:solidFill>
          <a:srgbClr val="DCE6F1"/>
        </a:solidFill>
      </p:bgPr>
    </p:bg>
    <p:spTree>
      <p:nvGrpSpPr>
        <p:cNvPr id="583" name="Shape 5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4" name="Google Shape;584;p89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5" name="Google Shape;585;p89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5200"/>
              <a:buFont typeface="Arial"/>
              <a:buNone/>
              <a:defRPr sz="5200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arkamber_statement 1">
  <p:cSld name="darkamber_statement 1">
    <p:bg>
      <p:bgPr>
        <a:solidFill>
          <a:srgbClr val="FDE3BA"/>
        </a:solidFill>
      </p:bgPr>
    </p:bg>
    <p:spTree>
      <p:nvGrpSpPr>
        <p:cNvPr id="586" name="Shape 5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" name="Google Shape;587;p90"/>
          <p:cNvSpPr/>
          <p:nvPr/>
        </p:nvSpPr>
        <p:spPr>
          <a:xfrm>
            <a:off x="-816166" y="880375"/>
            <a:ext cx="3382310" cy="3382750"/>
          </a:xfrm>
          <a:prstGeom prst="ellipse">
            <a:avLst/>
          </a:prstGeom>
          <a:solidFill>
            <a:srgbClr val="FDFAF5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8" name="Google Shape;588;p90"/>
          <p:cNvSpPr txBox="1"/>
          <p:nvPr>
            <p:ph type="title"/>
          </p:nvPr>
        </p:nvSpPr>
        <p:spPr>
          <a:xfrm>
            <a:off x="526427" y="1584755"/>
            <a:ext cx="8016981" cy="1973991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description side by side">
  <p:cSld name="title description side by side">
    <p:spTree>
      <p:nvGrpSpPr>
        <p:cNvPr id="589" name="Shape 5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0" name="Google Shape;590;p91"/>
          <p:cNvSpPr/>
          <p:nvPr/>
        </p:nvSpPr>
        <p:spPr>
          <a:xfrm>
            <a:off x="-783622" y="1223199"/>
            <a:ext cx="2696751" cy="2697102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1" name="Google Shape;591;p91"/>
          <p:cNvSpPr txBox="1"/>
          <p:nvPr>
            <p:ph type="title"/>
          </p:nvPr>
        </p:nvSpPr>
        <p:spPr>
          <a:xfrm>
            <a:off x="827514" y="1789557"/>
            <a:ext cx="3372464" cy="152868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600"/>
              <a:buFont typeface="Arial"/>
              <a:buNone/>
              <a:defRPr sz="36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2" name="Google Shape;592;p91"/>
          <p:cNvSpPr txBox="1"/>
          <p:nvPr>
            <p:ph idx="1" type="body"/>
          </p:nvPr>
        </p:nvSpPr>
        <p:spPr>
          <a:xfrm>
            <a:off x="5029141" y="1789557"/>
            <a:ext cx="3514268" cy="1539652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133958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None/>
              <a:defRPr sz="18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3 topics">
  <p:cSld name="agenda 3 topics">
    <p:bg>
      <p:bgPr>
        <a:solidFill>
          <a:schemeClr val="lt1"/>
        </a:solidFill>
      </p:bgPr>
    </p:bg>
    <p:spTree>
      <p:nvGrpSpPr>
        <p:cNvPr id="593" name="Shape 5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4" name="Google Shape;594;p92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5" name="Google Shape;595;p92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596" name="Google Shape;596;p92"/>
          <p:cNvSpPr/>
          <p:nvPr/>
        </p:nvSpPr>
        <p:spPr>
          <a:xfrm>
            <a:off x="4419154" y="1220722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7" name="Google Shape;597;p92"/>
          <p:cNvSpPr/>
          <p:nvPr/>
        </p:nvSpPr>
        <p:spPr>
          <a:xfrm>
            <a:off x="4419154" y="2301337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8" name="Google Shape;598;p92"/>
          <p:cNvSpPr/>
          <p:nvPr/>
        </p:nvSpPr>
        <p:spPr>
          <a:xfrm>
            <a:off x="4419154" y="3391875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9" name="Google Shape;599;p92"/>
          <p:cNvSpPr txBox="1"/>
          <p:nvPr>
            <p:ph idx="1" type="body"/>
          </p:nvPr>
        </p:nvSpPr>
        <p:spPr>
          <a:xfrm>
            <a:off x="4932901" y="1274172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0" name="Google Shape;600;p92"/>
          <p:cNvSpPr txBox="1"/>
          <p:nvPr>
            <p:ph idx="2" type="body"/>
          </p:nvPr>
        </p:nvSpPr>
        <p:spPr>
          <a:xfrm>
            <a:off x="4932901" y="2367468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1" name="Google Shape;601;p92"/>
          <p:cNvSpPr txBox="1"/>
          <p:nvPr>
            <p:ph idx="3" type="body"/>
          </p:nvPr>
        </p:nvSpPr>
        <p:spPr>
          <a:xfrm>
            <a:off x="4932901" y="3445326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4 topics">
  <p:cSld name="agenda 4 topics">
    <p:bg>
      <p:bgPr>
        <a:solidFill>
          <a:schemeClr val="lt1"/>
        </a:solidFill>
      </p:bgPr>
    </p:bg>
    <p:spTree>
      <p:nvGrpSpPr>
        <p:cNvPr id="602" name="Shape 6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" name="Google Shape;603;p93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4" name="Google Shape;604;p93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05" name="Google Shape;605;p93"/>
          <p:cNvSpPr txBox="1"/>
          <p:nvPr>
            <p:ph idx="1" type="body"/>
          </p:nvPr>
        </p:nvSpPr>
        <p:spPr>
          <a:xfrm>
            <a:off x="4932901" y="713466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6" name="Google Shape;606;p93"/>
          <p:cNvSpPr txBox="1"/>
          <p:nvPr>
            <p:ph idx="2" type="body"/>
          </p:nvPr>
        </p:nvSpPr>
        <p:spPr>
          <a:xfrm>
            <a:off x="4932901" y="1806761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7" name="Google Shape;607;p93"/>
          <p:cNvSpPr txBox="1"/>
          <p:nvPr>
            <p:ph idx="3" type="body"/>
          </p:nvPr>
        </p:nvSpPr>
        <p:spPr>
          <a:xfrm>
            <a:off x="4932901" y="2876047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08" name="Google Shape;608;p93"/>
          <p:cNvSpPr txBox="1"/>
          <p:nvPr>
            <p:ph idx="4" type="body"/>
          </p:nvPr>
        </p:nvSpPr>
        <p:spPr>
          <a:xfrm>
            <a:off x="4932901" y="3868652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agenda 5 topics">
  <p:cSld name="agenda 5 topics">
    <p:bg>
      <p:bgPr>
        <a:solidFill>
          <a:schemeClr val="lt1"/>
        </a:solidFill>
      </p:bgPr>
    </p:bg>
    <p:spTree>
      <p:nvGrpSpPr>
        <p:cNvPr id="609" name="Shape 6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" name="Google Shape;610;p94"/>
          <p:cNvSpPr/>
          <p:nvPr/>
        </p:nvSpPr>
        <p:spPr>
          <a:xfrm>
            <a:off x="-983232" y="1098746"/>
            <a:ext cx="2945625" cy="2946007"/>
          </a:xfrm>
          <a:prstGeom prst="ellipse">
            <a:avLst/>
          </a:prstGeom>
          <a:solidFill>
            <a:srgbClr val="FC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rgbClr val="FCE3BA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1" name="Google Shape;611;p94"/>
          <p:cNvSpPr txBox="1"/>
          <p:nvPr>
            <p:ph type="title"/>
          </p:nvPr>
        </p:nvSpPr>
        <p:spPr>
          <a:xfrm>
            <a:off x="572021" y="2043113"/>
            <a:ext cx="2499987" cy="1057275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5200"/>
              <a:buFont typeface="Arial"/>
              <a:buNone/>
              <a:defRPr b="0" sz="52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12" name="Google Shape;612;p94"/>
          <p:cNvSpPr/>
          <p:nvPr/>
        </p:nvSpPr>
        <p:spPr>
          <a:xfrm>
            <a:off x="4419154" y="540744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3" name="Google Shape;613;p94"/>
          <p:cNvSpPr/>
          <p:nvPr/>
        </p:nvSpPr>
        <p:spPr>
          <a:xfrm>
            <a:off x="4419154" y="1382820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4" name="Google Shape;614;p94"/>
          <p:cNvSpPr/>
          <p:nvPr/>
        </p:nvSpPr>
        <p:spPr>
          <a:xfrm>
            <a:off x="4419154" y="2256063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5" name="Google Shape;615;p94"/>
          <p:cNvSpPr/>
          <p:nvPr/>
        </p:nvSpPr>
        <p:spPr>
          <a:xfrm>
            <a:off x="4419154" y="3129398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6" name="Google Shape;616;p94"/>
          <p:cNvSpPr txBox="1"/>
          <p:nvPr>
            <p:ph idx="1" type="body"/>
          </p:nvPr>
        </p:nvSpPr>
        <p:spPr>
          <a:xfrm>
            <a:off x="4932901" y="594195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7" name="Google Shape;617;p94"/>
          <p:cNvSpPr txBox="1"/>
          <p:nvPr>
            <p:ph idx="2" type="body"/>
          </p:nvPr>
        </p:nvSpPr>
        <p:spPr>
          <a:xfrm>
            <a:off x="4932901" y="1448951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8" name="Google Shape;618;p94"/>
          <p:cNvSpPr txBox="1"/>
          <p:nvPr>
            <p:ph idx="3" type="body"/>
          </p:nvPr>
        </p:nvSpPr>
        <p:spPr>
          <a:xfrm>
            <a:off x="4932901" y="2309513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19" name="Google Shape;619;p94"/>
          <p:cNvSpPr txBox="1"/>
          <p:nvPr>
            <p:ph idx="4" type="body"/>
          </p:nvPr>
        </p:nvSpPr>
        <p:spPr>
          <a:xfrm>
            <a:off x="4932901" y="3182849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20" name="Google Shape;620;p94"/>
          <p:cNvSpPr/>
          <p:nvPr/>
        </p:nvSpPr>
        <p:spPr>
          <a:xfrm>
            <a:off x="4419154" y="3949377"/>
            <a:ext cx="445712" cy="685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300"/>
              <a:buFont typeface="Arial"/>
              <a:buNone/>
            </a:pPr>
            <a:r>
              <a:rPr b="0" i="0" lang="en" sz="4300" u="none" cap="none" strike="noStrik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21" name="Google Shape;621;p94"/>
          <p:cNvSpPr txBox="1"/>
          <p:nvPr>
            <p:ph idx="5" type="body"/>
          </p:nvPr>
        </p:nvSpPr>
        <p:spPr>
          <a:xfrm>
            <a:off x="4932901" y="4002828"/>
            <a:ext cx="2405407" cy="578899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2200"/>
              <a:buNone/>
              <a:defRPr sz="2200">
                <a:solidFill>
                  <a:schemeClr val="accent6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1">
  <p:cSld name="title for speakers 1">
    <p:spTree>
      <p:nvGrpSpPr>
        <p:cNvPr id="622" name="Shape 6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23" name="Google Shape;623;p95"/>
          <p:cNvGrpSpPr/>
          <p:nvPr/>
        </p:nvGrpSpPr>
        <p:grpSpPr>
          <a:xfrm>
            <a:off x="-8972" y="-1"/>
            <a:ext cx="9152972" cy="5153270"/>
            <a:chOff x="-23928" y="-2"/>
            <a:chExt cx="24411103" cy="13742053"/>
          </a:xfrm>
        </p:grpSpPr>
        <p:sp>
          <p:nvSpPr>
            <p:cNvPr id="624" name="Google Shape;624;p95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25" name="Google Shape;625;p95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26" name="Google Shape;626;p95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E9E6DF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accent5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27" name="Google Shape;627;p95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28" name="Google Shape;628;p95"/>
          <p:cNvSpPr txBox="1"/>
          <p:nvPr>
            <p:ph type="title"/>
          </p:nvPr>
        </p:nvSpPr>
        <p:spPr>
          <a:xfrm>
            <a:off x="852737" y="1221137"/>
            <a:ext cx="4962114" cy="63894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29" name="Google Shape;629;p95"/>
          <p:cNvSpPr txBox="1"/>
          <p:nvPr>
            <p:ph idx="1" type="body"/>
          </p:nvPr>
        </p:nvSpPr>
        <p:spPr>
          <a:xfrm>
            <a:off x="886305" y="1944528"/>
            <a:ext cx="2219271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0" name="Google Shape;630;p95"/>
          <p:cNvSpPr/>
          <p:nvPr>
            <p:ph idx="2" type="pic"/>
          </p:nvPr>
        </p:nvSpPr>
        <p:spPr>
          <a:xfrm>
            <a:off x="848937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1" name="Google Shape;631;p95"/>
          <p:cNvSpPr txBox="1"/>
          <p:nvPr>
            <p:ph idx="3" type="body"/>
          </p:nvPr>
        </p:nvSpPr>
        <p:spPr>
          <a:xfrm>
            <a:off x="679820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2" name="Google Shape;632;p95"/>
          <p:cNvSpPr txBox="1"/>
          <p:nvPr>
            <p:ph idx="4" type="body"/>
          </p:nvPr>
        </p:nvSpPr>
        <p:spPr>
          <a:xfrm>
            <a:off x="679820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3" name="Google Shape;633;p95"/>
          <p:cNvSpPr/>
          <p:nvPr>
            <p:ph idx="5" type="pic"/>
          </p:nvPr>
        </p:nvSpPr>
        <p:spPr>
          <a:xfrm>
            <a:off x="2914228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4" name="Google Shape;634;p95"/>
          <p:cNvSpPr txBox="1"/>
          <p:nvPr>
            <p:ph idx="6" type="body"/>
          </p:nvPr>
        </p:nvSpPr>
        <p:spPr>
          <a:xfrm>
            <a:off x="2773651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5" name="Google Shape;635;p95"/>
          <p:cNvSpPr txBox="1"/>
          <p:nvPr>
            <p:ph idx="7" type="body"/>
          </p:nvPr>
        </p:nvSpPr>
        <p:spPr>
          <a:xfrm>
            <a:off x="2773651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6" name="Google Shape;636;p95"/>
          <p:cNvSpPr/>
          <p:nvPr>
            <p:ph idx="8" type="pic"/>
          </p:nvPr>
        </p:nvSpPr>
        <p:spPr>
          <a:xfrm>
            <a:off x="5123106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37" name="Google Shape;637;p95"/>
          <p:cNvSpPr txBox="1"/>
          <p:nvPr>
            <p:ph idx="9" type="body"/>
          </p:nvPr>
        </p:nvSpPr>
        <p:spPr>
          <a:xfrm>
            <a:off x="4953988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38" name="Google Shape;638;p95"/>
          <p:cNvSpPr txBox="1"/>
          <p:nvPr>
            <p:ph idx="13" type="body"/>
          </p:nvPr>
        </p:nvSpPr>
        <p:spPr>
          <a:xfrm>
            <a:off x="4953988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for speakers 2">
  <p:cSld name="title for speakers 2">
    <p:spTree>
      <p:nvGrpSpPr>
        <p:cNvPr id="639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40" name="Google Shape;640;p96"/>
          <p:cNvGrpSpPr/>
          <p:nvPr/>
        </p:nvGrpSpPr>
        <p:grpSpPr>
          <a:xfrm>
            <a:off x="-8972" y="-1"/>
            <a:ext cx="9152972" cy="5153270"/>
            <a:chOff x="-23928" y="-2"/>
            <a:chExt cx="24411103" cy="13742053"/>
          </a:xfrm>
        </p:grpSpPr>
        <p:sp>
          <p:nvSpPr>
            <p:cNvPr id="641" name="Google Shape;641;p96"/>
            <p:cNvSpPr/>
            <p:nvPr/>
          </p:nvSpPr>
          <p:spPr>
            <a:xfrm>
              <a:off x="12193588" y="-1"/>
              <a:ext cx="10092828" cy="13735313"/>
            </a:xfrm>
            <a:prstGeom prst="rect">
              <a:avLst/>
            </a:prstGeom>
            <a:solidFill>
              <a:schemeClr val="lt1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42" name="Google Shape;642;p96"/>
            <p:cNvSpPr/>
            <p:nvPr/>
          </p:nvSpPr>
          <p:spPr>
            <a:xfrm>
              <a:off x="-23928" y="-2"/>
              <a:ext cx="20052065" cy="13742053"/>
            </a:xfrm>
            <a:custGeom>
              <a:rect b="b" l="l" r="r" t="t"/>
              <a:pathLst>
                <a:path extrusionOk="0" h="13725655" w="20028138">
                  <a:moveTo>
                    <a:pt x="0" y="0"/>
                  </a:moveTo>
                  <a:lnTo>
                    <a:pt x="18079250" y="0"/>
                  </a:lnTo>
                  <a:lnTo>
                    <a:pt x="18139770" y="94400"/>
                  </a:lnTo>
                  <a:cubicBezTo>
                    <a:pt x="19338082" y="2066558"/>
                    <a:pt x="20028138" y="4381693"/>
                    <a:pt x="20028138" y="6857999"/>
                  </a:cubicBezTo>
                  <a:cubicBezTo>
                    <a:pt x="20028138" y="9334306"/>
                    <a:pt x="19338080" y="11649441"/>
                    <a:pt x="18139768" y="13621599"/>
                  </a:cubicBezTo>
                  <a:lnTo>
                    <a:pt x="18073058" y="13725655"/>
                  </a:lnTo>
                  <a:lnTo>
                    <a:pt x="0" y="137256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43" name="Google Shape;643;p96"/>
            <p:cNvSpPr/>
            <p:nvPr/>
          </p:nvSpPr>
          <p:spPr>
            <a:xfrm>
              <a:off x="21961763" y="0"/>
              <a:ext cx="2425412" cy="13716000"/>
            </a:xfrm>
            <a:prstGeom prst="rect">
              <a:avLst/>
            </a:prstGeom>
            <a:solidFill>
              <a:srgbClr val="FCE2BA"/>
            </a:solidFill>
            <a:ln>
              <a:noFill/>
            </a:ln>
          </p:spPr>
          <p:txBody>
            <a:bodyPr anchorCtr="0" anchor="ctr" bIns="17125" lIns="34275" spcFirstLastPara="1" rIns="34275" wrap="square" tIns="17125">
              <a:no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Arial"/>
                <a:buNone/>
              </a:pPr>
              <a:r>
                <a:t/>
              </a:r>
              <a:endParaRPr b="0" i="0" sz="13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pic>
          <p:nvPicPr>
            <p:cNvPr id="644" name="Google Shape;644;p96"/>
            <p:cNvPicPr preferRelativeResize="0"/>
            <p:nvPr/>
          </p:nvPicPr>
          <p:blipFill rotWithShape="1">
            <a:blip r:embed="rId2">
              <a:alphaModFix/>
            </a:blip>
            <a:srcRect b="0" l="0" r="0" t="0"/>
            <a:stretch/>
          </p:blipFill>
          <p:spPr>
            <a:xfrm>
              <a:off x="2381659" y="2007829"/>
              <a:ext cx="2182620" cy="552276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645" name="Google Shape;645;p96"/>
          <p:cNvSpPr txBox="1"/>
          <p:nvPr>
            <p:ph type="title"/>
          </p:nvPr>
        </p:nvSpPr>
        <p:spPr>
          <a:xfrm>
            <a:off x="852737" y="1221137"/>
            <a:ext cx="4962114" cy="638949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0" spcFirstLastPara="1" rIns="0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4300"/>
              <a:buFont typeface="Arial"/>
              <a:buNone/>
              <a:defRPr sz="4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46" name="Google Shape;646;p96"/>
          <p:cNvSpPr txBox="1"/>
          <p:nvPr>
            <p:ph idx="1" type="body"/>
          </p:nvPr>
        </p:nvSpPr>
        <p:spPr>
          <a:xfrm>
            <a:off x="886305" y="1944528"/>
            <a:ext cx="2219271" cy="472678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1500"/>
              <a:buNone/>
              <a:defRPr sz="1500"/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700"/>
              <a:buNone/>
              <a:defRPr/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7" name="Google Shape;647;p96"/>
          <p:cNvSpPr/>
          <p:nvPr>
            <p:ph idx="2" type="pic"/>
          </p:nvPr>
        </p:nvSpPr>
        <p:spPr>
          <a:xfrm>
            <a:off x="848937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48" name="Google Shape;648;p96"/>
          <p:cNvSpPr txBox="1"/>
          <p:nvPr>
            <p:ph idx="3" type="body"/>
          </p:nvPr>
        </p:nvSpPr>
        <p:spPr>
          <a:xfrm>
            <a:off x="679820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49" name="Google Shape;649;p96"/>
          <p:cNvSpPr txBox="1"/>
          <p:nvPr>
            <p:ph idx="4" type="body"/>
          </p:nvPr>
        </p:nvSpPr>
        <p:spPr>
          <a:xfrm>
            <a:off x="679820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0" name="Google Shape;650;p96"/>
          <p:cNvSpPr/>
          <p:nvPr>
            <p:ph idx="5" type="pic"/>
          </p:nvPr>
        </p:nvSpPr>
        <p:spPr>
          <a:xfrm>
            <a:off x="2914228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1" name="Google Shape;651;p96"/>
          <p:cNvSpPr txBox="1"/>
          <p:nvPr>
            <p:ph idx="6" type="body"/>
          </p:nvPr>
        </p:nvSpPr>
        <p:spPr>
          <a:xfrm>
            <a:off x="2773651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2" name="Google Shape;652;p96"/>
          <p:cNvSpPr txBox="1"/>
          <p:nvPr>
            <p:ph idx="7" type="body"/>
          </p:nvPr>
        </p:nvSpPr>
        <p:spPr>
          <a:xfrm>
            <a:off x="2773651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3" name="Google Shape;653;p96"/>
          <p:cNvSpPr/>
          <p:nvPr>
            <p:ph idx="8" type="pic"/>
          </p:nvPr>
        </p:nvSpPr>
        <p:spPr>
          <a:xfrm>
            <a:off x="5123106" y="2752219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54" name="Google Shape;654;p96"/>
          <p:cNvSpPr txBox="1"/>
          <p:nvPr>
            <p:ph idx="9" type="body"/>
          </p:nvPr>
        </p:nvSpPr>
        <p:spPr>
          <a:xfrm>
            <a:off x="4953988" y="4141408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55" name="Google Shape;655;p96"/>
          <p:cNvSpPr txBox="1"/>
          <p:nvPr>
            <p:ph idx="13" type="body"/>
          </p:nvPr>
        </p:nvSpPr>
        <p:spPr>
          <a:xfrm>
            <a:off x="4953988" y="4378315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marR="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">
  <p:cSld name="org chart split">
    <p:spTree>
      <p:nvGrpSpPr>
        <p:cNvPr id="656" name="Shape 6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" name="Google Shape;657;p97"/>
          <p:cNvSpPr/>
          <p:nvPr/>
        </p:nvSpPr>
        <p:spPr>
          <a:xfrm>
            <a:off x="3073932" y="0"/>
            <a:ext cx="6071992" cy="5143500"/>
          </a:xfrm>
          <a:prstGeom prst="rect">
            <a:avLst/>
          </a:prstGeom>
          <a:solidFill>
            <a:srgbClr val="FDE3BA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58" name="Google Shape;658;p97"/>
          <p:cNvSpPr txBox="1"/>
          <p:nvPr>
            <p:ph type="title"/>
          </p:nvPr>
        </p:nvSpPr>
        <p:spPr>
          <a:xfrm>
            <a:off x="526711" y="2800350"/>
            <a:ext cx="1873871" cy="759545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 sz="25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59" name="Google Shape;659;p97"/>
          <p:cNvSpPr txBox="1"/>
          <p:nvPr>
            <p:ph idx="1" type="body"/>
          </p:nvPr>
        </p:nvSpPr>
        <p:spPr>
          <a:xfrm>
            <a:off x="524342" y="3670652"/>
            <a:ext cx="1873872" cy="730235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 sz="13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0" name="Google Shape;660;p97"/>
          <p:cNvSpPr/>
          <p:nvPr>
            <p:ph idx="2" type="pic"/>
          </p:nvPr>
        </p:nvSpPr>
        <p:spPr>
          <a:xfrm>
            <a:off x="603603" y="599275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61" name="Google Shape;661;p97"/>
          <p:cNvSpPr txBox="1"/>
          <p:nvPr>
            <p:ph idx="3" type="body"/>
          </p:nvPr>
        </p:nvSpPr>
        <p:spPr>
          <a:xfrm>
            <a:off x="572021" y="1974333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2" name="Google Shape;662;p97"/>
          <p:cNvSpPr txBox="1"/>
          <p:nvPr>
            <p:ph idx="4" type="body"/>
          </p:nvPr>
        </p:nvSpPr>
        <p:spPr>
          <a:xfrm>
            <a:off x="572021" y="2211240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3" name="Google Shape;663;p97"/>
          <p:cNvSpPr txBox="1"/>
          <p:nvPr>
            <p:ph idx="5" type="body"/>
          </p:nvPr>
        </p:nvSpPr>
        <p:spPr>
          <a:xfrm>
            <a:off x="3343435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4" name="Google Shape;664;p97"/>
          <p:cNvSpPr txBox="1"/>
          <p:nvPr>
            <p:ph idx="6" type="body"/>
          </p:nvPr>
        </p:nvSpPr>
        <p:spPr>
          <a:xfrm>
            <a:off x="3343435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5" name="Google Shape;665;p97"/>
          <p:cNvSpPr txBox="1"/>
          <p:nvPr>
            <p:ph idx="7" type="body"/>
          </p:nvPr>
        </p:nvSpPr>
        <p:spPr>
          <a:xfrm>
            <a:off x="4744516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6" name="Google Shape;666;p97"/>
          <p:cNvSpPr txBox="1"/>
          <p:nvPr>
            <p:ph idx="8" type="body"/>
          </p:nvPr>
        </p:nvSpPr>
        <p:spPr>
          <a:xfrm>
            <a:off x="4744516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7" name="Google Shape;667;p97"/>
          <p:cNvSpPr txBox="1"/>
          <p:nvPr>
            <p:ph idx="9" type="body"/>
          </p:nvPr>
        </p:nvSpPr>
        <p:spPr>
          <a:xfrm>
            <a:off x="6146592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8" name="Google Shape;668;p97"/>
          <p:cNvSpPr txBox="1"/>
          <p:nvPr>
            <p:ph idx="13" type="body"/>
          </p:nvPr>
        </p:nvSpPr>
        <p:spPr>
          <a:xfrm>
            <a:off x="6146592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69" name="Google Shape;669;p97"/>
          <p:cNvSpPr txBox="1"/>
          <p:nvPr>
            <p:ph idx="14" type="body"/>
          </p:nvPr>
        </p:nvSpPr>
        <p:spPr>
          <a:xfrm>
            <a:off x="7546678" y="1907603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0" name="Google Shape;670;p97"/>
          <p:cNvSpPr txBox="1"/>
          <p:nvPr>
            <p:ph idx="15" type="body"/>
          </p:nvPr>
        </p:nvSpPr>
        <p:spPr>
          <a:xfrm>
            <a:off x="7546678" y="214451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1" name="Google Shape;671;p97"/>
          <p:cNvSpPr txBox="1"/>
          <p:nvPr>
            <p:ph idx="16" type="body"/>
          </p:nvPr>
        </p:nvSpPr>
        <p:spPr>
          <a:xfrm>
            <a:off x="3343435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2" name="Google Shape;672;p97"/>
          <p:cNvSpPr txBox="1"/>
          <p:nvPr>
            <p:ph idx="17" type="body"/>
          </p:nvPr>
        </p:nvSpPr>
        <p:spPr>
          <a:xfrm>
            <a:off x="3343435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3" name="Google Shape;673;p97"/>
          <p:cNvSpPr txBox="1"/>
          <p:nvPr>
            <p:ph idx="18" type="body"/>
          </p:nvPr>
        </p:nvSpPr>
        <p:spPr>
          <a:xfrm>
            <a:off x="4742380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4" name="Google Shape;674;p97"/>
          <p:cNvSpPr txBox="1"/>
          <p:nvPr>
            <p:ph idx="19" type="body"/>
          </p:nvPr>
        </p:nvSpPr>
        <p:spPr>
          <a:xfrm>
            <a:off x="4742380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5" name="Google Shape;675;p97"/>
          <p:cNvSpPr txBox="1"/>
          <p:nvPr>
            <p:ph idx="20" type="body"/>
          </p:nvPr>
        </p:nvSpPr>
        <p:spPr>
          <a:xfrm>
            <a:off x="6146592" y="39996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6" name="Google Shape;676;p97"/>
          <p:cNvSpPr txBox="1"/>
          <p:nvPr>
            <p:ph idx="21" type="body"/>
          </p:nvPr>
        </p:nvSpPr>
        <p:spPr>
          <a:xfrm>
            <a:off x="6146592" y="4236539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77" name="Google Shape;677;p97"/>
          <p:cNvSpPr/>
          <p:nvPr>
            <p:ph idx="22" type="pic"/>
          </p:nvPr>
        </p:nvSpPr>
        <p:spPr>
          <a:xfrm>
            <a:off x="3512551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8" name="Google Shape;678;p97"/>
          <p:cNvSpPr/>
          <p:nvPr>
            <p:ph idx="23" type="pic"/>
          </p:nvPr>
        </p:nvSpPr>
        <p:spPr>
          <a:xfrm>
            <a:off x="4913632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79" name="Google Shape;679;p97"/>
          <p:cNvSpPr/>
          <p:nvPr>
            <p:ph idx="24" type="pic"/>
          </p:nvPr>
        </p:nvSpPr>
        <p:spPr>
          <a:xfrm>
            <a:off x="4882957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0" name="Google Shape;680;p97"/>
          <p:cNvSpPr/>
          <p:nvPr>
            <p:ph idx="25" type="pic"/>
          </p:nvPr>
        </p:nvSpPr>
        <p:spPr>
          <a:xfrm>
            <a:off x="3512551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1" name="Google Shape;681;p97"/>
          <p:cNvSpPr/>
          <p:nvPr>
            <p:ph idx="26" type="pic"/>
          </p:nvPr>
        </p:nvSpPr>
        <p:spPr>
          <a:xfrm>
            <a:off x="6286100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2" name="Google Shape;682;p97"/>
          <p:cNvSpPr/>
          <p:nvPr>
            <p:ph idx="27" type="pic"/>
          </p:nvPr>
        </p:nvSpPr>
        <p:spPr>
          <a:xfrm>
            <a:off x="7715794" y="699932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683" name="Google Shape;683;p97"/>
          <p:cNvSpPr/>
          <p:nvPr>
            <p:ph idx="28" type="pic"/>
          </p:nvPr>
        </p:nvSpPr>
        <p:spPr>
          <a:xfrm>
            <a:off x="6286100" y="2791961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plit title">
  <p:cSld name="org chart split title">
    <p:spTree>
      <p:nvGrpSpPr>
        <p:cNvPr id="684" name="Shape 6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Google Shape;685;p98"/>
          <p:cNvSpPr txBox="1"/>
          <p:nvPr>
            <p:ph type="title"/>
          </p:nvPr>
        </p:nvSpPr>
        <p:spPr>
          <a:xfrm>
            <a:off x="3767309" y="914400"/>
            <a:ext cx="4793746" cy="725254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3300"/>
              <a:buFont typeface="Arial"/>
              <a:buNone/>
              <a:defRPr sz="3300"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686" name="Google Shape;686;p98"/>
          <p:cNvSpPr txBox="1"/>
          <p:nvPr>
            <p:ph idx="1" type="body"/>
          </p:nvPr>
        </p:nvSpPr>
        <p:spPr>
          <a:xfrm>
            <a:off x="3764940" y="1673945"/>
            <a:ext cx="4793746" cy="640631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7" name="Google Shape;687;p98"/>
          <p:cNvSpPr/>
          <p:nvPr/>
        </p:nvSpPr>
        <p:spPr>
          <a:xfrm>
            <a:off x="3076008" y="800100"/>
            <a:ext cx="10286" cy="15430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</a:pPr>
            <a:r>
              <a:t/>
            </a:r>
            <a:endParaRPr b="0" i="0" sz="1300" u="none" cap="none" strike="noStrik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8" name="Google Shape;688;p98"/>
          <p:cNvSpPr txBox="1"/>
          <p:nvPr>
            <p:ph idx="2" type="body"/>
          </p:nvPr>
        </p:nvSpPr>
        <p:spPr>
          <a:xfrm>
            <a:off x="926709" y="2101056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89" name="Google Shape;689;p98"/>
          <p:cNvSpPr txBox="1"/>
          <p:nvPr>
            <p:ph idx="3" type="body"/>
          </p:nvPr>
        </p:nvSpPr>
        <p:spPr>
          <a:xfrm>
            <a:off x="926709" y="2337962"/>
            <a:ext cx="1559587" cy="18906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0" name="Google Shape;690;p98"/>
          <p:cNvSpPr txBox="1"/>
          <p:nvPr>
            <p:ph idx="4" type="body"/>
          </p:nvPr>
        </p:nvSpPr>
        <p:spPr>
          <a:xfrm>
            <a:off x="394333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1" name="Google Shape;691;p98"/>
          <p:cNvSpPr txBox="1"/>
          <p:nvPr>
            <p:ph idx="5" type="body"/>
          </p:nvPr>
        </p:nvSpPr>
        <p:spPr>
          <a:xfrm>
            <a:off x="394333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2" name="Google Shape;692;p98"/>
          <p:cNvSpPr txBox="1"/>
          <p:nvPr>
            <p:ph idx="6" type="body"/>
          </p:nvPr>
        </p:nvSpPr>
        <p:spPr>
          <a:xfrm>
            <a:off x="1790384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3" name="Google Shape;693;p98"/>
          <p:cNvSpPr txBox="1"/>
          <p:nvPr>
            <p:ph idx="7" type="body"/>
          </p:nvPr>
        </p:nvSpPr>
        <p:spPr>
          <a:xfrm>
            <a:off x="1790384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4" name="Google Shape;694;p98"/>
          <p:cNvSpPr txBox="1"/>
          <p:nvPr>
            <p:ph idx="8" type="body"/>
          </p:nvPr>
        </p:nvSpPr>
        <p:spPr>
          <a:xfrm>
            <a:off x="3191465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5" name="Google Shape;695;p98"/>
          <p:cNvSpPr txBox="1"/>
          <p:nvPr>
            <p:ph idx="9" type="body"/>
          </p:nvPr>
        </p:nvSpPr>
        <p:spPr>
          <a:xfrm>
            <a:off x="3191465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6" name="Google Shape;696;p98"/>
          <p:cNvSpPr txBox="1"/>
          <p:nvPr>
            <p:ph idx="13" type="body"/>
          </p:nvPr>
        </p:nvSpPr>
        <p:spPr>
          <a:xfrm>
            <a:off x="4592546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7" name="Google Shape;697;p98"/>
          <p:cNvSpPr txBox="1"/>
          <p:nvPr>
            <p:ph idx="14" type="body"/>
          </p:nvPr>
        </p:nvSpPr>
        <p:spPr>
          <a:xfrm>
            <a:off x="4592546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8" name="Google Shape;698;p98"/>
          <p:cNvSpPr txBox="1"/>
          <p:nvPr>
            <p:ph idx="15" type="body"/>
          </p:nvPr>
        </p:nvSpPr>
        <p:spPr>
          <a:xfrm>
            <a:off x="5993628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699" name="Google Shape;699;p98"/>
          <p:cNvSpPr txBox="1"/>
          <p:nvPr>
            <p:ph idx="16" type="body"/>
          </p:nvPr>
        </p:nvSpPr>
        <p:spPr>
          <a:xfrm>
            <a:off x="5993628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0" name="Google Shape;700;p98"/>
          <p:cNvSpPr txBox="1"/>
          <p:nvPr>
            <p:ph idx="17" type="body"/>
          </p:nvPr>
        </p:nvSpPr>
        <p:spPr>
          <a:xfrm>
            <a:off x="7394709" y="420052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1" name="Google Shape;701;p98"/>
          <p:cNvSpPr txBox="1"/>
          <p:nvPr>
            <p:ph idx="18" type="body"/>
          </p:nvPr>
        </p:nvSpPr>
        <p:spPr>
          <a:xfrm>
            <a:off x="7394709" y="443743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02" name="Google Shape;702;p98"/>
          <p:cNvSpPr/>
          <p:nvPr>
            <p:ph idx="19" type="pic"/>
          </p:nvPr>
        </p:nvSpPr>
        <p:spPr>
          <a:xfrm>
            <a:off x="1095826" y="711866"/>
            <a:ext cx="1221353" cy="1221353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3" name="Google Shape;703;p98"/>
          <p:cNvSpPr/>
          <p:nvPr>
            <p:ph idx="20" type="pic"/>
          </p:nvPr>
        </p:nvSpPr>
        <p:spPr>
          <a:xfrm>
            <a:off x="563450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4" name="Google Shape;704;p98"/>
          <p:cNvSpPr/>
          <p:nvPr>
            <p:ph idx="21" type="pic"/>
          </p:nvPr>
        </p:nvSpPr>
        <p:spPr>
          <a:xfrm>
            <a:off x="1930960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5" name="Google Shape;705;p98"/>
          <p:cNvSpPr/>
          <p:nvPr>
            <p:ph idx="22" type="pic"/>
          </p:nvPr>
        </p:nvSpPr>
        <p:spPr>
          <a:xfrm>
            <a:off x="3360581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6" name="Google Shape;706;p98"/>
          <p:cNvSpPr/>
          <p:nvPr>
            <p:ph idx="23" type="pic"/>
          </p:nvPr>
        </p:nvSpPr>
        <p:spPr>
          <a:xfrm>
            <a:off x="4761662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7" name="Google Shape;707;p98"/>
          <p:cNvSpPr/>
          <p:nvPr>
            <p:ph idx="24" type="pic"/>
          </p:nvPr>
        </p:nvSpPr>
        <p:spPr>
          <a:xfrm>
            <a:off x="6162744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08" name="Google Shape;708;p98"/>
          <p:cNvSpPr/>
          <p:nvPr>
            <p:ph idx="25" type="pic"/>
          </p:nvPr>
        </p:nvSpPr>
        <p:spPr>
          <a:xfrm>
            <a:off x="7563825" y="2992854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small">
  <p:cSld name="org chart small">
    <p:bg>
      <p:bgPr>
        <a:solidFill>
          <a:schemeClr val="lt1"/>
        </a:solidFill>
      </p:bgPr>
    </p:bg>
    <p:spTree>
      <p:nvGrpSpPr>
        <p:cNvPr id="709" name="Shape 7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0" name="Google Shape;710;p99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11" name="Google Shape;711;p99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2" name="Google Shape;712;p99"/>
          <p:cNvSpPr txBox="1"/>
          <p:nvPr>
            <p:ph idx="2" type="body"/>
          </p:nvPr>
        </p:nvSpPr>
        <p:spPr>
          <a:xfrm>
            <a:off x="3899220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3" name="Google Shape;713;p99"/>
          <p:cNvSpPr txBox="1"/>
          <p:nvPr>
            <p:ph idx="3" type="body"/>
          </p:nvPr>
        </p:nvSpPr>
        <p:spPr>
          <a:xfrm>
            <a:off x="3899220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4" name="Google Shape;714;p99"/>
          <p:cNvSpPr txBox="1"/>
          <p:nvPr>
            <p:ph idx="4" type="body"/>
          </p:nvPr>
        </p:nvSpPr>
        <p:spPr>
          <a:xfrm>
            <a:off x="1790384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5" name="Google Shape;715;p99"/>
          <p:cNvSpPr txBox="1"/>
          <p:nvPr>
            <p:ph idx="5" type="body"/>
          </p:nvPr>
        </p:nvSpPr>
        <p:spPr>
          <a:xfrm>
            <a:off x="1790384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6" name="Google Shape;716;p99"/>
          <p:cNvSpPr txBox="1"/>
          <p:nvPr>
            <p:ph idx="6" type="body"/>
          </p:nvPr>
        </p:nvSpPr>
        <p:spPr>
          <a:xfrm>
            <a:off x="3191465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7" name="Google Shape;717;p99"/>
          <p:cNvSpPr txBox="1"/>
          <p:nvPr>
            <p:ph idx="7" type="body"/>
          </p:nvPr>
        </p:nvSpPr>
        <p:spPr>
          <a:xfrm>
            <a:off x="3191465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8" name="Google Shape;718;p99"/>
          <p:cNvSpPr txBox="1"/>
          <p:nvPr>
            <p:ph idx="8" type="body"/>
          </p:nvPr>
        </p:nvSpPr>
        <p:spPr>
          <a:xfrm>
            <a:off x="4592546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19" name="Google Shape;719;p99"/>
          <p:cNvSpPr txBox="1"/>
          <p:nvPr>
            <p:ph idx="9" type="body"/>
          </p:nvPr>
        </p:nvSpPr>
        <p:spPr>
          <a:xfrm>
            <a:off x="4592546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0" name="Google Shape;720;p99"/>
          <p:cNvSpPr txBox="1"/>
          <p:nvPr>
            <p:ph idx="13" type="body"/>
          </p:nvPr>
        </p:nvSpPr>
        <p:spPr>
          <a:xfrm>
            <a:off x="599362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21" name="Google Shape;721;p99"/>
          <p:cNvSpPr txBox="1"/>
          <p:nvPr>
            <p:ph idx="14" type="body"/>
          </p:nvPr>
        </p:nvSpPr>
        <p:spPr>
          <a:xfrm>
            <a:off x="599362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22" name="Google Shape;722;p99"/>
          <p:cNvCxnSpPr/>
          <p:nvPr/>
        </p:nvCxnSpPr>
        <p:spPr>
          <a:xfrm>
            <a:off x="2428832" y="3008405"/>
            <a:ext cx="4252634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3" name="Google Shape;723;p99"/>
          <p:cNvCxnSpPr/>
          <p:nvPr/>
        </p:nvCxnSpPr>
        <p:spPr>
          <a:xfrm>
            <a:off x="2428832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4" name="Google Shape;724;p99"/>
          <p:cNvCxnSpPr/>
          <p:nvPr/>
        </p:nvCxnSpPr>
        <p:spPr>
          <a:xfrm>
            <a:off x="668146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5" name="Google Shape;725;p99"/>
          <p:cNvCxnSpPr/>
          <p:nvPr/>
        </p:nvCxnSpPr>
        <p:spPr>
          <a:xfrm>
            <a:off x="2428832" y="3008405"/>
            <a:ext cx="4252634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6" name="Google Shape;726;p99"/>
          <p:cNvCxnSpPr/>
          <p:nvPr/>
        </p:nvCxnSpPr>
        <p:spPr>
          <a:xfrm>
            <a:off x="2428832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27" name="Google Shape;727;p99"/>
          <p:cNvCxnSpPr/>
          <p:nvPr/>
        </p:nvCxnSpPr>
        <p:spPr>
          <a:xfrm>
            <a:off x="668146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28" name="Google Shape;728;p99"/>
          <p:cNvSpPr/>
          <p:nvPr>
            <p:ph idx="15" type="pic"/>
          </p:nvPr>
        </p:nvSpPr>
        <p:spPr>
          <a:xfrm>
            <a:off x="193096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29" name="Google Shape;729;p99"/>
          <p:cNvSpPr/>
          <p:nvPr>
            <p:ph idx="16" type="pic"/>
          </p:nvPr>
        </p:nvSpPr>
        <p:spPr>
          <a:xfrm>
            <a:off x="3360581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0" name="Google Shape;730;p99"/>
          <p:cNvSpPr/>
          <p:nvPr>
            <p:ph idx="17" type="pic"/>
          </p:nvPr>
        </p:nvSpPr>
        <p:spPr>
          <a:xfrm>
            <a:off x="4761662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1" name="Google Shape;731;p99"/>
          <p:cNvSpPr/>
          <p:nvPr>
            <p:ph idx="18" type="pic"/>
          </p:nvPr>
        </p:nvSpPr>
        <p:spPr>
          <a:xfrm>
            <a:off x="6162744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32" name="Google Shape;732;p99"/>
          <p:cNvSpPr/>
          <p:nvPr>
            <p:ph idx="19" type="pic"/>
          </p:nvPr>
        </p:nvSpPr>
        <p:spPr>
          <a:xfrm>
            <a:off x="406833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medium">
  <p:cSld name="org chart medium">
    <p:bg>
      <p:bgPr>
        <a:solidFill>
          <a:schemeClr val="lt1"/>
        </a:solidFill>
      </p:bgPr>
    </p:bg>
    <p:spTree>
      <p:nvGrpSpPr>
        <p:cNvPr id="733" name="Shape 7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4" name="Google Shape;734;p100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35" name="Google Shape;735;p100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6" name="Google Shape;736;p100"/>
          <p:cNvSpPr txBox="1"/>
          <p:nvPr>
            <p:ph idx="2" type="body"/>
          </p:nvPr>
        </p:nvSpPr>
        <p:spPr>
          <a:xfrm>
            <a:off x="3138363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7" name="Google Shape;737;p100"/>
          <p:cNvSpPr txBox="1"/>
          <p:nvPr>
            <p:ph idx="3" type="body"/>
          </p:nvPr>
        </p:nvSpPr>
        <p:spPr>
          <a:xfrm>
            <a:off x="3138363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8" name="Google Shape;738;p100"/>
          <p:cNvSpPr txBox="1"/>
          <p:nvPr>
            <p:ph idx="4" type="body"/>
          </p:nvPr>
        </p:nvSpPr>
        <p:spPr>
          <a:xfrm>
            <a:off x="4697301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39" name="Google Shape;739;p100"/>
          <p:cNvSpPr txBox="1"/>
          <p:nvPr>
            <p:ph idx="5" type="body"/>
          </p:nvPr>
        </p:nvSpPr>
        <p:spPr>
          <a:xfrm>
            <a:off x="4697301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0" name="Google Shape;740;p100"/>
          <p:cNvSpPr txBox="1"/>
          <p:nvPr>
            <p:ph idx="6" type="body"/>
          </p:nvPr>
        </p:nvSpPr>
        <p:spPr>
          <a:xfrm>
            <a:off x="110294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1" name="Google Shape;741;p100"/>
          <p:cNvSpPr txBox="1"/>
          <p:nvPr>
            <p:ph idx="7" type="body"/>
          </p:nvPr>
        </p:nvSpPr>
        <p:spPr>
          <a:xfrm>
            <a:off x="110294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2" name="Google Shape;742;p100"/>
          <p:cNvSpPr txBox="1"/>
          <p:nvPr>
            <p:ph idx="8" type="body"/>
          </p:nvPr>
        </p:nvSpPr>
        <p:spPr>
          <a:xfrm>
            <a:off x="2498999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3" name="Google Shape;743;p100"/>
          <p:cNvSpPr txBox="1"/>
          <p:nvPr>
            <p:ph idx="9" type="body"/>
          </p:nvPr>
        </p:nvSpPr>
        <p:spPr>
          <a:xfrm>
            <a:off x="2498999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4" name="Google Shape;744;p100"/>
          <p:cNvSpPr txBox="1"/>
          <p:nvPr>
            <p:ph idx="13" type="body"/>
          </p:nvPr>
        </p:nvSpPr>
        <p:spPr>
          <a:xfrm>
            <a:off x="3900080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5" name="Google Shape;745;p100"/>
          <p:cNvSpPr txBox="1"/>
          <p:nvPr>
            <p:ph idx="14" type="body"/>
          </p:nvPr>
        </p:nvSpPr>
        <p:spPr>
          <a:xfrm>
            <a:off x="3900080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6" name="Google Shape;746;p100"/>
          <p:cNvSpPr txBox="1"/>
          <p:nvPr>
            <p:ph idx="15" type="body"/>
          </p:nvPr>
        </p:nvSpPr>
        <p:spPr>
          <a:xfrm>
            <a:off x="5301161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7" name="Google Shape;747;p100"/>
          <p:cNvSpPr txBox="1"/>
          <p:nvPr>
            <p:ph idx="16" type="body"/>
          </p:nvPr>
        </p:nvSpPr>
        <p:spPr>
          <a:xfrm>
            <a:off x="5301161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8" name="Google Shape;748;p100"/>
          <p:cNvSpPr txBox="1"/>
          <p:nvPr>
            <p:ph idx="17" type="body"/>
          </p:nvPr>
        </p:nvSpPr>
        <p:spPr>
          <a:xfrm>
            <a:off x="6702242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49" name="Google Shape;749;p100"/>
          <p:cNvSpPr txBox="1"/>
          <p:nvPr>
            <p:ph idx="18" type="body"/>
          </p:nvPr>
        </p:nvSpPr>
        <p:spPr>
          <a:xfrm>
            <a:off x="6702242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50" name="Google Shape;750;p100"/>
          <p:cNvCxnSpPr/>
          <p:nvPr/>
        </p:nvCxnSpPr>
        <p:spPr>
          <a:xfrm>
            <a:off x="1782305" y="3008405"/>
            <a:ext cx="5594669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1" name="Google Shape;751;p100"/>
          <p:cNvCxnSpPr/>
          <p:nvPr/>
        </p:nvCxnSpPr>
        <p:spPr>
          <a:xfrm>
            <a:off x="1782305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2" name="Google Shape;752;p100"/>
          <p:cNvCxnSpPr/>
          <p:nvPr/>
        </p:nvCxnSpPr>
        <p:spPr>
          <a:xfrm>
            <a:off x="7376974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3" name="Google Shape;753;p100"/>
          <p:cNvCxnSpPr/>
          <p:nvPr/>
        </p:nvCxnSpPr>
        <p:spPr>
          <a:xfrm>
            <a:off x="1782305" y="3008405"/>
            <a:ext cx="5594669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4" name="Google Shape;754;p100"/>
          <p:cNvCxnSpPr/>
          <p:nvPr/>
        </p:nvCxnSpPr>
        <p:spPr>
          <a:xfrm>
            <a:off x="1782305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55" name="Google Shape;755;p100"/>
          <p:cNvCxnSpPr/>
          <p:nvPr/>
        </p:nvCxnSpPr>
        <p:spPr>
          <a:xfrm>
            <a:off x="7376974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56" name="Google Shape;756;p100"/>
          <p:cNvSpPr/>
          <p:nvPr>
            <p:ph idx="19" type="pic"/>
          </p:nvPr>
        </p:nvSpPr>
        <p:spPr>
          <a:xfrm>
            <a:off x="127206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7" name="Google Shape;757;p100"/>
          <p:cNvSpPr/>
          <p:nvPr>
            <p:ph idx="20" type="pic"/>
          </p:nvPr>
        </p:nvSpPr>
        <p:spPr>
          <a:xfrm>
            <a:off x="263957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8" name="Google Shape;758;p100"/>
          <p:cNvSpPr/>
          <p:nvPr>
            <p:ph idx="21" type="pic"/>
          </p:nvPr>
        </p:nvSpPr>
        <p:spPr>
          <a:xfrm>
            <a:off x="4069196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59" name="Google Shape;759;p100"/>
          <p:cNvSpPr/>
          <p:nvPr>
            <p:ph idx="22" type="pic"/>
          </p:nvPr>
        </p:nvSpPr>
        <p:spPr>
          <a:xfrm>
            <a:off x="5470277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0" name="Google Shape;760;p100"/>
          <p:cNvSpPr/>
          <p:nvPr>
            <p:ph idx="23" type="pic"/>
          </p:nvPr>
        </p:nvSpPr>
        <p:spPr>
          <a:xfrm>
            <a:off x="6871359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1" name="Google Shape;761;p100"/>
          <p:cNvSpPr/>
          <p:nvPr>
            <p:ph idx="24" type="pic"/>
          </p:nvPr>
        </p:nvSpPr>
        <p:spPr>
          <a:xfrm>
            <a:off x="3278939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62" name="Google Shape;762;p100"/>
          <p:cNvSpPr/>
          <p:nvPr>
            <p:ph idx="25" type="pic"/>
          </p:nvPr>
        </p:nvSpPr>
        <p:spPr>
          <a:xfrm>
            <a:off x="486641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rg chart large">
  <p:cSld name="org chart large">
    <p:bg>
      <p:bgPr>
        <a:solidFill>
          <a:schemeClr val="lt1"/>
        </a:solidFill>
      </p:bgPr>
    </p:bg>
    <p:spTree>
      <p:nvGrpSpPr>
        <p:cNvPr id="763" name="Shape 7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4" name="Google Shape;764;p101"/>
          <p:cNvSpPr txBox="1"/>
          <p:nvPr>
            <p:ph type="title"/>
          </p:nvPr>
        </p:nvSpPr>
        <p:spPr>
          <a:xfrm>
            <a:off x="542935" y="571500"/>
            <a:ext cx="8000474" cy="333833"/>
          </a:xfrm>
          <a:prstGeom prst="rect">
            <a:avLst/>
          </a:prstGeom>
          <a:noFill/>
          <a:ln>
            <a:noFill/>
          </a:ln>
        </p:spPr>
        <p:txBody>
          <a:bodyPr anchorCtr="0" anchor="b" bIns="17125" lIns="34275" spcFirstLastPara="1" rIns="34275" wrap="square" tIns="17125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2500"/>
              <a:buFont typeface="Arial"/>
              <a:buNone/>
              <a:defRPr>
                <a:solidFill>
                  <a:schemeClr val="accent2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00"/>
              <a:buNone/>
              <a:defRPr/>
            </a:lvl9pPr>
          </a:lstStyle>
          <a:p/>
        </p:txBody>
      </p:sp>
      <p:sp>
        <p:nvSpPr>
          <p:cNvPr id="765" name="Google Shape;765;p101"/>
          <p:cNvSpPr txBox="1"/>
          <p:nvPr>
            <p:ph idx="1" type="body"/>
          </p:nvPr>
        </p:nvSpPr>
        <p:spPr>
          <a:xfrm>
            <a:off x="540566" y="910992"/>
            <a:ext cx="8000474" cy="26230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41150" spcFirstLastPara="1" rIns="0" wrap="square" tIns="17125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600"/>
              <a:buFont typeface="Arial"/>
              <a:buNone/>
              <a:defRPr b="0" i="0" sz="16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8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5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6"/>
              </a:buClr>
              <a:buSzPts val="1300"/>
              <a:buFont typeface="Arial"/>
              <a:buNone/>
              <a:defRPr b="0" i="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6" name="Google Shape;766;p101"/>
          <p:cNvSpPr txBox="1"/>
          <p:nvPr>
            <p:ph idx="2" type="body"/>
          </p:nvPr>
        </p:nvSpPr>
        <p:spPr>
          <a:xfrm>
            <a:off x="2340282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7" name="Google Shape;767;p101"/>
          <p:cNvSpPr txBox="1"/>
          <p:nvPr>
            <p:ph idx="3" type="body"/>
          </p:nvPr>
        </p:nvSpPr>
        <p:spPr>
          <a:xfrm>
            <a:off x="2340282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8" name="Google Shape;768;p101"/>
          <p:cNvSpPr txBox="1"/>
          <p:nvPr>
            <p:ph idx="4" type="body"/>
          </p:nvPr>
        </p:nvSpPr>
        <p:spPr>
          <a:xfrm>
            <a:off x="3899220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69" name="Google Shape;769;p101"/>
          <p:cNvSpPr txBox="1"/>
          <p:nvPr>
            <p:ph idx="5" type="body"/>
          </p:nvPr>
        </p:nvSpPr>
        <p:spPr>
          <a:xfrm>
            <a:off x="3899220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0" name="Google Shape;770;p101"/>
          <p:cNvSpPr txBox="1"/>
          <p:nvPr>
            <p:ph idx="6" type="body"/>
          </p:nvPr>
        </p:nvSpPr>
        <p:spPr>
          <a:xfrm>
            <a:off x="5411052" y="2461235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1" name="Google Shape;771;p101"/>
          <p:cNvSpPr txBox="1"/>
          <p:nvPr>
            <p:ph idx="7" type="body"/>
          </p:nvPr>
        </p:nvSpPr>
        <p:spPr>
          <a:xfrm>
            <a:off x="5411052" y="2698142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2" name="Google Shape;772;p101"/>
          <p:cNvSpPr txBox="1"/>
          <p:nvPr>
            <p:ph idx="8" type="body"/>
          </p:nvPr>
        </p:nvSpPr>
        <p:spPr>
          <a:xfrm>
            <a:off x="394333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3" name="Google Shape;773;p101"/>
          <p:cNvSpPr txBox="1"/>
          <p:nvPr>
            <p:ph idx="9" type="body"/>
          </p:nvPr>
        </p:nvSpPr>
        <p:spPr>
          <a:xfrm>
            <a:off x="394333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4" name="Google Shape;774;p101"/>
          <p:cNvSpPr txBox="1"/>
          <p:nvPr>
            <p:ph idx="13" type="body"/>
          </p:nvPr>
        </p:nvSpPr>
        <p:spPr>
          <a:xfrm>
            <a:off x="1790384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5" name="Google Shape;775;p101"/>
          <p:cNvSpPr txBox="1"/>
          <p:nvPr>
            <p:ph idx="14" type="body"/>
          </p:nvPr>
        </p:nvSpPr>
        <p:spPr>
          <a:xfrm>
            <a:off x="1790384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6" name="Google Shape;776;p101"/>
          <p:cNvSpPr txBox="1"/>
          <p:nvPr>
            <p:ph idx="15" type="body"/>
          </p:nvPr>
        </p:nvSpPr>
        <p:spPr>
          <a:xfrm>
            <a:off x="3191465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7" name="Google Shape;777;p101"/>
          <p:cNvSpPr txBox="1"/>
          <p:nvPr>
            <p:ph idx="16" type="body"/>
          </p:nvPr>
        </p:nvSpPr>
        <p:spPr>
          <a:xfrm>
            <a:off x="3191465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8" name="Google Shape;778;p101"/>
          <p:cNvSpPr txBox="1"/>
          <p:nvPr>
            <p:ph idx="17" type="body"/>
          </p:nvPr>
        </p:nvSpPr>
        <p:spPr>
          <a:xfrm>
            <a:off x="4592546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79" name="Google Shape;779;p101"/>
          <p:cNvSpPr txBox="1"/>
          <p:nvPr>
            <p:ph idx="18" type="body"/>
          </p:nvPr>
        </p:nvSpPr>
        <p:spPr>
          <a:xfrm>
            <a:off x="4592546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0" name="Google Shape;780;p101"/>
          <p:cNvSpPr txBox="1"/>
          <p:nvPr>
            <p:ph idx="19" type="body"/>
          </p:nvPr>
        </p:nvSpPr>
        <p:spPr>
          <a:xfrm>
            <a:off x="5993628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1" name="Google Shape;781;p101"/>
          <p:cNvSpPr txBox="1"/>
          <p:nvPr>
            <p:ph idx="20" type="body"/>
          </p:nvPr>
        </p:nvSpPr>
        <p:spPr>
          <a:xfrm>
            <a:off x="5993628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2" name="Google Shape;782;p101"/>
          <p:cNvSpPr txBox="1"/>
          <p:nvPr>
            <p:ph idx="21" type="body"/>
          </p:nvPr>
        </p:nvSpPr>
        <p:spPr>
          <a:xfrm>
            <a:off x="7394709" y="4414540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ts val="1300"/>
              <a:buFont typeface="Arial"/>
              <a:buNone/>
              <a:defRPr b="0" i="0" sz="1300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sp>
        <p:nvSpPr>
          <p:cNvPr id="783" name="Google Shape;783;p101"/>
          <p:cNvSpPr txBox="1"/>
          <p:nvPr>
            <p:ph idx="22" type="body"/>
          </p:nvPr>
        </p:nvSpPr>
        <p:spPr>
          <a:xfrm>
            <a:off x="7394709" y="4651446"/>
            <a:ext cx="1286530" cy="155959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Autofit/>
          </a:bodyPr>
          <a:lstStyle>
            <a:lvl1pPr indent="-228600" lvl="0" marL="457200" algn="ctr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chemeClr val="accent6"/>
              </a:buClr>
              <a:buSzPts val="1200"/>
              <a:buFont typeface="Arial"/>
              <a:buNone/>
              <a:defRPr b="0" i="0" sz="1200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700"/>
              <a:buFont typeface="Arial"/>
              <a:buNone/>
              <a:defRPr sz="700">
                <a:solidFill>
                  <a:schemeClr val="accent2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600"/>
              <a:buFont typeface="Arial"/>
              <a:buNone/>
              <a:defRPr sz="600">
                <a:solidFill>
                  <a:schemeClr val="accent2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accent2"/>
              </a:buClr>
              <a:buSzPts val="500"/>
              <a:buFont typeface="Arial"/>
              <a:buNone/>
              <a:defRPr sz="500">
                <a:solidFill>
                  <a:schemeClr val="accent2"/>
                </a:solidFill>
              </a:defRPr>
            </a:lvl5pPr>
            <a:lvl6pPr indent="-273050" lvl="5" marL="27432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6pPr>
            <a:lvl7pPr indent="-273050" lvl="6" marL="32004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7pPr>
            <a:lvl8pPr indent="-273050" lvl="7" marL="36576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8pPr>
            <a:lvl9pPr indent="-273050" lvl="8" marL="411480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700"/>
              <a:buChar char="•"/>
              <a:defRPr/>
            </a:lvl9pPr>
          </a:lstStyle>
          <a:p/>
        </p:txBody>
      </p:sp>
      <p:cxnSp>
        <p:nvCxnSpPr>
          <p:cNvPr id="784" name="Google Shape;784;p101"/>
          <p:cNvCxnSpPr/>
          <p:nvPr/>
        </p:nvCxnSpPr>
        <p:spPr>
          <a:xfrm>
            <a:off x="1067207" y="3008405"/>
            <a:ext cx="7000375" cy="0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5" name="Google Shape;785;p101"/>
          <p:cNvCxnSpPr/>
          <p:nvPr/>
        </p:nvCxnSpPr>
        <p:spPr>
          <a:xfrm>
            <a:off x="106720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6" name="Google Shape;786;p101"/>
          <p:cNvCxnSpPr/>
          <p:nvPr/>
        </p:nvCxnSpPr>
        <p:spPr>
          <a:xfrm>
            <a:off x="8067583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7" name="Google Shape;787;p101"/>
          <p:cNvCxnSpPr/>
          <p:nvPr/>
        </p:nvCxnSpPr>
        <p:spPr>
          <a:xfrm>
            <a:off x="1067207" y="3008405"/>
            <a:ext cx="7000375" cy="0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8" name="Google Shape;788;p101"/>
          <p:cNvCxnSpPr/>
          <p:nvPr/>
        </p:nvCxnSpPr>
        <p:spPr>
          <a:xfrm>
            <a:off x="1067207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789" name="Google Shape;789;p101"/>
          <p:cNvCxnSpPr/>
          <p:nvPr/>
        </p:nvCxnSpPr>
        <p:spPr>
          <a:xfrm>
            <a:off x="8067583" y="3008405"/>
            <a:ext cx="0" cy="87492"/>
          </a:xfrm>
          <a:prstGeom prst="straightConnector1">
            <a:avLst/>
          </a:prstGeom>
          <a:noFill/>
          <a:ln cap="flat" cmpd="sng" w="19050">
            <a:solidFill>
              <a:schemeClr val="accent4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790" name="Google Shape;790;p101"/>
          <p:cNvSpPr/>
          <p:nvPr>
            <p:ph idx="23" type="pic"/>
          </p:nvPr>
        </p:nvSpPr>
        <p:spPr>
          <a:xfrm>
            <a:off x="56345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1" name="Google Shape;791;p101"/>
          <p:cNvSpPr/>
          <p:nvPr>
            <p:ph idx="24" type="pic"/>
          </p:nvPr>
        </p:nvSpPr>
        <p:spPr>
          <a:xfrm>
            <a:off x="1930960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2" name="Google Shape;792;p101"/>
          <p:cNvSpPr/>
          <p:nvPr>
            <p:ph idx="25" type="pic"/>
          </p:nvPr>
        </p:nvSpPr>
        <p:spPr>
          <a:xfrm>
            <a:off x="3360581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3" name="Google Shape;793;p101"/>
          <p:cNvSpPr/>
          <p:nvPr>
            <p:ph idx="26" type="pic"/>
          </p:nvPr>
        </p:nvSpPr>
        <p:spPr>
          <a:xfrm>
            <a:off x="4761662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4" name="Google Shape;794;p101"/>
          <p:cNvSpPr/>
          <p:nvPr>
            <p:ph idx="27" type="pic"/>
          </p:nvPr>
        </p:nvSpPr>
        <p:spPr>
          <a:xfrm>
            <a:off x="6162744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5" name="Google Shape;795;p101"/>
          <p:cNvSpPr/>
          <p:nvPr>
            <p:ph idx="28" type="pic"/>
          </p:nvPr>
        </p:nvSpPr>
        <p:spPr>
          <a:xfrm>
            <a:off x="7563825" y="3206115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6" name="Google Shape;796;p101"/>
          <p:cNvSpPr/>
          <p:nvPr>
            <p:ph idx="29" type="pic"/>
          </p:nvPr>
        </p:nvSpPr>
        <p:spPr>
          <a:xfrm>
            <a:off x="2480858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7" name="Google Shape;797;p101"/>
          <p:cNvSpPr/>
          <p:nvPr>
            <p:ph idx="30" type="pic"/>
          </p:nvPr>
        </p:nvSpPr>
        <p:spPr>
          <a:xfrm>
            <a:off x="4068337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  <p:sp>
        <p:nvSpPr>
          <p:cNvPr id="798" name="Google Shape;798;p101"/>
          <p:cNvSpPr/>
          <p:nvPr>
            <p:ph idx="31" type="pic"/>
          </p:nvPr>
        </p:nvSpPr>
        <p:spPr>
          <a:xfrm>
            <a:off x="5580168" y="1252810"/>
            <a:ext cx="1007515" cy="1007515"/>
          </a:xfrm>
          <a:prstGeom prst="ellipse">
            <a:avLst/>
          </a:prstGeom>
          <a:solidFill>
            <a:schemeClr val="lt1"/>
          </a:solidFill>
          <a:ln>
            <a:noFill/>
          </a:ln>
        </p:spPr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40" Type="http://schemas.openxmlformats.org/officeDocument/2006/relationships/slideLayout" Target="../slideLayouts/slideLayout51.xml"/><Relationship Id="rId190" Type="http://schemas.openxmlformats.org/officeDocument/2006/relationships/slideLayout" Target="../slideLayouts/slideLayout201.xml"/><Relationship Id="rId42" Type="http://schemas.openxmlformats.org/officeDocument/2006/relationships/slideLayout" Target="../slideLayouts/slideLayout53.xml"/><Relationship Id="rId41" Type="http://schemas.openxmlformats.org/officeDocument/2006/relationships/slideLayout" Target="../slideLayouts/slideLayout52.xml"/><Relationship Id="rId44" Type="http://schemas.openxmlformats.org/officeDocument/2006/relationships/slideLayout" Target="../slideLayouts/slideLayout55.xml"/><Relationship Id="rId194" Type="http://schemas.openxmlformats.org/officeDocument/2006/relationships/slideLayout" Target="../slideLayouts/slideLayout205.xml"/><Relationship Id="rId43" Type="http://schemas.openxmlformats.org/officeDocument/2006/relationships/slideLayout" Target="../slideLayouts/slideLayout54.xml"/><Relationship Id="rId193" Type="http://schemas.openxmlformats.org/officeDocument/2006/relationships/slideLayout" Target="../slideLayouts/slideLayout204.xml"/><Relationship Id="rId46" Type="http://schemas.openxmlformats.org/officeDocument/2006/relationships/slideLayout" Target="../slideLayouts/slideLayout57.xml"/><Relationship Id="rId192" Type="http://schemas.openxmlformats.org/officeDocument/2006/relationships/slideLayout" Target="../slideLayouts/slideLayout203.xml"/><Relationship Id="rId45" Type="http://schemas.openxmlformats.org/officeDocument/2006/relationships/slideLayout" Target="../slideLayouts/slideLayout56.xml"/><Relationship Id="rId191" Type="http://schemas.openxmlformats.org/officeDocument/2006/relationships/slideLayout" Target="../slideLayouts/slideLayout202.xml"/><Relationship Id="rId48" Type="http://schemas.openxmlformats.org/officeDocument/2006/relationships/slideLayout" Target="../slideLayouts/slideLayout59.xml"/><Relationship Id="rId187" Type="http://schemas.openxmlformats.org/officeDocument/2006/relationships/slideLayout" Target="../slideLayouts/slideLayout198.xml"/><Relationship Id="rId47" Type="http://schemas.openxmlformats.org/officeDocument/2006/relationships/slideLayout" Target="../slideLayouts/slideLayout58.xml"/><Relationship Id="rId186" Type="http://schemas.openxmlformats.org/officeDocument/2006/relationships/slideLayout" Target="../slideLayouts/slideLayout197.xml"/><Relationship Id="rId185" Type="http://schemas.openxmlformats.org/officeDocument/2006/relationships/slideLayout" Target="../slideLayouts/slideLayout196.xml"/><Relationship Id="rId49" Type="http://schemas.openxmlformats.org/officeDocument/2006/relationships/slideLayout" Target="../slideLayouts/slideLayout60.xml"/><Relationship Id="rId184" Type="http://schemas.openxmlformats.org/officeDocument/2006/relationships/slideLayout" Target="../slideLayouts/slideLayout195.xml"/><Relationship Id="rId189" Type="http://schemas.openxmlformats.org/officeDocument/2006/relationships/slideLayout" Target="../slideLayouts/slideLayout200.xml"/><Relationship Id="rId188" Type="http://schemas.openxmlformats.org/officeDocument/2006/relationships/slideLayout" Target="../slideLayouts/slideLayout199.xml"/><Relationship Id="rId31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1.xml"/><Relationship Id="rId33" Type="http://schemas.openxmlformats.org/officeDocument/2006/relationships/slideLayout" Target="../slideLayouts/slideLayout44.xml"/><Relationship Id="rId183" Type="http://schemas.openxmlformats.org/officeDocument/2006/relationships/slideLayout" Target="../slideLayouts/slideLayout194.xml"/><Relationship Id="rId32" Type="http://schemas.openxmlformats.org/officeDocument/2006/relationships/slideLayout" Target="../slideLayouts/slideLayout43.xml"/><Relationship Id="rId182" Type="http://schemas.openxmlformats.org/officeDocument/2006/relationships/slideLayout" Target="../slideLayouts/slideLayout193.xml"/><Relationship Id="rId35" Type="http://schemas.openxmlformats.org/officeDocument/2006/relationships/slideLayout" Target="../slideLayouts/slideLayout46.xml"/><Relationship Id="rId181" Type="http://schemas.openxmlformats.org/officeDocument/2006/relationships/slideLayout" Target="../slideLayouts/slideLayout192.xml"/><Relationship Id="rId34" Type="http://schemas.openxmlformats.org/officeDocument/2006/relationships/slideLayout" Target="../slideLayouts/slideLayout45.xml"/><Relationship Id="rId180" Type="http://schemas.openxmlformats.org/officeDocument/2006/relationships/slideLayout" Target="../slideLayouts/slideLayout191.xml"/><Relationship Id="rId37" Type="http://schemas.openxmlformats.org/officeDocument/2006/relationships/slideLayout" Target="../slideLayouts/slideLayout48.xml"/><Relationship Id="rId176" Type="http://schemas.openxmlformats.org/officeDocument/2006/relationships/slideLayout" Target="../slideLayouts/slideLayout187.xml"/><Relationship Id="rId36" Type="http://schemas.openxmlformats.org/officeDocument/2006/relationships/slideLayout" Target="../slideLayouts/slideLayout47.xml"/><Relationship Id="rId175" Type="http://schemas.openxmlformats.org/officeDocument/2006/relationships/slideLayout" Target="../slideLayouts/slideLayout186.xml"/><Relationship Id="rId39" Type="http://schemas.openxmlformats.org/officeDocument/2006/relationships/slideLayout" Target="../slideLayouts/slideLayout50.xml"/><Relationship Id="rId174" Type="http://schemas.openxmlformats.org/officeDocument/2006/relationships/slideLayout" Target="../slideLayouts/slideLayout185.xml"/><Relationship Id="rId38" Type="http://schemas.openxmlformats.org/officeDocument/2006/relationships/slideLayout" Target="../slideLayouts/slideLayout49.xml"/><Relationship Id="rId173" Type="http://schemas.openxmlformats.org/officeDocument/2006/relationships/slideLayout" Target="../slideLayouts/slideLayout184.xml"/><Relationship Id="rId179" Type="http://schemas.openxmlformats.org/officeDocument/2006/relationships/slideLayout" Target="../slideLayouts/slideLayout190.xml"/><Relationship Id="rId178" Type="http://schemas.openxmlformats.org/officeDocument/2006/relationships/slideLayout" Target="../slideLayouts/slideLayout189.xml"/><Relationship Id="rId177" Type="http://schemas.openxmlformats.org/officeDocument/2006/relationships/slideLayout" Target="../slideLayouts/slideLayout188.xml"/><Relationship Id="rId20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3.xml"/><Relationship Id="rId21" Type="http://schemas.openxmlformats.org/officeDocument/2006/relationships/slideLayout" Target="../slideLayouts/slideLayout32.xml"/><Relationship Id="rId24" Type="http://schemas.openxmlformats.org/officeDocument/2006/relationships/slideLayout" Target="../slideLayouts/slideLayout35.xml"/><Relationship Id="rId23" Type="http://schemas.openxmlformats.org/officeDocument/2006/relationships/slideLayout" Target="../slideLayouts/slideLayout34.xml"/><Relationship Id="rId26" Type="http://schemas.openxmlformats.org/officeDocument/2006/relationships/slideLayout" Target="../slideLayouts/slideLayout37.xml"/><Relationship Id="rId25" Type="http://schemas.openxmlformats.org/officeDocument/2006/relationships/slideLayout" Target="../slideLayouts/slideLayout36.xml"/><Relationship Id="rId28" Type="http://schemas.openxmlformats.org/officeDocument/2006/relationships/slideLayout" Target="../slideLayouts/slideLayout39.xml"/><Relationship Id="rId27" Type="http://schemas.openxmlformats.org/officeDocument/2006/relationships/slideLayout" Target="../slideLayouts/slideLayout38.xml"/><Relationship Id="rId29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3.xml"/><Relationship Id="rId15" Type="http://schemas.openxmlformats.org/officeDocument/2006/relationships/slideLayout" Target="../slideLayouts/slideLayout26.xml"/><Relationship Id="rId198" Type="http://schemas.openxmlformats.org/officeDocument/2006/relationships/slideLayout" Target="../slideLayouts/slideLayout209.xml"/><Relationship Id="rId14" Type="http://schemas.openxmlformats.org/officeDocument/2006/relationships/slideLayout" Target="../slideLayouts/slideLayout25.xml"/><Relationship Id="rId197" Type="http://schemas.openxmlformats.org/officeDocument/2006/relationships/slideLayout" Target="../slideLayouts/slideLayout208.xml"/><Relationship Id="rId17" Type="http://schemas.openxmlformats.org/officeDocument/2006/relationships/slideLayout" Target="../slideLayouts/slideLayout28.xml"/><Relationship Id="rId196" Type="http://schemas.openxmlformats.org/officeDocument/2006/relationships/slideLayout" Target="../slideLayouts/slideLayout207.xml"/><Relationship Id="rId16" Type="http://schemas.openxmlformats.org/officeDocument/2006/relationships/slideLayout" Target="../slideLayouts/slideLayout27.xml"/><Relationship Id="rId195" Type="http://schemas.openxmlformats.org/officeDocument/2006/relationships/slideLayout" Target="../slideLayouts/slideLayout206.xml"/><Relationship Id="rId19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29.xml"/><Relationship Id="rId199" Type="http://schemas.openxmlformats.org/officeDocument/2006/relationships/theme" Target="../theme/theme2.xml"/><Relationship Id="rId84" Type="http://schemas.openxmlformats.org/officeDocument/2006/relationships/slideLayout" Target="../slideLayouts/slideLayout95.xml"/><Relationship Id="rId83" Type="http://schemas.openxmlformats.org/officeDocument/2006/relationships/slideLayout" Target="../slideLayouts/slideLayout94.xml"/><Relationship Id="rId86" Type="http://schemas.openxmlformats.org/officeDocument/2006/relationships/slideLayout" Target="../slideLayouts/slideLayout97.xml"/><Relationship Id="rId85" Type="http://schemas.openxmlformats.org/officeDocument/2006/relationships/slideLayout" Target="../slideLayouts/slideLayout96.xml"/><Relationship Id="rId88" Type="http://schemas.openxmlformats.org/officeDocument/2006/relationships/slideLayout" Target="../slideLayouts/slideLayout99.xml"/><Relationship Id="rId150" Type="http://schemas.openxmlformats.org/officeDocument/2006/relationships/slideLayout" Target="../slideLayouts/slideLayout161.xml"/><Relationship Id="rId87" Type="http://schemas.openxmlformats.org/officeDocument/2006/relationships/slideLayout" Target="../slideLayouts/slideLayout98.xml"/><Relationship Id="rId89" Type="http://schemas.openxmlformats.org/officeDocument/2006/relationships/slideLayout" Target="../slideLayouts/slideLayout100.xml"/><Relationship Id="rId80" Type="http://schemas.openxmlformats.org/officeDocument/2006/relationships/slideLayout" Target="../slideLayouts/slideLayout91.xml"/><Relationship Id="rId82" Type="http://schemas.openxmlformats.org/officeDocument/2006/relationships/slideLayout" Target="../slideLayouts/slideLayout93.xml"/><Relationship Id="rId81" Type="http://schemas.openxmlformats.org/officeDocument/2006/relationships/slideLayout" Target="../slideLayouts/slideLayout9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149" Type="http://schemas.openxmlformats.org/officeDocument/2006/relationships/slideLayout" Target="../slideLayouts/slideLayout160.xml"/><Relationship Id="rId4" Type="http://schemas.openxmlformats.org/officeDocument/2006/relationships/slideLayout" Target="../slideLayouts/slideLayout15.xml"/><Relationship Id="rId148" Type="http://schemas.openxmlformats.org/officeDocument/2006/relationships/slideLayout" Target="../slideLayouts/slideLayout159.xml"/><Relationship Id="rId9" Type="http://schemas.openxmlformats.org/officeDocument/2006/relationships/slideLayout" Target="../slideLayouts/slideLayout20.xml"/><Relationship Id="rId143" Type="http://schemas.openxmlformats.org/officeDocument/2006/relationships/slideLayout" Target="../slideLayouts/slideLayout154.xml"/><Relationship Id="rId142" Type="http://schemas.openxmlformats.org/officeDocument/2006/relationships/slideLayout" Target="../slideLayouts/slideLayout153.xml"/><Relationship Id="rId141" Type="http://schemas.openxmlformats.org/officeDocument/2006/relationships/slideLayout" Target="../slideLayouts/slideLayout152.xml"/><Relationship Id="rId140" Type="http://schemas.openxmlformats.org/officeDocument/2006/relationships/slideLayout" Target="../slideLayouts/slideLayout151.xml"/><Relationship Id="rId5" Type="http://schemas.openxmlformats.org/officeDocument/2006/relationships/slideLayout" Target="../slideLayouts/slideLayout16.xml"/><Relationship Id="rId147" Type="http://schemas.openxmlformats.org/officeDocument/2006/relationships/slideLayout" Target="../slideLayouts/slideLayout158.xml"/><Relationship Id="rId6" Type="http://schemas.openxmlformats.org/officeDocument/2006/relationships/slideLayout" Target="../slideLayouts/slideLayout17.xml"/><Relationship Id="rId146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8.xml"/><Relationship Id="rId145" Type="http://schemas.openxmlformats.org/officeDocument/2006/relationships/slideLayout" Target="../slideLayouts/slideLayout156.xml"/><Relationship Id="rId8" Type="http://schemas.openxmlformats.org/officeDocument/2006/relationships/slideLayout" Target="../slideLayouts/slideLayout19.xml"/><Relationship Id="rId144" Type="http://schemas.openxmlformats.org/officeDocument/2006/relationships/slideLayout" Target="../slideLayouts/slideLayout155.xml"/><Relationship Id="rId73" Type="http://schemas.openxmlformats.org/officeDocument/2006/relationships/slideLayout" Target="../slideLayouts/slideLayout84.xml"/><Relationship Id="rId72" Type="http://schemas.openxmlformats.org/officeDocument/2006/relationships/slideLayout" Target="../slideLayouts/slideLayout83.xml"/><Relationship Id="rId75" Type="http://schemas.openxmlformats.org/officeDocument/2006/relationships/slideLayout" Target="../slideLayouts/slideLayout86.xml"/><Relationship Id="rId74" Type="http://schemas.openxmlformats.org/officeDocument/2006/relationships/slideLayout" Target="../slideLayouts/slideLayout85.xml"/><Relationship Id="rId77" Type="http://schemas.openxmlformats.org/officeDocument/2006/relationships/slideLayout" Target="../slideLayouts/slideLayout88.xml"/><Relationship Id="rId76" Type="http://schemas.openxmlformats.org/officeDocument/2006/relationships/slideLayout" Target="../slideLayouts/slideLayout87.xml"/><Relationship Id="rId79" Type="http://schemas.openxmlformats.org/officeDocument/2006/relationships/slideLayout" Target="../slideLayouts/slideLayout90.xml"/><Relationship Id="rId78" Type="http://schemas.openxmlformats.org/officeDocument/2006/relationships/slideLayout" Target="../slideLayouts/slideLayout89.xml"/><Relationship Id="rId71" Type="http://schemas.openxmlformats.org/officeDocument/2006/relationships/slideLayout" Target="../slideLayouts/slideLayout82.xml"/><Relationship Id="rId70" Type="http://schemas.openxmlformats.org/officeDocument/2006/relationships/slideLayout" Target="../slideLayouts/slideLayout81.xml"/><Relationship Id="rId139" Type="http://schemas.openxmlformats.org/officeDocument/2006/relationships/slideLayout" Target="../slideLayouts/slideLayout150.xml"/><Relationship Id="rId138" Type="http://schemas.openxmlformats.org/officeDocument/2006/relationships/slideLayout" Target="../slideLayouts/slideLayout149.xml"/><Relationship Id="rId137" Type="http://schemas.openxmlformats.org/officeDocument/2006/relationships/slideLayout" Target="../slideLayouts/slideLayout148.xml"/><Relationship Id="rId132" Type="http://schemas.openxmlformats.org/officeDocument/2006/relationships/slideLayout" Target="../slideLayouts/slideLayout143.xml"/><Relationship Id="rId131" Type="http://schemas.openxmlformats.org/officeDocument/2006/relationships/slideLayout" Target="../slideLayouts/slideLayout142.xml"/><Relationship Id="rId130" Type="http://schemas.openxmlformats.org/officeDocument/2006/relationships/slideLayout" Target="../slideLayouts/slideLayout141.xml"/><Relationship Id="rId136" Type="http://schemas.openxmlformats.org/officeDocument/2006/relationships/slideLayout" Target="../slideLayouts/slideLayout147.xml"/><Relationship Id="rId135" Type="http://schemas.openxmlformats.org/officeDocument/2006/relationships/slideLayout" Target="../slideLayouts/slideLayout146.xml"/><Relationship Id="rId134" Type="http://schemas.openxmlformats.org/officeDocument/2006/relationships/slideLayout" Target="../slideLayouts/slideLayout145.xml"/><Relationship Id="rId133" Type="http://schemas.openxmlformats.org/officeDocument/2006/relationships/slideLayout" Target="../slideLayouts/slideLayout144.xml"/><Relationship Id="rId62" Type="http://schemas.openxmlformats.org/officeDocument/2006/relationships/slideLayout" Target="../slideLayouts/slideLayout73.xml"/><Relationship Id="rId61" Type="http://schemas.openxmlformats.org/officeDocument/2006/relationships/slideLayout" Target="../slideLayouts/slideLayout72.xml"/><Relationship Id="rId64" Type="http://schemas.openxmlformats.org/officeDocument/2006/relationships/slideLayout" Target="../slideLayouts/slideLayout75.xml"/><Relationship Id="rId63" Type="http://schemas.openxmlformats.org/officeDocument/2006/relationships/slideLayout" Target="../slideLayouts/slideLayout74.xml"/><Relationship Id="rId66" Type="http://schemas.openxmlformats.org/officeDocument/2006/relationships/slideLayout" Target="../slideLayouts/slideLayout77.xml"/><Relationship Id="rId172" Type="http://schemas.openxmlformats.org/officeDocument/2006/relationships/slideLayout" Target="../slideLayouts/slideLayout183.xml"/><Relationship Id="rId65" Type="http://schemas.openxmlformats.org/officeDocument/2006/relationships/slideLayout" Target="../slideLayouts/slideLayout76.xml"/><Relationship Id="rId171" Type="http://schemas.openxmlformats.org/officeDocument/2006/relationships/slideLayout" Target="../slideLayouts/slideLayout182.xml"/><Relationship Id="rId68" Type="http://schemas.openxmlformats.org/officeDocument/2006/relationships/slideLayout" Target="../slideLayouts/slideLayout79.xml"/><Relationship Id="rId170" Type="http://schemas.openxmlformats.org/officeDocument/2006/relationships/slideLayout" Target="../slideLayouts/slideLayout181.xml"/><Relationship Id="rId67" Type="http://schemas.openxmlformats.org/officeDocument/2006/relationships/slideLayout" Target="../slideLayouts/slideLayout78.xml"/><Relationship Id="rId60" Type="http://schemas.openxmlformats.org/officeDocument/2006/relationships/slideLayout" Target="../slideLayouts/slideLayout71.xml"/><Relationship Id="rId165" Type="http://schemas.openxmlformats.org/officeDocument/2006/relationships/slideLayout" Target="../slideLayouts/slideLayout176.xml"/><Relationship Id="rId69" Type="http://schemas.openxmlformats.org/officeDocument/2006/relationships/slideLayout" Target="../slideLayouts/slideLayout80.xml"/><Relationship Id="rId164" Type="http://schemas.openxmlformats.org/officeDocument/2006/relationships/slideLayout" Target="../slideLayouts/slideLayout175.xml"/><Relationship Id="rId163" Type="http://schemas.openxmlformats.org/officeDocument/2006/relationships/slideLayout" Target="../slideLayouts/slideLayout174.xml"/><Relationship Id="rId162" Type="http://schemas.openxmlformats.org/officeDocument/2006/relationships/slideLayout" Target="../slideLayouts/slideLayout173.xml"/><Relationship Id="rId169" Type="http://schemas.openxmlformats.org/officeDocument/2006/relationships/slideLayout" Target="../slideLayouts/slideLayout180.xml"/><Relationship Id="rId168" Type="http://schemas.openxmlformats.org/officeDocument/2006/relationships/slideLayout" Target="../slideLayouts/slideLayout179.xml"/><Relationship Id="rId167" Type="http://schemas.openxmlformats.org/officeDocument/2006/relationships/slideLayout" Target="../slideLayouts/slideLayout178.xml"/><Relationship Id="rId166" Type="http://schemas.openxmlformats.org/officeDocument/2006/relationships/slideLayout" Target="../slideLayouts/slideLayout177.xml"/><Relationship Id="rId51" Type="http://schemas.openxmlformats.org/officeDocument/2006/relationships/slideLayout" Target="../slideLayouts/slideLayout62.xml"/><Relationship Id="rId50" Type="http://schemas.openxmlformats.org/officeDocument/2006/relationships/slideLayout" Target="../slideLayouts/slideLayout61.xml"/><Relationship Id="rId53" Type="http://schemas.openxmlformats.org/officeDocument/2006/relationships/slideLayout" Target="../slideLayouts/slideLayout64.xml"/><Relationship Id="rId52" Type="http://schemas.openxmlformats.org/officeDocument/2006/relationships/slideLayout" Target="../slideLayouts/slideLayout63.xml"/><Relationship Id="rId55" Type="http://schemas.openxmlformats.org/officeDocument/2006/relationships/slideLayout" Target="../slideLayouts/slideLayout66.xml"/><Relationship Id="rId161" Type="http://schemas.openxmlformats.org/officeDocument/2006/relationships/slideLayout" Target="../slideLayouts/slideLayout172.xml"/><Relationship Id="rId54" Type="http://schemas.openxmlformats.org/officeDocument/2006/relationships/slideLayout" Target="../slideLayouts/slideLayout65.xml"/><Relationship Id="rId160" Type="http://schemas.openxmlformats.org/officeDocument/2006/relationships/slideLayout" Target="../slideLayouts/slideLayout171.xml"/><Relationship Id="rId57" Type="http://schemas.openxmlformats.org/officeDocument/2006/relationships/slideLayout" Target="../slideLayouts/slideLayout68.xml"/><Relationship Id="rId56" Type="http://schemas.openxmlformats.org/officeDocument/2006/relationships/slideLayout" Target="../slideLayouts/slideLayout67.xml"/><Relationship Id="rId159" Type="http://schemas.openxmlformats.org/officeDocument/2006/relationships/slideLayout" Target="../slideLayouts/slideLayout170.xml"/><Relationship Id="rId59" Type="http://schemas.openxmlformats.org/officeDocument/2006/relationships/slideLayout" Target="../slideLayouts/slideLayout70.xml"/><Relationship Id="rId154" Type="http://schemas.openxmlformats.org/officeDocument/2006/relationships/slideLayout" Target="../slideLayouts/slideLayout165.xml"/><Relationship Id="rId58" Type="http://schemas.openxmlformats.org/officeDocument/2006/relationships/slideLayout" Target="../slideLayouts/slideLayout69.xml"/><Relationship Id="rId153" Type="http://schemas.openxmlformats.org/officeDocument/2006/relationships/slideLayout" Target="../slideLayouts/slideLayout164.xml"/><Relationship Id="rId152" Type="http://schemas.openxmlformats.org/officeDocument/2006/relationships/slideLayout" Target="../slideLayouts/slideLayout163.xml"/><Relationship Id="rId151" Type="http://schemas.openxmlformats.org/officeDocument/2006/relationships/slideLayout" Target="../slideLayouts/slideLayout162.xml"/><Relationship Id="rId158" Type="http://schemas.openxmlformats.org/officeDocument/2006/relationships/slideLayout" Target="../slideLayouts/slideLayout169.xml"/><Relationship Id="rId157" Type="http://schemas.openxmlformats.org/officeDocument/2006/relationships/slideLayout" Target="../slideLayouts/slideLayout168.xml"/><Relationship Id="rId156" Type="http://schemas.openxmlformats.org/officeDocument/2006/relationships/slideLayout" Target="../slideLayouts/slideLayout167.xml"/><Relationship Id="rId155" Type="http://schemas.openxmlformats.org/officeDocument/2006/relationships/slideLayout" Target="../slideLayouts/slideLayout166.xml"/><Relationship Id="rId107" Type="http://schemas.openxmlformats.org/officeDocument/2006/relationships/slideLayout" Target="../slideLayouts/slideLayout118.xml"/><Relationship Id="rId106" Type="http://schemas.openxmlformats.org/officeDocument/2006/relationships/slideLayout" Target="../slideLayouts/slideLayout117.xml"/><Relationship Id="rId105" Type="http://schemas.openxmlformats.org/officeDocument/2006/relationships/slideLayout" Target="../slideLayouts/slideLayout116.xml"/><Relationship Id="rId104" Type="http://schemas.openxmlformats.org/officeDocument/2006/relationships/slideLayout" Target="../slideLayouts/slideLayout115.xml"/><Relationship Id="rId109" Type="http://schemas.openxmlformats.org/officeDocument/2006/relationships/slideLayout" Target="../slideLayouts/slideLayout120.xml"/><Relationship Id="rId108" Type="http://schemas.openxmlformats.org/officeDocument/2006/relationships/slideLayout" Target="../slideLayouts/slideLayout119.xml"/><Relationship Id="rId103" Type="http://schemas.openxmlformats.org/officeDocument/2006/relationships/slideLayout" Target="../slideLayouts/slideLayout114.xml"/><Relationship Id="rId102" Type="http://schemas.openxmlformats.org/officeDocument/2006/relationships/slideLayout" Target="../slideLayouts/slideLayout113.xml"/><Relationship Id="rId101" Type="http://schemas.openxmlformats.org/officeDocument/2006/relationships/slideLayout" Target="../slideLayouts/slideLayout112.xml"/><Relationship Id="rId100" Type="http://schemas.openxmlformats.org/officeDocument/2006/relationships/slideLayout" Target="../slideLayouts/slideLayout111.xml"/><Relationship Id="rId129" Type="http://schemas.openxmlformats.org/officeDocument/2006/relationships/slideLayout" Target="../slideLayouts/slideLayout140.xml"/><Relationship Id="rId128" Type="http://schemas.openxmlformats.org/officeDocument/2006/relationships/slideLayout" Target="../slideLayouts/slideLayout139.xml"/><Relationship Id="rId127" Type="http://schemas.openxmlformats.org/officeDocument/2006/relationships/slideLayout" Target="../slideLayouts/slideLayout138.xml"/><Relationship Id="rId126" Type="http://schemas.openxmlformats.org/officeDocument/2006/relationships/slideLayout" Target="../slideLayouts/slideLayout137.xml"/><Relationship Id="rId121" Type="http://schemas.openxmlformats.org/officeDocument/2006/relationships/slideLayout" Target="../slideLayouts/slideLayout132.xml"/><Relationship Id="rId120" Type="http://schemas.openxmlformats.org/officeDocument/2006/relationships/slideLayout" Target="../slideLayouts/slideLayout131.xml"/><Relationship Id="rId125" Type="http://schemas.openxmlformats.org/officeDocument/2006/relationships/slideLayout" Target="../slideLayouts/slideLayout136.xml"/><Relationship Id="rId124" Type="http://schemas.openxmlformats.org/officeDocument/2006/relationships/slideLayout" Target="../slideLayouts/slideLayout135.xml"/><Relationship Id="rId123" Type="http://schemas.openxmlformats.org/officeDocument/2006/relationships/slideLayout" Target="../slideLayouts/slideLayout134.xml"/><Relationship Id="rId122" Type="http://schemas.openxmlformats.org/officeDocument/2006/relationships/slideLayout" Target="../slideLayouts/slideLayout133.xml"/><Relationship Id="rId95" Type="http://schemas.openxmlformats.org/officeDocument/2006/relationships/slideLayout" Target="../slideLayouts/slideLayout106.xml"/><Relationship Id="rId94" Type="http://schemas.openxmlformats.org/officeDocument/2006/relationships/slideLayout" Target="../slideLayouts/slideLayout105.xml"/><Relationship Id="rId97" Type="http://schemas.openxmlformats.org/officeDocument/2006/relationships/slideLayout" Target="../slideLayouts/slideLayout108.xml"/><Relationship Id="rId96" Type="http://schemas.openxmlformats.org/officeDocument/2006/relationships/slideLayout" Target="../slideLayouts/slideLayout107.xml"/><Relationship Id="rId99" Type="http://schemas.openxmlformats.org/officeDocument/2006/relationships/slideLayout" Target="../slideLayouts/slideLayout110.xml"/><Relationship Id="rId98" Type="http://schemas.openxmlformats.org/officeDocument/2006/relationships/slideLayout" Target="../slideLayouts/slideLayout109.xml"/><Relationship Id="rId91" Type="http://schemas.openxmlformats.org/officeDocument/2006/relationships/slideLayout" Target="../slideLayouts/slideLayout102.xml"/><Relationship Id="rId90" Type="http://schemas.openxmlformats.org/officeDocument/2006/relationships/slideLayout" Target="../slideLayouts/slideLayout101.xml"/><Relationship Id="rId93" Type="http://schemas.openxmlformats.org/officeDocument/2006/relationships/slideLayout" Target="../slideLayouts/slideLayout104.xml"/><Relationship Id="rId92" Type="http://schemas.openxmlformats.org/officeDocument/2006/relationships/slideLayout" Target="../slideLayouts/slideLayout103.xml"/><Relationship Id="rId118" Type="http://schemas.openxmlformats.org/officeDocument/2006/relationships/slideLayout" Target="../slideLayouts/slideLayout129.xml"/><Relationship Id="rId117" Type="http://schemas.openxmlformats.org/officeDocument/2006/relationships/slideLayout" Target="../slideLayouts/slideLayout128.xml"/><Relationship Id="rId116" Type="http://schemas.openxmlformats.org/officeDocument/2006/relationships/slideLayout" Target="../slideLayouts/slideLayout127.xml"/><Relationship Id="rId115" Type="http://schemas.openxmlformats.org/officeDocument/2006/relationships/slideLayout" Target="../slideLayouts/slideLayout126.xml"/><Relationship Id="rId119" Type="http://schemas.openxmlformats.org/officeDocument/2006/relationships/slideLayout" Target="../slideLayouts/slideLayout130.xml"/><Relationship Id="rId110" Type="http://schemas.openxmlformats.org/officeDocument/2006/relationships/slideLayout" Target="../slideLayouts/slideLayout121.xml"/><Relationship Id="rId114" Type="http://schemas.openxmlformats.org/officeDocument/2006/relationships/slideLayout" Target="../slideLayouts/slideLayout125.xml"/><Relationship Id="rId113" Type="http://schemas.openxmlformats.org/officeDocument/2006/relationships/slideLayout" Target="../slideLayouts/slideLayout124.xml"/><Relationship Id="rId112" Type="http://schemas.openxmlformats.org/officeDocument/2006/relationships/slideLayout" Target="../slideLayouts/slideLayout123.xml"/><Relationship Id="rId111" Type="http://schemas.openxmlformats.org/officeDocument/2006/relationships/slideLayout" Target="../slideLayouts/slideLayout1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DFAF5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550592" y="515375"/>
            <a:ext cx="7971387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15907"/>
              </a:buClr>
              <a:buSzPts val="2500"/>
              <a:buFont typeface="Arial"/>
              <a:buNone/>
              <a:defRPr b="0" i="0" sz="2500" u="none" cap="none" strike="noStrike">
                <a:solidFill>
                  <a:srgbClr val="915907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7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55354" y="1117831"/>
            <a:ext cx="7963184" cy="3597044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0" spcFirstLastPara="1" rIns="0" wrap="square" tIns="17125">
            <a:normAutofit/>
          </a:bodyPr>
          <a:lstStyle>
            <a:lvl1pPr indent="-228600" lvl="0" marL="457200" marR="0" rtl="0" algn="l">
              <a:lnSpc>
                <a:spcPct val="90000"/>
              </a:lnSpc>
              <a:spcBef>
                <a:spcPts val="700"/>
              </a:spcBef>
              <a:spcAft>
                <a:spcPts val="0"/>
              </a:spcAft>
              <a:buClr>
                <a:srgbClr val="56687A"/>
              </a:buClr>
              <a:buSzPts val="2100"/>
              <a:buFont typeface="Arial"/>
              <a:buNone/>
              <a:defRPr b="0" i="0" sz="21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800"/>
              <a:buFont typeface="Arial"/>
              <a:buNone/>
              <a:defRPr b="0" i="0" sz="18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500"/>
              <a:buFont typeface="Arial"/>
              <a:buNone/>
              <a:defRPr b="0" i="0" sz="15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56687A"/>
              </a:buClr>
              <a:buSzPts val="1300"/>
              <a:buFont typeface="Arial"/>
              <a:buNone/>
              <a:defRPr b="0" i="0" sz="1300" u="none" cap="none" strike="noStrike">
                <a:solidFill>
                  <a:srgbClr val="56687A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1150" lvl="5" marL="27432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1150" lvl="6" marL="32004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1150" lvl="7" marL="36576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1150" lvl="8" marL="411480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300"/>
              <a:buFont typeface="Arial"/>
              <a:buChar char="•"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0" type="dt"/>
          </p:nvPr>
        </p:nvSpPr>
        <p:spPr>
          <a:xfrm>
            <a:off x="582936" y="4726781"/>
            <a:ext cx="2057400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0" spcFirstLastPara="1" rIns="0" wrap="square" tIns="171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13"/>
          <p:cNvSpPr txBox="1"/>
          <p:nvPr>
            <p:ph idx="11" type="ftr"/>
          </p:nvPr>
        </p:nvSpPr>
        <p:spPr>
          <a:xfrm>
            <a:off x="3314864" y="4726781"/>
            <a:ext cx="2499987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Google Shape;55;p13"/>
          <p:cNvSpPr txBox="1"/>
          <p:nvPr>
            <p:ph idx="12" type="sldNum"/>
          </p:nvPr>
        </p:nvSpPr>
        <p:spPr>
          <a:xfrm>
            <a:off x="6780365" y="4726781"/>
            <a:ext cx="1763044" cy="273844"/>
          </a:xfrm>
          <a:prstGeom prst="rect">
            <a:avLst/>
          </a:prstGeom>
          <a:noFill/>
          <a:ln>
            <a:noFill/>
          </a:ln>
        </p:spPr>
        <p:txBody>
          <a:bodyPr anchorCtr="0" anchor="ctr" bIns="17125" lIns="34275" spcFirstLastPara="1" rIns="34275" wrap="square" tIns="171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b="0" i="0" sz="900" u="none" cap="none" strike="noStrike">
                <a:solidFill>
                  <a:srgbClr val="8F919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72" r:id="rId14"/>
    <p:sldLayoutId id="2147483673" r:id="rId15"/>
    <p:sldLayoutId id="2147483674" r:id="rId16"/>
    <p:sldLayoutId id="2147483675" r:id="rId17"/>
    <p:sldLayoutId id="2147483676" r:id="rId18"/>
    <p:sldLayoutId id="2147483677" r:id="rId19"/>
    <p:sldLayoutId id="2147483678" r:id="rId20"/>
    <p:sldLayoutId id="2147483679" r:id="rId21"/>
    <p:sldLayoutId id="2147483680" r:id="rId22"/>
    <p:sldLayoutId id="2147483681" r:id="rId23"/>
    <p:sldLayoutId id="2147483682" r:id="rId24"/>
    <p:sldLayoutId id="2147483683" r:id="rId25"/>
    <p:sldLayoutId id="2147483684" r:id="rId26"/>
    <p:sldLayoutId id="2147483685" r:id="rId27"/>
    <p:sldLayoutId id="2147483686" r:id="rId28"/>
    <p:sldLayoutId id="2147483687" r:id="rId29"/>
    <p:sldLayoutId id="2147483688" r:id="rId30"/>
    <p:sldLayoutId id="2147483689" r:id="rId31"/>
    <p:sldLayoutId id="2147483690" r:id="rId32"/>
    <p:sldLayoutId id="2147483691" r:id="rId33"/>
    <p:sldLayoutId id="2147483692" r:id="rId34"/>
    <p:sldLayoutId id="2147483693" r:id="rId35"/>
    <p:sldLayoutId id="2147483694" r:id="rId36"/>
    <p:sldLayoutId id="2147483695" r:id="rId37"/>
    <p:sldLayoutId id="2147483696" r:id="rId38"/>
    <p:sldLayoutId id="2147483697" r:id="rId39"/>
    <p:sldLayoutId id="2147483698" r:id="rId40"/>
    <p:sldLayoutId id="2147483699" r:id="rId41"/>
    <p:sldLayoutId id="2147483700" r:id="rId42"/>
    <p:sldLayoutId id="2147483701" r:id="rId43"/>
    <p:sldLayoutId id="2147483702" r:id="rId44"/>
    <p:sldLayoutId id="2147483703" r:id="rId45"/>
    <p:sldLayoutId id="2147483704" r:id="rId46"/>
    <p:sldLayoutId id="2147483705" r:id="rId47"/>
    <p:sldLayoutId id="2147483706" r:id="rId48"/>
    <p:sldLayoutId id="2147483707" r:id="rId49"/>
    <p:sldLayoutId id="2147483708" r:id="rId50"/>
    <p:sldLayoutId id="2147483709" r:id="rId51"/>
    <p:sldLayoutId id="2147483710" r:id="rId52"/>
    <p:sldLayoutId id="2147483711" r:id="rId53"/>
    <p:sldLayoutId id="2147483712" r:id="rId54"/>
    <p:sldLayoutId id="2147483713" r:id="rId55"/>
    <p:sldLayoutId id="2147483714" r:id="rId56"/>
    <p:sldLayoutId id="2147483715" r:id="rId57"/>
    <p:sldLayoutId id="2147483716" r:id="rId58"/>
    <p:sldLayoutId id="2147483717" r:id="rId59"/>
    <p:sldLayoutId id="2147483718" r:id="rId60"/>
    <p:sldLayoutId id="2147483719" r:id="rId61"/>
    <p:sldLayoutId id="2147483720" r:id="rId62"/>
    <p:sldLayoutId id="2147483721" r:id="rId63"/>
    <p:sldLayoutId id="2147483722" r:id="rId64"/>
    <p:sldLayoutId id="2147483723" r:id="rId65"/>
    <p:sldLayoutId id="2147483724" r:id="rId66"/>
    <p:sldLayoutId id="2147483725" r:id="rId67"/>
    <p:sldLayoutId id="2147483726" r:id="rId68"/>
    <p:sldLayoutId id="2147483727" r:id="rId69"/>
    <p:sldLayoutId id="2147483728" r:id="rId70"/>
    <p:sldLayoutId id="2147483729" r:id="rId71"/>
    <p:sldLayoutId id="2147483730" r:id="rId72"/>
    <p:sldLayoutId id="2147483731" r:id="rId73"/>
    <p:sldLayoutId id="2147483732" r:id="rId74"/>
    <p:sldLayoutId id="2147483733" r:id="rId75"/>
    <p:sldLayoutId id="2147483734" r:id="rId76"/>
    <p:sldLayoutId id="2147483735" r:id="rId77"/>
    <p:sldLayoutId id="2147483736" r:id="rId78"/>
    <p:sldLayoutId id="2147483737" r:id="rId79"/>
    <p:sldLayoutId id="2147483738" r:id="rId80"/>
    <p:sldLayoutId id="2147483739" r:id="rId81"/>
    <p:sldLayoutId id="2147483740" r:id="rId82"/>
    <p:sldLayoutId id="2147483741" r:id="rId83"/>
    <p:sldLayoutId id="2147483742" r:id="rId84"/>
    <p:sldLayoutId id="2147483743" r:id="rId85"/>
    <p:sldLayoutId id="2147483744" r:id="rId86"/>
    <p:sldLayoutId id="2147483745" r:id="rId87"/>
    <p:sldLayoutId id="2147483746" r:id="rId88"/>
    <p:sldLayoutId id="2147483747" r:id="rId89"/>
    <p:sldLayoutId id="2147483748" r:id="rId90"/>
    <p:sldLayoutId id="2147483749" r:id="rId91"/>
    <p:sldLayoutId id="2147483750" r:id="rId92"/>
    <p:sldLayoutId id="2147483751" r:id="rId93"/>
    <p:sldLayoutId id="2147483752" r:id="rId94"/>
    <p:sldLayoutId id="2147483753" r:id="rId95"/>
    <p:sldLayoutId id="2147483754" r:id="rId96"/>
    <p:sldLayoutId id="2147483755" r:id="rId97"/>
    <p:sldLayoutId id="2147483756" r:id="rId98"/>
    <p:sldLayoutId id="2147483757" r:id="rId99"/>
    <p:sldLayoutId id="2147483758" r:id="rId100"/>
    <p:sldLayoutId id="2147483759" r:id="rId101"/>
    <p:sldLayoutId id="2147483760" r:id="rId102"/>
    <p:sldLayoutId id="2147483761" r:id="rId103"/>
    <p:sldLayoutId id="2147483762" r:id="rId104"/>
    <p:sldLayoutId id="2147483763" r:id="rId105"/>
    <p:sldLayoutId id="2147483764" r:id="rId106"/>
    <p:sldLayoutId id="2147483765" r:id="rId107"/>
    <p:sldLayoutId id="2147483766" r:id="rId108"/>
    <p:sldLayoutId id="2147483767" r:id="rId109"/>
    <p:sldLayoutId id="2147483768" r:id="rId110"/>
    <p:sldLayoutId id="2147483769" r:id="rId111"/>
    <p:sldLayoutId id="2147483770" r:id="rId112"/>
    <p:sldLayoutId id="2147483771" r:id="rId113"/>
    <p:sldLayoutId id="2147483772" r:id="rId114"/>
    <p:sldLayoutId id="2147483773" r:id="rId115"/>
    <p:sldLayoutId id="2147483774" r:id="rId116"/>
    <p:sldLayoutId id="2147483775" r:id="rId117"/>
    <p:sldLayoutId id="2147483776" r:id="rId118"/>
    <p:sldLayoutId id="2147483777" r:id="rId119"/>
    <p:sldLayoutId id="2147483778" r:id="rId120"/>
    <p:sldLayoutId id="2147483779" r:id="rId121"/>
    <p:sldLayoutId id="2147483780" r:id="rId122"/>
    <p:sldLayoutId id="2147483781" r:id="rId123"/>
    <p:sldLayoutId id="2147483782" r:id="rId124"/>
    <p:sldLayoutId id="2147483783" r:id="rId125"/>
    <p:sldLayoutId id="2147483784" r:id="rId126"/>
    <p:sldLayoutId id="2147483785" r:id="rId127"/>
    <p:sldLayoutId id="2147483786" r:id="rId128"/>
    <p:sldLayoutId id="2147483787" r:id="rId129"/>
    <p:sldLayoutId id="2147483788" r:id="rId130"/>
    <p:sldLayoutId id="2147483789" r:id="rId131"/>
    <p:sldLayoutId id="2147483790" r:id="rId132"/>
    <p:sldLayoutId id="2147483791" r:id="rId133"/>
    <p:sldLayoutId id="2147483792" r:id="rId134"/>
    <p:sldLayoutId id="2147483793" r:id="rId135"/>
    <p:sldLayoutId id="2147483794" r:id="rId136"/>
    <p:sldLayoutId id="2147483795" r:id="rId137"/>
    <p:sldLayoutId id="2147483796" r:id="rId138"/>
    <p:sldLayoutId id="2147483797" r:id="rId139"/>
    <p:sldLayoutId id="2147483798" r:id="rId140"/>
    <p:sldLayoutId id="2147483799" r:id="rId141"/>
    <p:sldLayoutId id="2147483800" r:id="rId142"/>
    <p:sldLayoutId id="2147483801" r:id="rId143"/>
    <p:sldLayoutId id="2147483802" r:id="rId144"/>
    <p:sldLayoutId id="2147483803" r:id="rId145"/>
    <p:sldLayoutId id="2147483804" r:id="rId146"/>
    <p:sldLayoutId id="2147483805" r:id="rId147"/>
    <p:sldLayoutId id="2147483806" r:id="rId148"/>
    <p:sldLayoutId id="2147483807" r:id="rId149"/>
    <p:sldLayoutId id="2147483808" r:id="rId150"/>
    <p:sldLayoutId id="2147483809" r:id="rId151"/>
    <p:sldLayoutId id="2147483810" r:id="rId152"/>
    <p:sldLayoutId id="2147483811" r:id="rId153"/>
    <p:sldLayoutId id="2147483812" r:id="rId154"/>
    <p:sldLayoutId id="2147483813" r:id="rId155"/>
    <p:sldLayoutId id="2147483814" r:id="rId156"/>
    <p:sldLayoutId id="2147483815" r:id="rId157"/>
    <p:sldLayoutId id="2147483816" r:id="rId158"/>
    <p:sldLayoutId id="2147483817" r:id="rId159"/>
    <p:sldLayoutId id="2147483818" r:id="rId160"/>
    <p:sldLayoutId id="2147483819" r:id="rId161"/>
    <p:sldLayoutId id="2147483820" r:id="rId162"/>
    <p:sldLayoutId id="2147483821" r:id="rId163"/>
    <p:sldLayoutId id="2147483822" r:id="rId164"/>
    <p:sldLayoutId id="2147483823" r:id="rId165"/>
    <p:sldLayoutId id="2147483824" r:id="rId166"/>
    <p:sldLayoutId id="2147483825" r:id="rId167"/>
    <p:sldLayoutId id="2147483826" r:id="rId168"/>
    <p:sldLayoutId id="2147483827" r:id="rId169"/>
    <p:sldLayoutId id="2147483828" r:id="rId170"/>
    <p:sldLayoutId id="2147483829" r:id="rId171"/>
    <p:sldLayoutId id="2147483830" r:id="rId172"/>
    <p:sldLayoutId id="2147483831" r:id="rId173"/>
    <p:sldLayoutId id="2147483832" r:id="rId174"/>
    <p:sldLayoutId id="2147483833" r:id="rId175"/>
    <p:sldLayoutId id="2147483834" r:id="rId176"/>
    <p:sldLayoutId id="2147483835" r:id="rId177"/>
    <p:sldLayoutId id="2147483836" r:id="rId178"/>
    <p:sldLayoutId id="2147483837" r:id="rId179"/>
    <p:sldLayoutId id="2147483838" r:id="rId180"/>
    <p:sldLayoutId id="2147483839" r:id="rId181"/>
    <p:sldLayoutId id="2147483840" r:id="rId182"/>
    <p:sldLayoutId id="2147483841" r:id="rId183"/>
    <p:sldLayoutId id="2147483842" r:id="rId184"/>
    <p:sldLayoutId id="2147483843" r:id="rId185"/>
    <p:sldLayoutId id="2147483844" r:id="rId186"/>
    <p:sldLayoutId id="2147483845" r:id="rId187"/>
    <p:sldLayoutId id="2147483846" r:id="rId188"/>
    <p:sldLayoutId id="2147483847" r:id="rId189"/>
    <p:sldLayoutId id="2147483848" r:id="rId190"/>
    <p:sldLayoutId id="2147483849" r:id="rId191"/>
    <p:sldLayoutId id="2147483850" r:id="rId192"/>
    <p:sldLayoutId id="2147483851" r:id="rId193"/>
    <p:sldLayoutId id="2147483852" r:id="rId194"/>
    <p:sldLayoutId id="2147483853" r:id="rId195"/>
    <p:sldLayoutId id="2147483854" r:id="rId196"/>
    <p:sldLayoutId id="2147483855" r:id="rId197"/>
    <p:sldLayoutId id="2147483856" r:id="rId198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>
        <p15:guide id="1" orient="horz" pos="1620">
          <p15:clr>
            <a:srgbClr val="F26B43"/>
          </p15:clr>
        </p15:guide>
        <p15:guide id="2" pos="2880">
          <p15:clr>
            <a:srgbClr val="F26B43"/>
          </p15:clr>
        </p15:guide>
        <p15:guide id="3" pos="360">
          <p15:clr>
            <a:srgbClr val="F26B43"/>
          </p15:clr>
        </p15:guide>
        <p15:guide id="4" pos="5382">
          <p15:clr>
            <a:srgbClr val="F26B43"/>
          </p15:clr>
        </p15:guide>
        <p15:guide id="5" orient="horz" pos="2880">
          <p15:clr>
            <a:srgbClr val="F26B43"/>
          </p15:clr>
        </p15:guide>
        <p15:guide id="6" orient="horz" pos="360">
          <p15:clr>
            <a:srgbClr val="F26B43"/>
          </p15:clr>
        </p15:guide>
        <p15:guide id="7" pos="3735">
          <p15:clr>
            <a:srgbClr val="A4A3A4"/>
          </p15:clr>
        </p15:guide>
        <p15:guide id="8" pos="3816">
          <p15:clr>
            <a:srgbClr val="A4A3A4"/>
          </p15:clr>
        </p15:guide>
        <p15:guide id="9" pos="3663">
          <p15:clr>
            <a:srgbClr val="A4A3A4"/>
          </p15:clr>
        </p15:guide>
        <p15:guide id="10" pos="1935">
          <p15:clr>
            <a:srgbClr val="A4A3A4"/>
          </p15:clr>
        </p15:guide>
        <p15:guide id="11" pos="2007">
          <p15:clr>
            <a:srgbClr val="A4A3A4"/>
          </p15:clr>
        </p15:guide>
        <p15:guide id="12" pos="2088">
          <p15:clr>
            <a:srgbClr val="A4A3A4"/>
          </p15:clr>
        </p15:guide>
        <p15:guide id="13" pos="2952">
          <p15:clr>
            <a:srgbClr val="A4A3A4"/>
          </p15:clr>
        </p15:guide>
        <p15:guide id="14" pos="2808">
          <p15:clr>
            <a:srgbClr val="A4A3A4"/>
          </p15:clr>
        </p15:guide>
      </p15:sldGuideLst>
    </p:ext>
  </p:extLst>
</p:sldMaster>
</file>

<file path=ppt/slides/_rels/slide1.xml.rels><?xml version="1.0" encoding="UTF-8" standalone="yes"?><Relationships xmlns="http://schemas.openxmlformats.org/package/2006/relationships"><Relationship Id="rId20" Type="http://schemas.openxmlformats.org/officeDocument/2006/relationships/hyperlink" Target="https://www.linkedin.com/learning/be-the-transformative-leader-your-organization-needs-now/navigating-ai-and-tech-for-a-strategic-edge?trk=learnermappingfile" TargetMode="External"/><Relationship Id="rId22" Type="http://schemas.openxmlformats.org/officeDocument/2006/relationships/hyperlink" Target="https://www.linkedin.com/learning/be-the-transformative-leader-your-organization-needs-now/elevating-the-multi-generational-employee-experience?trk=learnermappingfile" TargetMode="External"/><Relationship Id="rId21" Type="http://schemas.openxmlformats.org/officeDocument/2006/relationships/hyperlink" Target="https://www.linkedin.com/learning/ai-enhanced-leadership-development-and-self-coaching-for-managers/leveraging-ai-for-self-assessment-in-leadership-competencies?trk=learnermappingfile" TargetMode="External"/><Relationship Id="rId23" Type="http://schemas.openxmlformats.org/officeDocument/2006/relationships/hyperlink" Target="https://www.linkedin.com/learning/navigating-organizational-politics-as-a-senior-leader/the-6ps-of-political-intelligence?trk=learnermappingfile" TargetMode="External"/><Relationship Id="rId11" Type="http://schemas.openxmlformats.org/officeDocument/2006/relationships/hyperlink" Target="https://www.linkedin.com/learning/leading-responsible-ai-in-organizations/leading-responsible-ai-with-ethics-as-core-values?trk=learnermappingfile" TargetMode="External"/><Relationship Id="rId10" Type="http://schemas.openxmlformats.org/officeDocument/2006/relationships/hyperlink" Target="https://www.linkedin.com/learning/organizational-leadership-in-the-era-of-ai/new-leadership-for-the-ai-era?trk=learnermappingfile" TargetMode="External"/><Relationship Id="rId13" Type="http://schemas.openxmlformats.org/officeDocument/2006/relationships/hyperlink" Target="https://www.linkedin.com/learning/making-the-move-to-executive-leadership/leading-the-whole-enterprise?trk=learnermappingfile" TargetMode="External"/><Relationship Id="rId12" Type="http://schemas.openxmlformats.org/officeDocument/2006/relationships/hyperlink" Target="https://www.linkedin.com/learning/driving-ai-adoption-as-a-business-leader/organizational-ai-readiness?trk=learnermappingfile" TargetMode="External"/><Relationship Id="rId15" Type="http://schemas.openxmlformats.org/officeDocument/2006/relationships/hyperlink" Target="https://www.linkedin.com/learning/leading-responsible-ai-in-organizations/employee-stakeholder-collaboration-as-a-partnership-model?trk=learnermappingfile" TargetMode="External"/><Relationship Id="rId14" Type="http://schemas.openxmlformats.org/officeDocument/2006/relationships/hyperlink" Target="https://www.linkedin.com/learning/organizational-leadership-in-the-era-of-ai/reason-driven-vs-data-driven-strategy?trk=learnermappingfile" TargetMode="External"/><Relationship Id="rId17" Type="http://schemas.openxmlformats.org/officeDocument/2006/relationships/hyperlink" Target="https://www.linkedin.com/learning/driving-ai-adoption-as-a-business-leader/human-ai-collaboration?trk=learnermappingfile" TargetMode="External"/><Relationship Id="rId16" Type="http://schemas.openxmlformats.org/officeDocument/2006/relationships/hyperlink" Target="https://www.linkedin.com/learning/ai-enhanced-leadership-development-and-self-coaching-for-managers/monitoring-and-enhancing-team-performance?trk=learnermappingfile" TargetMode="External"/><Relationship Id="rId19" Type="http://schemas.openxmlformats.org/officeDocument/2006/relationships/hyperlink" Target="https://www.linkedin.com/learning/organizational-leadership-in-the-era-of-ai/replace-problem-solving-with-future-solving?trk=learnermappingfile" TargetMode="External"/><Relationship Id="rId18" Type="http://schemas.openxmlformats.org/officeDocument/2006/relationships/hyperlink" Target="https://www.linkedin.com/learning/executive-leadership-24384695/energize-and-empower?trk=learnermappingfile" TargetMode="External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Relationship Id="rId4" Type="http://schemas.openxmlformats.org/officeDocument/2006/relationships/hyperlink" Target="https://www.linkedin.com/learning/making-the-move-to-executive-leadership/how-to-build-and-demonstrate-executive-presence?trk=learnermappingfile" TargetMode="External"/><Relationship Id="rId9" Type="http://schemas.openxmlformats.org/officeDocument/2006/relationships/hyperlink" Target="https://www.linkedin.com/learning/making-the-move-to-executive-leadership/developing-strategic-vision?trk=learnermappingfile" TargetMode="External"/><Relationship Id="rId5" Type="http://schemas.openxmlformats.org/officeDocument/2006/relationships/hyperlink" Target="https://www.linkedin.com/learning/executive-leadership-24384695/build-trust-essential-first-steps?trk=learnermappingfile" TargetMode="External"/><Relationship Id="rId6" Type="http://schemas.openxmlformats.org/officeDocument/2006/relationships/hyperlink" Target="https://www.linkedin.com/learning/leading-through-challenges-strategies-for-executive-leaders/assess-your-leadership-skills?trk=learnermappingfile" TargetMode="External"/><Relationship Id="rId7" Type="http://schemas.openxmlformats.org/officeDocument/2006/relationships/hyperlink" Target="https://www.linkedin.com/learning/executive-leadership-24384695/establish-purpose-and-vision?trk=learnermappingfile" TargetMode="External"/><Relationship Id="rId8" Type="http://schemas.openxmlformats.org/officeDocument/2006/relationships/hyperlink" Target="https://www.linkedin.com/learning/be-the-transformative-leader-your-organization-needs-now/lifelong-learning-as-a-leadership-strategy?trk=learnermappingfil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65" name="Shape 15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con&#10;&#10;Description automatically generated" id="1566" name="Google Shape;1566;p2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449978" y="263533"/>
            <a:ext cx="1410866" cy="276189"/>
          </a:xfrm>
          <a:prstGeom prst="rect">
            <a:avLst/>
          </a:prstGeom>
          <a:noFill/>
          <a:ln>
            <a:noFill/>
          </a:ln>
        </p:spPr>
      </p:pic>
      <p:sp>
        <p:nvSpPr>
          <p:cNvPr id="1567" name="Google Shape;1567;p212"/>
          <p:cNvSpPr txBox="1"/>
          <p:nvPr/>
        </p:nvSpPr>
        <p:spPr>
          <a:xfrm>
            <a:off x="-376305" y="3621359"/>
            <a:ext cx="69265" cy="115416"/>
          </a:xfrm>
          <a:prstGeom prst="rect">
            <a:avLst/>
          </a:prstGeom>
          <a:noFill/>
          <a:ln>
            <a:noFill/>
          </a:ln>
        </p:spPr>
        <p:txBody>
          <a:bodyPr anchorCtr="0" anchor="t" bIns="17125" lIns="34275" spcFirstLastPara="1" rIns="34275" wrap="square" tIns="171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00"/>
              <a:buFont typeface="Arial"/>
              <a:buNone/>
            </a:pPr>
            <a:r>
              <a:t/>
            </a:r>
            <a:endParaRPr b="0" i="0" sz="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68" name="Google Shape;1568;p212"/>
          <p:cNvSpPr txBox="1"/>
          <p:nvPr/>
        </p:nvSpPr>
        <p:spPr>
          <a:xfrm>
            <a:off x="283154" y="204994"/>
            <a:ext cx="6883091" cy="726750"/>
          </a:xfrm>
          <a:prstGeom prst="rect">
            <a:avLst/>
          </a:prstGeom>
          <a:noFill/>
          <a:ln>
            <a:noFill/>
          </a:ln>
        </p:spPr>
        <p:txBody>
          <a:bodyPr anchorCtr="0" anchor="t" bIns="34275" lIns="0" spcFirstLastPara="1" rIns="0" wrap="square" tIns="34275">
            <a:no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Navigating the New Frontiers of the Modern Leader in the Age of AI  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None/>
            </a:pPr>
            <a:r>
              <a:rPr b="0" i="0" lang="en" sz="1100" u="none" cap="none" strike="noStrike">
                <a:solidFill>
                  <a:schemeClr val="accent6"/>
                </a:solidFill>
                <a:latin typeface="Arial"/>
                <a:ea typeface="Arial"/>
                <a:cs typeface="Arial"/>
                <a:sym typeface="Arial"/>
              </a:rPr>
              <a:t>Build the leadership capacity to align people, purpose, and AI—ensuring responsible growth, ethical decision-making, and competitive edge in today’s AI-driven world.</a:t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40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accent6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1569" name="Google Shape;1569;p212"/>
          <p:cNvGraphicFramePr/>
          <p:nvPr/>
        </p:nvGraphicFramePr>
        <p:xfrm>
          <a:off x="283156" y="1065770"/>
          <a:ext cx="3000000" cy="3000000"/>
        </p:xfrm>
        <a:graphic>
          <a:graphicData uri="http://schemas.openxmlformats.org/drawingml/2006/table">
            <a:tbl>
              <a:tblPr bandRow="1" firstRow="1">
                <a:noFill/>
                <a:tableStyleId>{651A7A87-30F1-4E35-B151-11B0163C62B1}</a:tableStyleId>
              </a:tblPr>
              <a:tblGrid>
                <a:gridCol w="1703850"/>
                <a:gridCol w="1727200"/>
                <a:gridCol w="1715525"/>
                <a:gridCol w="1715525"/>
                <a:gridCol w="1715525"/>
              </a:tblGrid>
              <a:tr h="339525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Monday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Tuesday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Wednesday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Thursday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200"/>
                        <a:buFont typeface="Arial"/>
                        <a:buNone/>
                      </a:pPr>
                      <a:r>
                        <a:rPr b="0" i="0" lang="en" sz="12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  <a:t>Friday</a:t>
                      </a:r>
                      <a:endParaRPr sz="5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68575" marB="68575" marR="51425" marL="51425" anchor="ctr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004180"/>
                    </a:solidFill>
                  </a:tcPr>
                </a:tc>
              </a:tr>
              <a:tr h="8419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4"/>
                        </a:rPr>
                        <a:t>How to: Build and demonstrate executive presence</a:t>
                      </a:r>
                      <a:endParaRPr b="0" i="0" sz="800" u="sng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40s)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2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5"/>
                        </a:rPr>
                        <a:t>Build trust: Essential first steps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47s)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3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6"/>
                        </a:rPr>
                        <a:t>Assess your leadership skills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22s)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4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7"/>
                        </a:rPr>
                        <a:t>Establish purpose and vision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42s)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5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8"/>
                        </a:rPr>
                        <a:t>Lifelong learning as a leadership strategy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32s)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6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9"/>
                        </a:rPr>
                        <a:t>Developing strategic vision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13s)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7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0"/>
                        </a:rPr>
                        <a:t>New leadership for the AI era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27s</a:t>
                      </a:r>
                      <a:r>
                        <a:rPr b="1" lang="en" sz="800" u="none" cap="none" strike="noStrike"/>
                        <a:t>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8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1"/>
                        </a:rPr>
                        <a:t>Leading responsible AI with ethics as core values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58s)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9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2"/>
                        </a:rPr>
                        <a:t>Organizational AI-readiness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(5m 52s)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10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3"/>
                        </a:rPr>
                        <a:t>Leading the whole enterprise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12s)</a:t>
                      </a: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  <a:tr h="83615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11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4"/>
                        </a:rPr>
                        <a:t>Reason-driven vs. data-driven strategy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56s)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12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5"/>
                        </a:rPr>
                        <a:t>Employee stakeholder collaboration as a partnership model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28s)</a:t>
                      </a:r>
                      <a:endParaRPr b="1" sz="800" u="none" cap="none" strike="noStrike"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13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6"/>
                        </a:rPr>
                        <a:t>Monitoring and enhancing team performance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24s)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14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7"/>
                        </a:rPr>
                        <a:t>Human-AI collaboration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48s)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15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8"/>
                        </a:rPr>
                        <a:t>Energize and empower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52s)</a:t>
                      </a:r>
                      <a:endParaRPr b="1" sz="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BF9E0"/>
                    </a:solidFill>
                  </a:tcPr>
                </a:tc>
              </a:tr>
              <a:tr h="951100"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16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19"/>
                        </a:rPr>
                        <a:t>Replace problem-solving with future solving</a:t>
                      </a:r>
                      <a:endParaRPr b="0" i="0" sz="800" u="sng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49s)</a:t>
                      </a:r>
                      <a:endParaRPr b="1"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17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0"/>
                        </a:rPr>
                        <a:t>Navigating AI and tech for a strategic edge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3s)</a:t>
                      </a:r>
                      <a:endParaRPr sz="800" u="none" cap="none" strike="noStrike"/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18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1"/>
                        </a:rPr>
                        <a:t>Leveraging AI for self-assessment in leadership competencies</a:t>
                      </a:r>
                      <a:endParaRPr b="0" i="0" sz="800" u="sng" cap="none" strike="noStrike">
                        <a:solidFill>
                          <a:schemeClr val="dk1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(4m 04s)</a:t>
                      </a:r>
                      <a:endParaRPr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0" i="0" sz="800" u="none" cap="none" strike="noStrike">
                        <a:solidFill>
                          <a:srgbClr val="3C4345"/>
                        </a:solidFill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19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2"/>
                        </a:rPr>
                        <a:t>Elevating the multi-generational employee experience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(3m 17s)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t/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1" lang="en" sz="800" u="none" cap="none" strike="noStrike">
                          <a:solidFill>
                            <a:srgbClr val="3C4345"/>
                          </a:solidFill>
                        </a:rPr>
                        <a:t>Day 20</a:t>
                      </a:r>
                      <a:endParaRPr sz="500"/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b="0" i="0" lang="en" sz="800" u="sng" cap="none" strike="noStrike">
                          <a:solidFill>
                            <a:schemeClr val="hlink"/>
                          </a:solidFill>
                          <a:latin typeface="Arial"/>
                          <a:ea typeface="Arial"/>
                          <a:cs typeface="Arial"/>
                          <a:sym typeface="Arial"/>
                          <a:hlinkClick r:id="rId23"/>
                        </a:rPr>
                        <a:t>The 6 Ps of political intelligence</a:t>
                      </a:r>
                      <a:endParaRPr b="1" sz="800" u="none" cap="none" strike="noStrike">
                        <a:solidFill>
                          <a:srgbClr val="3C4345"/>
                        </a:solidFill>
                      </a:endParaRPr>
                    </a:p>
                    <a:p>
                      <a:pPr indent="0" lvl="0" marL="0" marR="0" rtl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r>
                        <a:rPr lang="en" sz="800" u="none" cap="none" strike="noStrike">
                          <a:solidFill>
                            <a:srgbClr val="3C4345"/>
                          </a:solidFill>
                        </a:rPr>
                        <a:t>(2m 45s)</a:t>
                      </a:r>
                      <a:endParaRPr b="1" sz="800" u="none" cap="none" strike="noStrike"/>
                    </a:p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800"/>
                        <a:buFont typeface="Arial"/>
                        <a:buNone/>
                      </a:pPr>
                      <a:br>
                        <a:rPr lang="en" sz="800" u="none" cap="none" strike="noStrike">
                          <a:latin typeface="Arial"/>
                          <a:ea typeface="Arial"/>
                          <a:cs typeface="Arial"/>
                          <a:sym typeface="Arial"/>
                        </a:rPr>
                      </a:br>
                      <a:endParaRPr sz="800" u="none" cap="none" strike="noStrik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T="17150" marB="17150" marR="34300" marL="34300">
                    <a:lnL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rgbClr val="43712E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E6C9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TIS">
  <a:themeElements>
    <a:clrScheme name="LinkedIn PMM">
      <a:dk1>
        <a:srgbClr val="3C4345"/>
      </a:dk1>
      <a:lt1>
        <a:srgbClr val="FDFAF5"/>
      </a:lt1>
      <a:dk2>
        <a:srgbClr val="B24020"/>
      </a:dk2>
      <a:lt2>
        <a:srgbClr val="0A66C2"/>
      </a:lt2>
      <a:accent1>
        <a:srgbClr val="44712E"/>
      </a:accent1>
      <a:accent2>
        <a:srgbClr val="915907"/>
      </a:accent2>
      <a:accent3>
        <a:srgbClr val="004183"/>
      </a:accent3>
      <a:accent4>
        <a:srgbClr val="E7A33E"/>
      </a:accent4>
      <a:accent5>
        <a:srgbClr val="7E8F1D"/>
      </a:accent5>
      <a:accent6>
        <a:srgbClr val="5B696B"/>
      </a:accent6>
      <a:hlink>
        <a:srgbClr val="004183"/>
      </a:hlink>
      <a:folHlink>
        <a:srgbClr val="5B696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