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MkJXdf1B4MSkF8SXJeeDWoKXU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869F032-E5A6-474A-9136-EAF16093F7C4}">
  <a:tblStyle styleId="{A869F032-E5A6-474A-9136-EAF16093F7C4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672b78d8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672b78d8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672b78d88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6666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leading-responsible-ai-in-organizations-23170703/6015331?trk=learnermappingfile" TargetMode="External"/><Relationship Id="rId22" Type="http://schemas.openxmlformats.org/officeDocument/2006/relationships/hyperlink" Target="https://www.linkedin.com/learning/leading-responsible-ai-in-organizations-23170703/6015332?trk=learnermappingfile" TargetMode="External"/><Relationship Id="rId21" Type="http://schemas.openxmlformats.org/officeDocument/2006/relationships/hyperlink" Target="https://www.linkedin.com/learning/ai-productivity-hacks-to-reimagine-your-work-day-and-career/4215263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leveraging-the-power-of-social-intelligence-in-the-age-of-ai-25324663/4035270?trk=learnermappingfile" TargetMode="External"/><Relationship Id="rId11" Type="http://schemas.openxmlformats.org/officeDocument/2006/relationships/hyperlink" Target="https://www.linkedin.com/learning/streamlining-your-work-with-chatgpt/3387204?trk=learnermappingfile" TargetMode="External"/><Relationship Id="rId10" Type="http://schemas.openxmlformats.org/officeDocument/2006/relationships/hyperlink" Target="https://www.linkedin.com/learning/building-a-collaborative-team-culture-with-generative-ai/3996078?trk=learnermappingfile" TargetMode="External"/><Relationship Id="rId13" Type="http://schemas.openxmlformats.org/officeDocument/2006/relationships/hyperlink" Target="https://www.linkedin.com/learning/streamlining-your-work-with-chatgpt/2115204?trk=learnermappingfile" TargetMode="External"/><Relationship Id="rId12" Type="http://schemas.openxmlformats.org/officeDocument/2006/relationships/hyperlink" Target="https://www.linkedin.com/learning/building-a-collaborative-team-culture-with-generative-ai/2027070?trk=learnermappingfile" TargetMode="External"/><Relationship Id="rId15" Type="http://schemas.openxmlformats.org/officeDocument/2006/relationships/hyperlink" Target="https://www.linkedin.com/learning/streamlining-your-work-with-chatgpt/3384196?trk=learnermappingfile" TargetMode="External"/><Relationship Id="rId14" Type="http://schemas.openxmlformats.org/officeDocument/2006/relationships/hyperlink" Target="https://www.linkedin.com/learning/learning-chatgpt/4524005?trk=learnermappingfile" TargetMode="External"/><Relationship Id="rId17" Type="http://schemas.openxmlformats.org/officeDocument/2006/relationships/hyperlink" Target="https://www.linkedin.com/learning/generative-ai-for-business-leaders-23705078/5963602?trk=learnermappingfile" TargetMode="External"/><Relationship Id="rId16" Type="http://schemas.openxmlformats.org/officeDocument/2006/relationships/hyperlink" Target="https://www.linkedin.com/learning/learning-chatgpt/4523016?trk=learnermappingfile" TargetMode="External"/><Relationship Id="rId19" Type="http://schemas.openxmlformats.org/officeDocument/2006/relationships/hyperlink" Target="https://www.linkedin.com/learning/building-a-collaborative-team-culture-with-generative-ai/3994074?trk=learnermappingfile" TargetMode="External"/><Relationship Id="rId18" Type="http://schemas.openxmlformats.org/officeDocument/2006/relationships/hyperlink" Target="https://www.linkedin.com/learning/learning-chatgpt/4203133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prompt-engineering-essential-training/4203179?trk=learnermappingfile" TargetMode="External"/><Relationship Id="rId9" Type="http://schemas.openxmlformats.org/officeDocument/2006/relationships/hyperlink" Target="https://www.linkedin.com/learning/ai-productivity-hacks-to-reimagine-your-work-day-and-career/4220252?trk=learnermappingfile" TargetMode="External"/><Relationship Id="rId5" Type="http://schemas.openxmlformats.org/officeDocument/2006/relationships/hyperlink" Target="https://www.linkedin.com/learning/learning-chatgpt/4519047?trk=learnermappingfile" TargetMode="External"/><Relationship Id="rId6" Type="http://schemas.openxmlformats.org/officeDocument/2006/relationships/hyperlink" Target="https://www.linkedin.com/learning/prompt-engineering-essential-training/4206045?trk=learnermappingfile" TargetMode="External"/><Relationship Id="rId7" Type="http://schemas.openxmlformats.org/officeDocument/2006/relationships/hyperlink" Target="https://www.linkedin.com/learning/generative-ai-for-business-leaders-23705078/5967260?trk=learnermappingfile" TargetMode="External"/><Relationship Id="rId8" Type="http://schemas.openxmlformats.org/officeDocument/2006/relationships/hyperlink" Target="https://www.linkedin.com/learning/learning-chatgpt/4524007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672b78d88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672b78d88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672b78d88_0_0"/>
          <p:cNvSpPr txBox="1"/>
          <p:nvPr/>
        </p:nvSpPr>
        <p:spPr>
          <a:xfrm>
            <a:off x="755175" y="304650"/>
            <a:ext cx="15400800" cy="2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AI時代</a:t>
            </a:r>
            <a:r>
              <a:rPr lang="en-US" sz="6000">
                <a:solidFill>
                  <a:schemeClr val="dk1"/>
                </a:solidFill>
              </a:rPr>
              <a:t>における</a:t>
            </a:r>
            <a:r>
              <a:rPr b="0" i="0" lang="en-US" sz="6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生産性</a:t>
            </a:r>
            <a:r>
              <a:rPr lang="en-US" sz="6000">
                <a:solidFill>
                  <a:schemeClr val="dk1"/>
                </a:solidFill>
              </a:rPr>
              <a:t>の考察</a:t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AIを活用した効果的なコミュニケーション、優先度付け、日常業務の自動化などの戦略を学ぶことにより、仕事における生産性をさらに高めましょう。</a:t>
            </a: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672b78d88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{A869F032-E5A6-474A-9136-EAF16093F7C4}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月曜日</a:t>
                      </a:r>
                      <a:endParaRPr sz="1400" u="none" cap="none" strike="noStrike"/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火曜日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水曜日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木曜日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金曜日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1日目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生成AIとは</a:t>
                      </a:r>
                      <a:endParaRPr b="1" sz="4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18s)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ChatGPTとは</a:t>
                      </a:r>
                      <a:endParaRPr b="1" sz="47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プロンプトとは</a:t>
                      </a:r>
                      <a:endParaRPr b="1" sz="4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53s)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プロンプトエンジニアリング</a:t>
                      </a:r>
                      <a:endParaRPr b="1" sz="4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50s)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ChatGPTの活用方法</a:t>
                      </a:r>
                      <a:endParaRPr b="1" sz="47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4m 05s)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AIでスマートに考え、集中する</a:t>
                      </a:r>
                      <a:endParaRPr sz="3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46s)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hlink"/>
                          </a:solidFill>
                        </a:rPr>
                        <a:t>7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AIを組み込んだ業務フローを作成する</a:t>
                      </a:r>
                      <a:endParaRPr sz="48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ビジネスメールの作成</a:t>
                      </a:r>
                      <a:endParaRPr b="1" sz="4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9s)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業務を効率化する</a:t>
                      </a:r>
                      <a:endParaRPr b="1" sz="4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24s)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3"/>
                        </a:rPr>
                        <a:t>コンテンツの生成</a:t>
                      </a:r>
                      <a:endParaRPr b="1" sz="4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8s)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ビジネスコミュニケーションの変革</a:t>
                      </a:r>
                      <a:endParaRPr b="1" sz="4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02s)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創造的な文章の作成</a:t>
                      </a:r>
                      <a:endParaRPr b="1" sz="4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業務の効率化への貢献</a:t>
                      </a:r>
                      <a:endParaRPr b="1" sz="4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33s)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AIで変わるプロセスやプロダクト</a:t>
                      </a:r>
                      <a:endParaRPr sz="4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ChatGPTをより活用するには</a:t>
                      </a:r>
                      <a:endParaRPr b="1" sz="4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14s)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部門横断的な連携を促す</a:t>
                      </a:r>
                      <a:endParaRPr b="1" sz="4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38s)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900" u="sng">
                          <a:solidFill>
                            <a:schemeClr val="hlink"/>
                          </a:solidFill>
                          <a:hlinkClick r:id="rId20"/>
                        </a:rPr>
                        <a:t>倫理を基盤とした責任あるAIを推進する</a:t>
                      </a:r>
                      <a:endParaRPr b="1" sz="46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51s)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AIで意思決定を行う</a:t>
                      </a:r>
                      <a:endParaRPr b="1" sz="47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59s)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2"/>
                        </a:rPr>
                        <a:t>責任あるAIを学び続ける</a:t>
                      </a:r>
                      <a:endParaRPr b="1" sz="4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39s)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AIツールで社会的知性を磨く</a:t>
                      </a:r>
                      <a:endParaRPr b="1" sz="4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34s)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672b78d88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6075525" y="255375"/>
            <a:ext cx="3381903" cy="2537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