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iJ+X0szqMmeeXLx02ulMJBuS8hK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8C31BC7B-1069-4263-B474-1F03D58A8DD8}">
  <a:tblStyle styleId="{8C31BC7B-1069-4263-B474-1F03D58A8DD8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2f672b78d88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2f672b78d88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2f672b78d88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8.png"/><Relationship Id="rId5" Type="http://schemas.openxmlformats.org/officeDocument/2006/relationships/image" Target="../media/image7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7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7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7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7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7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/>
          <p:nvPr/>
        </p:nvSpPr>
        <p:spPr>
          <a:xfrm>
            <a:off x="2239654" y="1569090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58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8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8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8"/>
          <p:cNvSpPr txBox="1"/>
          <p:nvPr>
            <p:ph idx="1" type="body"/>
          </p:nvPr>
        </p:nvSpPr>
        <p:spPr>
          <a:xfrm>
            <a:off x="5878513" y="6896066"/>
            <a:ext cx="890428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48"/>
          <p:cNvSpPr txBox="1"/>
          <p:nvPr>
            <p:ph type="title"/>
          </p:nvPr>
        </p:nvSpPr>
        <p:spPr>
          <a:xfrm>
            <a:off x="10369033" y="2796267"/>
            <a:ext cx="11119367" cy="43842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p148"/>
          <p:cNvSpPr txBox="1"/>
          <p:nvPr>
            <p:ph idx="1" type="body"/>
          </p:nvPr>
        </p:nvSpPr>
        <p:spPr>
          <a:xfrm>
            <a:off x="10369033" y="7820603"/>
            <a:ext cx="6919507" cy="204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p148"/>
          <p:cNvSpPr txBox="1"/>
          <p:nvPr>
            <p:ph idx="2" type="body"/>
          </p:nvPr>
        </p:nvSpPr>
        <p:spPr>
          <a:xfrm>
            <a:off x="10369033" y="9985635"/>
            <a:ext cx="6637991" cy="683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p148"/>
          <p:cNvSpPr/>
          <p:nvPr>
            <p:ph idx="3" type="pic"/>
          </p:nvPr>
        </p:nvSpPr>
        <p:spPr>
          <a:xfrm>
            <a:off x="-6585692" y="-1478848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p1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149"/>
          <p:cNvSpPr txBox="1"/>
          <p:nvPr>
            <p:ph type="title"/>
          </p:nvPr>
        </p:nvSpPr>
        <p:spPr>
          <a:xfrm>
            <a:off x="15174931" y="3297460"/>
            <a:ext cx="7017804" cy="2534815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p149"/>
          <p:cNvSpPr txBox="1"/>
          <p:nvPr>
            <p:ph idx="1" type="body"/>
          </p:nvPr>
        </p:nvSpPr>
        <p:spPr>
          <a:xfrm>
            <a:off x="15193963" y="6167641"/>
            <a:ext cx="6848914" cy="4652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p14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50"/>
          <p:cNvSpPr txBox="1"/>
          <p:nvPr>
            <p:ph type="title"/>
          </p:nvPr>
        </p:nvSpPr>
        <p:spPr>
          <a:xfrm>
            <a:off x="13192020" y="1395663"/>
            <a:ext cx="9616227" cy="1018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p150"/>
          <p:cNvSpPr txBox="1"/>
          <p:nvPr>
            <p:ph idx="1" type="body"/>
          </p:nvPr>
        </p:nvSpPr>
        <p:spPr>
          <a:xfrm>
            <a:off x="13192020" y="3229222"/>
            <a:ext cx="9616227" cy="870267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p150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51"/>
          <p:cNvSpPr txBox="1"/>
          <p:nvPr>
            <p:ph type="title"/>
          </p:nvPr>
        </p:nvSpPr>
        <p:spPr>
          <a:xfrm>
            <a:off x="12385676" y="4345697"/>
            <a:ext cx="8719665" cy="25850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p151"/>
          <p:cNvSpPr txBox="1"/>
          <p:nvPr>
            <p:ph idx="1" type="body"/>
          </p:nvPr>
        </p:nvSpPr>
        <p:spPr>
          <a:xfrm>
            <a:off x="12385676" y="6980501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p151"/>
          <p:cNvSpPr/>
          <p:nvPr>
            <p:ph idx="2" type="pic"/>
          </p:nvPr>
        </p:nvSpPr>
        <p:spPr>
          <a:xfrm>
            <a:off x="0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52"/>
          <p:cNvSpPr txBox="1"/>
          <p:nvPr>
            <p:ph type="title"/>
          </p:nvPr>
        </p:nvSpPr>
        <p:spPr>
          <a:xfrm>
            <a:off x="3719226" y="4423719"/>
            <a:ext cx="8736385" cy="2708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p152"/>
          <p:cNvSpPr txBox="1"/>
          <p:nvPr>
            <p:ph idx="1" type="body"/>
          </p:nvPr>
        </p:nvSpPr>
        <p:spPr>
          <a:xfrm>
            <a:off x="3719226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p152"/>
          <p:cNvSpPr/>
          <p:nvPr>
            <p:ph idx="2" type="pic"/>
          </p:nvPr>
        </p:nvSpPr>
        <p:spPr>
          <a:xfrm>
            <a:off x="16155988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53"/>
          <p:cNvSpPr txBox="1"/>
          <p:nvPr>
            <p:ph type="title"/>
          </p:nvPr>
        </p:nvSpPr>
        <p:spPr>
          <a:xfrm>
            <a:off x="16155988" y="3248640"/>
            <a:ext cx="6932613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p153"/>
          <p:cNvSpPr txBox="1"/>
          <p:nvPr>
            <p:ph idx="1" type="body"/>
          </p:nvPr>
        </p:nvSpPr>
        <p:spPr>
          <a:xfrm>
            <a:off x="16208375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p153"/>
          <p:cNvSpPr/>
          <p:nvPr>
            <p:ph idx="2" type="pic"/>
          </p:nvPr>
        </p:nvSpPr>
        <p:spPr>
          <a:xfrm>
            <a:off x="0" y="0"/>
            <a:ext cx="155082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54"/>
          <p:cNvSpPr txBox="1"/>
          <p:nvPr>
            <p:ph type="title"/>
          </p:nvPr>
        </p:nvSpPr>
        <p:spPr>
          <a:xfrm>
            <a:off x="1552802" y="3248640"/>
            <a:ext cx="6905398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p154"/>
          <p:cNvSpPr txBox="1"/>
          <p:nvPr>
            <p:ph idx="1" type="body"/>
          </p:nvPr>
        </p:nvSpPr>
        <p:spPr>
          <a:xfrm>
            <a:off x="1573552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p154"/>
          <p:cNvSpPr/>
          <p:nvPr>
            <p:ph idx="2" type="pic"/>
          </p:nvPr>
        </p:nvSpPr>
        <p:spPr>
          <a:xfrm>
            <a:off x="8840788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55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p155"/>
          <p:cNvSpPr txBox="1"/>
          <p:nvPr>
            <p:ph idx="1" type="body"/>
          </p:nvPr>
        </p:nvSpPr>
        <p:spPr>
          <a:xfrm>
            <a:off x="1441696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p155"/>
          <p:cNvSpPr/>
          <p:nvPr>
            <p:ph idx="2" type="pic"/>
          </p:nvPr>
        </p:nvSpPr>
        <p:spPr>
          <a:xfrm>
            <a:off x="8840787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56"/>
          <p:cNvSpPr/>
          <p:nvPr>
            <p:ph idx="2" type="pic"/>
          </p:nvPr>
        </p:nvSpPr>
        <p:spPr>
          <a:xfrm>
            <a:off x="0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p156"/>
          <p:cNvSpPr txBox="1"/>
          <p:nvPr>
            <p:ph type="title"/>
          </p:nvPr>
        </p:nvSpPr>
        <p:spPr>
          <a:xfrm>
            <a:off x="16162306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p156"/>
          <p:cNvSpPr txBox="1"/>
          <p:nvPr>
            <p:ph idx="1" type="body"/>
          </p:nvPr>
        </p:nvSpPr>
        <p:spPr>
          <a:xfrm>
            <a:off x="16155988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57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p157"/>
          <p:cNvSpPr txBox="1"/>
          <p:nvPr>
            <p:ph idx="1" type="body"/>
          </p:nvPr>
        </p:nvSpPr>
        <p:spPr>
          <a:xfrm>
            <a:off x="1441697" y="5386436"/>
            <a:ext cx="6745074" cy="580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p157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p157"/>
          <p:cNvSpPr/>
          <p:nvPr>
            <p:ph idx="3" type="pic"/>
          </p:nvPr>
        </p:nvSpPr>
        <p:spPr>
          <a:xfrm>
            <a:off x="16501730" y="1524000"/>
            <a:ext cx="6283657" cy="31208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p157"/>
          <p:cNvSpPr/>
          <p:nvPr>
            <p:ph idx="4" type="pic"/>
          </p:nvPr>
        </p:nvSpPr>
        <p:spPr>
          <a:xfrm>
            <a:off x="16501730" y="4965895"/>
            <a:ext cx="6283658" cy="72261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9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9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9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9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58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58"/>
          <p:cNvSpPr txBox="1"/>
          <p:nvPr>
            <p:ph type="title"/>
          </p:nvPr>
        </p:nvSpPr>
        <p:spPr>
          <a:xfrm>
            <a:off x="1423990" y="4744995"/>
            <a:ext cx="755672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158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p158"/>
          <p:cNvSpPr/>
          <p:nvPr>
            <p:ph idx="2" type="pic"/>
          </p:nvPr>
        </p:nvSpPr>
        <p:spPr>
          <a:xfrm>
            <a:off x="1072091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p158"/>
          <p:cNvSpPr/>
          <p:nvPr>
            <p:ph idx="3" type="pic"/>
          </p:nvPr>
        </p:nvSpPr>
        <p:spPr>
          <a:xfrm>
            <a:off x="1484504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p158"/>
          <p:cNvSpPr/>
          <p:nvPr>
            <p:ph idx="4" type="pic"/>
          </p:nvPr>
        </p:nvSpPr>
        <p:spPr>
          <a:xfrm>
            <a:off x="1899043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p158"/>
          <p:cNvSpPr/>
          <p:nvPr>
            <p:ph idx="5" type="pic"/>
          </p:nvPr>
        </p:nvSpPr>
        <p:spPr>
          <a:xfrm>
            <a:off x="10720915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p158"/>
          <p:cNvSpPr/>
          <p:nvPr>
            <p:ph idx="6" type="pic"/>
          </p:nvPr>
        </p:nvSpPr>
        <p:spPr>
          <a:xfrm>
            <a:off x="14866308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p158"/>
          <p:cNvSpPr/>
          <p:nvPr>
            <p:ph idx="7" type="pic"/>
          </p:nvPr>
        </p:nvSpPr>
        <p:spPr>
          <a:xfrm>
            <a:off x="19011702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p158"/>
          <p:cNvSpPr/>
          <p:nvPr>
            <p:ph idx="8" type="pic"/>
          </p:nvPr>
        </p:nvSpPr>
        <p:spPr>
          <a:xfrm>
            <a:off x="10720915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p158"/>
          <p:cNvSpPr/>
          <p:nvPr>
            <p:ph idx="9" type="pic"/>
          </p:nvPr>
        </p:nvSpPr>
        <p:spPr>
          <a:xfrm>
            <a:off x="14866308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p158"/>
          <p:cNvSpPr/>
          <p:nvPr>
            <p:ph idx="13" type="pic"/>
          </p:nvPr>
        </p:nvSpPr>
        <p:spPr>
          <a:xfrm>
            <a:off x="19011702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59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p159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p159"/>
          <p:cNvSpPr/>
          <p:nvPr>
            <p:ph idx="2" type="pic"/>
          </p:nvPr>
        </p:nvSpPr>
        <p:spPr>
          <a:xfrm>
            <a:off x="8840788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p159"/>
          <p:cNvSpPr/>
          <p:nvPr>
            <p:ph idx="3" type="pic"/>
          </p:nvPr>
        </p:nvSpPr>
        <p:spPr>
          <a:xfrm>
            <a:off x="8840788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159"/>
          <p:cNvSpPr/>
          <p:nvPr>
            <p:ph idx="4" type="pic"/>
          </p:nvPr>
        </p:nvSpPr>
        <p:spPr>
          <a:xfrm>
            <a:off x="17835931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59"/>
          <p:cNvSpPr/>
          <p:nvPr>
            <p:ph idx="5" type="pic"/>
          </p:nvPr>
        </p:nvSpPr>
        <p:spPr>
          <a:xfrm>
            <a:off x="17835931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60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p160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p160"/>
          <p:cNvSpPr/>
          <p:nvPr>
            <p:ph idx="2" type="pic"/>
          </p:nvPr>
        </p:nvSpPr>
        <p:spPr>
          <a:xfrm>
            <a:off x="8840788" y="1524002"/>
            <a:ext cx="6667500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160"/>
          <p:cNvSpPr/>
          <p:nvPr>
            <p:ph idx="3" type="pic"/>
          </p:nvPr>
        </p:nvSpPr>
        <p:spPr>
          <a:xfrm>
            <a:off x="16157575" y="1524002"/>
            <a:ext cx="6627813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61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p161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p161"/>
          <p:cNvSpPr/>
          <p:nvPr>
            <p:ph idx="2" type="pic"/>
          </p:nvPr>
        </p:nvSpPr>
        <p:spPr>
          <a:xfrm>
            <a:off x="10440987" y="1524002"/>
            <a:ext cx="10670952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62"/>
          <p:cNvSpPr/>
          <p:nvPr>
            <p:ph idx="2" type="pic"/>
          </p:nvPr>
        </p:nvSpPr>
        <p:spPr>
          <a:xfrm>
            <a:off x="-31582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p162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63"/>
          <p:cNvSpPr/>
          <p:nvPr>
            <p:ph idx="2" type="pic"/>
          </p:nvPr>
        </p:nvSpPr>
        <p:spPr>
          <a:xfrm>
            <a:off x="-31582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p163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64"/>
          <p:cNvSpPr/>
          <p:nvPr>
            <p:ph idx="2" type="pic"/>
          </p:nvPr>
        </p:nvSpPr>
        <p:spPr>
          <a:xfrm>
            <a:off x="8858373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p164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65"/>
          <p:cNvSpPr/>
          <p:nvPr>
            <p:ph idx="2" type="pic"/>
          </p:nvPr>
        </p:nvSpPr>
        <p:spPr>
          <a:xfrm>
            <a:off x="8858373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65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66"/>
          <p:cNvSpPr/>
          <p:nvPr>
            <p:ph idx="2" type="pic"/>
          </p:nvPr>
        </p:nvSpPr>
        <p:spPr>
          <a:xfrm>
            <a:off x="0" y="0"/>
            <a:ext cx="24387174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7"/>
          <p:cNvSpPr/>
          <p:nvPr>
            <p:ph idx="2" type="pic"/>
          </p:nvPr>
        </p:nvSpPr>
        <p:spPr>
          <a:xfrm>
            <a:off x="-1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p167"/>
          <p:cNvSpPr txBox="1"/>
          <p:nvPr>
            <p:ph type="title"/>
          </p:nvPr>
        </p:nvSpPr>
        <p:spPr>
          <a:xfrm>
            <a:off x="3634722" y="4300151"/>
            <a:ext cx="6197593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p167"/>
          <p:cNvSpPr txBox="1"/>
          <p:nvPr>
            <p:ph idx="1" type="body"/>
          </p:nvPr>
        </p:nvSpPr>
        <p:spPr>
          <a:xfrm flipH="1">
            <a:off x="3691994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0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0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0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6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0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68"/>
          <p:cNvSpPr/>
          <p:nvPr>
            <p:ph idx="2" type="pic"/>
          </p:nvPr>
        </p:nvSpPr>
        <p:spPr>
          <a:xfrm flipH="1">
            <a:off x="-2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p168"/>
          <p:cNvSpPr txBox="1"/>
          <p:nvPr>
            <p:ph type="title"/>
          </p:nvPr>
        </p:nvSpPr>
        <p:spPr>
          <a:xfrm>
            <a:off x="1458806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p168"/>
          <p:cNvSpPr txBox="1"/>
          <p:nvPr>
            <p:ph idx="1" type="body"/>
          </p:nvPr>
        </p:nvSpPr>
        <p:spPr>
          <a:xfrm flipH="1">
            <a:off x="14645340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6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p169"/>
          <p:cNvSpPr txBox="1"/>
          <p:nvPr>
            <p:ph type="title"/>
          </p:nvPr>
        </p:nvSpPr>
        <p:spPr>
          <a:xfrm>
            <a:off x="326218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169"/>
          <p:cNvSpPr txBox="1"/>
          <p:nvPr>
            <p:ph idx="1" type="body"/>
          </p:nvPr>
        </p:nvSpPr>
        <p:spPr>
          <a:xfrm flipH="1">
            <a:off x="3319463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70"/>
          <p:cNvSpPr/>
          <p:nvPr>
            <p:ph idx="2" type="pic"/>
          </p:nvPr>
        </p:nvSpPr>
        <p:spPr>
          <a:xfrm>
            <a:off x="12193587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p170"/>
          <p:cNvSpPr txBox="1"/>
          <p:nvPr>
            <p:ph type="title"/>
          </p:nvPr>
        </p:nvSpPr>
        <p:spPr>
          <a:xfrm>
            <a:off x="15455775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p170"/>
          <p:cNvSpPr txBox="1"/>
          <p:nvPr>
            <p:ph idx="1" type="body"/>
          </p:nvPr>
        </p:nvSpPr>
        <p:spPr>
          <a:xfrm flipH="1">
            <a:off x="15513050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p170"/>
          <p:cNvSpPr txBox="1"/>
          <p:nvPr/>
        </p:nvSpPr>
        <p:spPr>
          <a:xfrm>
            <a:off x="2815924" y="4300151"/>
            <a:ext cx="6198055" cy="583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1"/>
          <p:cNvSpPr/>
          <p:nvPr>
            <p:ph idx="2" type="pic"/>
          </p:nvPr>
        </p:nvSpPr>
        <p:spPr>
          <a:xfrm>
            <a:off x="1031162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p171"/>
          <p:cNvSpPr/>
          <p:nvPr>
            <p:ph idx="3" type="pic"/>
          </p:nvPr>
        </p:nvSpPr>
        <p:spPr>
          <a:xfrm>
            <a:off x="14435752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p171"/>
          <p:cNvSpPr/>
          <p:nvPr>
            <p:ph idx="4" type="pic"/>
          </p:nvPr>
        </p:nvSpPr>
        <p:spPr>
          <a:xfrm>
            <a:off x="1858114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p171"/>
          <p:cNvSpPr/>
          <p:nvPr>
            <p:ph idx="5" type="pic"/>
          </p:nvPr>
        </p:nvSpPr>
        <p:spPr>
          <a:xfrm>
            <a:off x="10311624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p171"/>
          <p:cNvSpPr/>
          <p:nvPr>
            <p:ph idx="6" type="pic"/>
          </p:nvPr>
        </p:nvSpPr>
        <p:spPr>
          <a:xfrm>
            <a:off x="1445701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p171"/>
          <p:cNvSpPr/>
          <p:nvPr>
            <p:ph idx="7" type="pic"/>
          </p:nvPr>
        </p:nvSpPr>
        <p:spPr>
          <a:xfrm>
            <a:off x="18602409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p171"/>
          <p:cNvSpPr/>
          <p:nvPr>
            <p:ph idx="8" type="pic"/>
          </p:nvPr>
        </p:nvSpPr>
        <p:spPr>
          <a:xfrm>
            <a:off x="10311624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p171"/>
          <p:cNvSpPr/>
          <p:nvPr>
            <p:ph idx="9" type="pic"/>
          </p:nvPr>
        </p:nvSpPr>
        <p:spPr>
          <a:xfrm>
            <a:off x="1445701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p171"/>
          <p:cNvSpPr/>
          <p:nvPr>
            <p:ph idx="13" type="pic"/>
          </p:nvPr>
        </p:nvSpPr>
        <p:spPr>
          <a:xfrm>
            <a:off x="18602409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p171"/>
          <p:cNvSpPr/>
          <p:nvPr>
            <p:ph idx="14" type="pic"/>
          </p:nvPr>
        </p:nvSpPr>
        <p:spPr>
          <a:xfrm>
            <a:off x="615706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p171"/>
          <p:cNvSpPr/>
          <p:nvPr>
            <p:ph idx="15" type="pic"/>
          </p:nvPr>
        </p:nvSpPr>
        <p:spPr>
          <a:xfrm>
            <a:off x="6157066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71"/>
          <p:cNvSpPr/>
          <p:nvPr>
            <p:ph idx="16" type="pic"/>
          </p:nvPr>
        </p:nvSpPr>
        <p:spPr>
          <a:xfrm>
            <a:off x="6157066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p171"/>
          <p:cNvSpPr/>
          <p:nvPr>
            <p:ph idx="17" type="pic"/>
          </p:nvPr>
        </p:nvSpPr>
        <p:spPr>
          <a:xfrm>
            <a:off x="2022387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p171"/>
          <p:cNvSpPr/>
          <p:nvPr>
            <p:ph idx="18" type="pic"/>
          </p:nvPr>
        </p:nvSpPr>
        <p:spPr>
          <a:xfrm>
            <a:off x="202238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71"/>
          <p:cNvSpPr/>
          <p:nvPr>
            <p:ph idx="19" type="pic"/>
          </p:nvPr>
        </p:nvSpPr>
        <p:spPr>
          <a:xfrm>
            <a:off x="202238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2"/>
          <p:cNvSpPr/>
          <p:nvPr>
            <p:ph idx="2" type="pic"/>
          </p:nvPr>
        </p:nvSpPr>
        <p:spPr>
          <a:xfrm>
            <a:off x="6023797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72"/>
          <p:cNvSpPr/>
          <p:nvPr>
            <p:ph idx="3" type="pic"/>
          </p:nvPr>
        </p:nvSpPr>
        <p:spPr>
          <a:xfrm>
            <a:off x="10379602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p172"/>
          <p:cNvSpPr/>
          <p:nvPr>
            <p:ph idx="4" type="pic"/>
          </p:nvPr>
        </p:nvSpPr>
        <p:spPr>
          <a:xfrm>
            <a:off x="14735406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p172"/>
          <p:cNvSpPr/>
          <p:nvPr>
            <p:ph idx="5" type="pic"/>
          </p:nvPr>
        </p:nvSpPr>
        <p:spPr>
          <a:xfrm>
            <a:off x="19091211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72"/>
          <p:cNvSpPr/>
          <p:nvPr>
            <p:ph idx="6" type="pic"/>
          </p:nvPr>
        </p:nvSpPr>
        <p:spPr>
          <a:xfrm>
            <a:off x="6023797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p172"/>
          <p:cNvSpPr/>
          <p:nvPr>
            <p:ph idx="7" type="pic"/>
          </p:nvPr>
        </p:nvSpPr>
        <p:spPr>
          <a:xfrm>
            <a:off x="10379602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p172"/>
          <p:cNvSpPr/>
          <p:nvPr>
            <p:ph idx="8" type="pic"/>
          </p:nvPr>
        </p:nvSpPr>
        <p:spPr>
          <a:xfrm>
            <a:off x="14735406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p172"/>
          <p:cNvSpPr/>
          <p:nvPr>
            <p:ph idx="9" type="pic"/>
          </p:nvPr>
        </p:nvSpPr>
        <p:spPr>
          <a:xfrm>
            <a:off x="19091211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p172"/>
          <p:cNvSpPr/>
          <p:nvPr>
            <p:ph idx="13" type="pic"/>
          </p:nvPr>
        </p:nvSpPr>
        <p:spPr>
          <a:xfrm>
            <a:off x="6023797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p172"/>
          <p:cNvSpPr/>
          <p:nvPr>
            <p:ph idx="14" type="pic"/>
          </p:nvPr>
        </p:nvSpPr>
        <p:spPr>
          <a:xfrm>
            <a:off x="10379602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p172"/>
          <p:cNvSpPr/>
          <p:nvPr>
            <p:ph idx="15" type="pic"/>
          </p:nvPr>
        </p:nvSpPr>
        <p:spPr>
          <a:xfrm>
            <a:off x="14735406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p172"/>
          <p:cNvSpPr/>
          <p:nvPr>
            <p:ph idx="16" type="pic"/>
          </p:nvPr>
        </p:nvSpPr>
        <p:spPr>
          <a:xfrm>
            <a:off x="19091211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p172"/>
          <p:cNvSpPr/>
          <p:nvPr>
            <p:ph idx="17" type="pic"/>
          </p:nvPr>
        </p:nvSpPr>
        <p:spPr>
          <a:xfrm>
            <a:off x="1719809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p172"/>
          <p:cNvSpPr/>
          <p:nvPr>
            <p:ph idx="18" type="pic"/>
          </p:nvPr>
        </p:nvSpPr>
        <p:spPr>
          <a:xfrm>
            <a:off x="1719809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p172"/>
          <p:cNvSpPr/>
          <p:nvPr>
            <p:ph idx="19" type="pic"/>
          </p:nvPr>
        </p:nvSpPr>
        <p:spPr>
          <a:xfrm>
            <a:off x="1719809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3"/>
          <p:cNvSpPr/>
          <p:nvPr>
            <p:ph idx="2" type="pic"/>
          </p:nvPr>
        </p:nvSpPr>
        <p:spPr>
          <a:xfrm>
            <a:off x="1526719" y="1524000"/>
            <a:ext cx="6666369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p173"/>
          <p:cNvSpPr/>
          <p:nvPr>
            <p:ph idx="3" type="pic"/>
          </p:nvPr>
        </p:nvSpPr>
        <p:spPr>
          <a:xfrm>
            <a:off x="8853282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p173"/>
          <p:cNvSpPr/>
          <p:nvPr>
            <p:ph idx="4" type="pic"/>
          </p:nvPr>
        </p:nvSpPr>
        <p:spPr>
          <a:xfrm>
            <a:off x="16157119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7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p174"/>
          <p:cNvSpPr/>
          <p:nvPr/>
        </p:nvSpPr>
        <p:spPr>
          <a:xfrm>
            <a:off x="12521856" y="3125973"/>
            <a:ext cx="10263532" cy="906602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174"/>
          <p:cNvSpPr/>
          <p:nvPr/>
        </p:nvSpPr>
        <p:spPr>
          <a:xfrm flipH="1" rot="10800000">
            <a:off x="13050001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74"/>
          <p:cNvSpPr/>
          <p:nvPr/>
        </p:nvSpPr>
        <p:spPr>
          <a:xfrm>
            <a:off x="1525588" y="3125973"/>
            <a:ext cx="10371226" cy="9066026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174"/>
          <p:cNvSpPr/>
          <p:nvPr/>
        </p:nvSpPr>
        <p:spPr>
          <a:xfrm flipH="1" rot="10800000">
            <a:off x="2119369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174"/>
          <p:cNvSpPr txBox="1"/>
          <p:nvPr>
            <p:ph idx="1" type="body"/>
          </p:nvPr>
        </p:nvSpPr>
        <p:spPr>
          <a:xfrm>
            <a:off x="2119369" y="3812094"/>
            <a:ext cx="6775136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p174"/>
          <p:cNvSpPr txBox="1"/>
          <p:nvPr>
            <p:ph idx="2" type="body"/>
          </p:nvPr>
        </p:nvSpPr>
        <p:spPr>
          <a:xfrm>
            <a:off x="2119369" y="5271124"/>
            <a:ext cx="8984060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p174"/>
          <p:cNvSpPr txBox="1"/>
          <p:nvPr>
            <p:ph idx="3" type="body"/>
          </p:nvPr>
        </p:nvSpPr>
        <p:spPr>
          <a:xfrm>
            <a:off x="13001423" y="3812094"/>
            <a:ext cx="67538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p174"/>
          <p:cNvSpPr txBox="1"/>
          <p:nvPr>
            <p:ph idx="4" type="body"/>
          </p:nvPr>
        </p:nvSpPr>
        <p:spPr>
          <a:xfrm>
            <a:off x="13051710" y="5271124"/>
            <a:ext cx="8959204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75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5"/>
          <p:cNvSpPr txBox="1"/>
          <p:nvPr>
            <p:ph type="title"/>
          </p:nvPr>
        </p:nvSpPr>
        <p:spPr>
          <a:xfrm>
            <a:off x="1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p175"/>
          <p:cNvSpPr txBox="1"/>
          <p:nvPr>
            <p:ph idx="1" type="body"/>
          </p:nvPr>
        </p:nvSpPr>
        <p:spPr>
          <a:xfrm>
            <a:off x="0" y="9383753"/>
            <a:ext cx="12193585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p175"/>
          <p:cNvSpPr txBox="1"/>
          <p:nvPr>
            <p:ph idx="2" type="body"/>
          </p:nvPr>
        </p:nvSpPr>
        <p:spPr>
          <a:xfrm>
            <a:off x="12193589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p175"/>
          <p:cNvSpPr txBox="1"/>
          <p:nvPr>
            <p:ph idx="3" type="body"/>
          </p:nvPr>
        </p:nvSpPr>
        <p:spPr>
          <a:xfrm>
            <a:off x="12193588" y="9383753"/>
            <a:ext cx="12193587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76"/>
          <p:cNvSpPr txBox="1"/>
          <p:nvPr>
            <p:ph type="title"/>
          </p:nvPr>
        </p:nvSpPr>
        <p:spPr>
          <a:xfrm>
            <a:off x="1525585" y="3022706"/>
            <a:ext cx="666750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p176"/>
          <p:cNvSpPr txBox="1"/>
          <p:nvPr>
            <p:ph idx="1" type="body"/>
          </p:nvPr>
        </p:nvSpPr>
        <p:spPr>
          <a:xfrm>
            <a:off x="1525588" y="9383753"/>
            <a:ext cx="6667500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p176"/>
          <p:cNvSpPr txBox="1"/>
          <p:nvPr>
            <p:ph idx="2" type="body"/>
          </p:nvPr>
        </p:nvSpPr>
        <p:spPr>
          <a:xfrm>
            <a:off x="8840788" y="3022706"/>
            <a:ext cx="666750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p176"/>
          <p:cNvSpPr txBox="1"/>
          <p:nvPr>
            <p:ph idx="3" type="body"/>
          </p:nvPr>
        </p:nvSpPr>
        <p:spPr>
          <a:xfrm>
            <a:off x="8840787" y="9383753"/>
            <a:ext cx="66675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p176"/>
          <p:cNvSpPr txBox="1"/>
          <p:nvPr>
            <p:ph idx="4" type="body"/>
          </p:nvPr>
        </p:nvSpPr>
        <p:spPr>
          <a:xfrm>
            <a:off x="16155989" y="3022706"/>
            <a:ext cx="6629399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p176"/>
          <p:cNvSpPr txBox="1"/>
          <p:nvPr>
            <p:ph idx="5" type="body"/>
          </p:nvPr>
        </p:nvSpPr>
        <p:spPr>
          <a:xfrm>
            <a:off x="16155988" y="9383753"/>
            <a:ext cx="66294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77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77"/>
          <p:cNvSpPr txBox="1"/>
          <p:nvPr>
            <p:ph idx="1" type="body"/>
          </p:nvPr>
        </p:nvSpPr>
        <p:spPr>
          <a:xfrm>
            <a:off x="298938" y="3741162"/>
            <a:ext cx="115898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p177"/>
          <p:cNvSpPr txBox="1"/>
          <p:nvPr>
            <p:ph idx="2" type="body"/>
          </p:nvPr>
        </p:nvSpPr>
        <p:spPr>
          <a:xfrm>
            <a:off x="12492525" y="3741162"/>
            <a:ext cx="1159571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p177"/>
          <p:cNvSpPr txBox="1"/>
          <p:nvPr>
            <p:ph idx="3" type="body"/>
          </p:nvPr>
        </p:nvSpPr>
        <p:spPr>
          <a:xfrm>
            <a:off x="298938" y="9383753"/>
            <a:ext cx="11589850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p177"/>
          <p:cNvSpPr txBox="1"/>
          <p:nvPr>
            <p:ph idx="4" type="body"/>
          </p:nvPr>
        </p:nvSpPr>
        <p:spPr>
          <a:xfrm>
            <a:off x="12498388" y="9383753"/>
            <a:ext cx="11589849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1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1"/>
          <p:cNvSpPr txBox="1"/>
          <p:nvPr>
            <p:ph type="title"/>
          </p:nvPr>
        </p:nvSpPr>
        <p:spPr>
          <a:xfrm>
            <a:off x="1483161" y="4267200"/>
            <a:ext cx="7978891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61"/>
          <p:cNvSpPr txBox="1"/>
          <p:nvPr>
            <p:ph idx="1" type="body"/>
          </p:nvPr>
        </p:nvSpPr>
        <p:spPr>
          <a:xfrm>
            <a:off x="1525588" y="6976627"/>
            <a:ext cx="793646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6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1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78"/>
          <p:cNvSpPr/>
          <p:nvPr/>
        </p:nvSpPr>
        <p:spPr>
          <a:xfrm>
            <a:off x="12193588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78"/>
          <p:cNvSpPr txBox="1"/>
          <p:nvPr>
            <p:ph idx="1" type="body"/>
          </p:nvPr>
        </p:nvSpPr>
        <p:spPr>
          <a:xfrm>
            <a:off x="316523" y="3741162"/>
            <a:ext cx="11572266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p178"/>
          <p:cNvSpPr txBox="1"/>
          <p:nvPr>
            <p:ph idx="2" type="body"/>
          </p:nvPr>
        </p:nvSpPr>
        <p:spPr>
          <a:xfrm>
            <a:off x="12498388" y="3741162"/>
            <a:ext cx="11572264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p178"/>
          <p:cNvSpPr txBox="1"/>
          <p:nvPr>
            <p:ph idx="3" type="body"/>
          </p:nvPr>
        </p:nvSpPr>
        <p:spPr>
          <a:xfrm>
            <a:off x="316523" y="9383753"/>
            <a:ext cx="11572266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p178"/>
          <p:cNvSpPr txBox="1"/>
          <p:nvPr>
            <p:ph idx="4" type="body"/>
          </p:nvPr>
        </p:nvSpPr>
        <p:spPr>
          <a:xfrm>
            <a:off x="12498389" y="9383753"/>
            <a:ext cx="11572264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7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p17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p179"/>
          <p:cNvSpPr txBox="1"/>
          <p:nvPr>
            <p:ph idx="2" type="body"/>
          </p:nvPr>
        </p:nvSpPr>
        <p:spPr>
          <a:xfrm>
            <a:off x="6442900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p179"/>
          <p:cNvSpPr txBox="1"/>
          <p:nvPr>
            <p:ph idx="3" type="body"/>
          </p:nvPr>
        </p:nvSpPr>
        <p:spPr>
          <a:xfrm>
            <a:off x="137562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p179"/>
          <p:cNvSpPr/>
          <p:nvPr/>
        </p:nvSpPr>
        <p:spPr>
          <a:xfrm flipH="1" rot="10800000">
            <a:off x="8139126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79"/>
          <p:cNvSpPr/>
          <p:nvPr/>
        </p:nvSpPr>
        <p:spPr>
          <a:xfrm flipH="1" rot="10800000">
            <a:off x="154524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79"/>
          <p:cNvSpPr/>
          <p:nvPr/>
        </p:nvSpPr>
        <p:spPr>
          <a:xfrm>
            <a:off x="6482873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79"/>
          <p:cNvSpPr/>
          <p:nvPr/>
        </p:nvSpPr>
        <p:spPr>
          <a:xfrm>
            <a:off x="137962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8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p18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p180"/>
          <p:cNvSpPr txBox="1"/>
          <p:nvPr>
            <p:ph idx="2" type="body"/>
          </p:nvPr>
        </p:nvSpPr>
        <p:spPr>
          <a:xfrm>
            <a:off x="266697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p180"/>
          <p:cNvSpPr txBox="1"/>
          <p:nvPr>
            <p:ph idx="3" type="body"/>
          </p:nvPr>
        </p:nvSpPr>
        <p:spPr>
          <a:xfrm>
            <a:off x="15255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180"/>
          <p:cNvSpPr txBox="1"/>
          <p:nvPr>
            <p:ph idx="4" type="body"/>
          </p:nvPr>
        </p:nvSpPr>
        <p:spPr>
          <a:xfrm>
            <a:off x="10113866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p180"/>
          <p:cNvSpPr txBox="1"/>
          <p:nvPr>
            <p:ph idx="5" type="body"/>
          </p:nvPr>
        </p:nvSpPr>
        <p:spPr>
          <a:xfrm>
            <a:off x="8840787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p180"/>
          <p:cNvSpPr txBox="1"/>
          <p:nvPr>
            <p:ph idx="6" type="body"/>
          </p:nvPr>
        </p:nvSpPr>
        <p:spPr>
          <a:xfrm>
            <a:off x="1760072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p180"/>
          <p:cNvSpPr txBox="1"/>
          <p:nvPr>
            <p:ph idx="7" type="body"/>
          </p:nvPr>
        </p:nvSpPr>
        <p:spPr>
          <a:xfrm>
            <a:off x="161559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8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p18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181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p181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p181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p181"/>
          <p:cNvSpPr/>
          <p:nvPr/>
        </p:nvSpPr>
        <p:spPr>
          <a:xfrm flipH="1" rot="10800000">
            <a:off x="4363204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81"/>
          <p:cNvSpPr/>
          <p:nvPr/>
        </p:nvSpPr>
        <p:spPr>
          <a:xfrm flipH="1" rot="10800000">
            <a:off x="192969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181"/>
          <p:cNvSpPr/>
          <p:nvPr/>
        </p:nvSpPr>
        <p:spPr>
          <a:xfrm flipH="1" rot="10800000">
            <a:off x="11810092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181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181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181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8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18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p182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p182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p182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p182"/>
          <p:cNvSpPr/>
          <p:nvPr/>
        </p:nvSpPr>
        <p:spPr>
          <a:xfrm flipH="1" rot="10800000">
            <a:off x="4558347" y="10733308"/>
            <a:ext cx="15453361" cy="53208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82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182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182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p183"/>
          <p:cNvSpPr txBox="1"/>
          <p:nvPr>
            <p:ph idx="1" type="body"/>
          </p:nvPr>
        </p:nvSpPr>
        <p:spPr>
          <a:xfrm>
            <a:off x="1441696" y="2429313"/>
            <a:ext cx="21611907" cy="90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p183"/>
          <p:cNvSpPr txBox="1"/>
          <p:nvPr>
            <p:ph idx="2" type="body"/>
          </p:nvPr>
        </p:nvSpPr>
        <p:spPr>
          <a:xfrm>
            <a:off x="1563687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p183"/>
          <p:cNvSpPr txBox="1"/>
          <p:nvPr>
            <p:ph idx="3" type="body"/>
          </p:nvPr>
        </p:nvSpPr>
        <p:spPr>
          <a:xfrm>
            <a:off x="1599728" y="10820400"/>
            <a:ext cx="6667499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83"/>
          <p:cNvSpPr txBox="1"/>
          <p:nvPr>
            <p:ph idx="4" type="body"/>
          </p:nvPr>
        </p:nvSpPr>
        <p:spPr>
          <a:xfrm>
            <a:off x="885983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83"/>
          <p:cNvSpPr txBox="1"/>
          <p:nvPr>
            <p:ph idx="5" type="body"/>
          </p:nvPr>
        </p:nvSpPr>
        <p:spPr>
          <a:xfrm>
            <a:off x="8914926" y="10820400"/>
            <a:ext cx="66675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p183"/>
          <p:cNvSpPr txBox="1"/>
          <p:nvPr>
            <p:ph idx="6" type="body"/>
          </p:nvPr>
        </p:nvSpPr>
        <p:spPr>
          <a:xfrm>
            <a:off x="1619408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p183"/>
          <p:cNvSpPr txBox="1"/>
          <p:nvPr>
            <p:ph idx="7" type="body"/>
          </p:nvPr>
        </p:nvSpPr>
        <p:spPr>
          <a:xfrm>
            <a:off x="16230127" y="10820400"/>
            <a:ext cx="66294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p183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p183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p183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84"/>
          <p:cNvSpPr txBox="1"/>
          <p:nvPr>
            <p:ph type="title"/>
          </p:nvPr>
        </p:nvSpPr>
        <p:spPr>
          <a:xfrm>
            <a:off x="1448013" y="1524001"/>
            <a:ext cx="21343554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p184"/>
          <p:cNvGrpSpPr/>
          <p:nvPr/>
        </p:nvGrpSpPr>
        <p:grpSpPr>
          <a:xfrm>
            <a:off x="1525588" y="3056020"/>
            <a:ext cx="21265981" cy="9380455"/>
            <a:chOff x="1525588" y="3056020"/>
            <a:chExt cx="21265981" cy="9380455"/>
          </a:xfrm>
        </p:grpSpPr>
        <p:cxnSp>
          <p:nvCxnSpPr>
            <p:cNvPr id="1115" name="Google Shape;1115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p184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p184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p185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p18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85"/>
          <p:cNvSpPr txBox="1"/>
          <p:nvPr>
            <p:ph type="title"/>
          </p:nvPr>
        </p:nvSpPr>
        <p:spPr>
          <a:xfrm>
            <a:off x="1423990" y="4744995"/>
            <a:ext cx="700858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p185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86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86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p186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187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87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p187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2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2"/>
          <p:cNvSpPr txBox="1"/>
          <p:nvPr>
            <p:ph type="title"/>
          </p:nvPr>
        </p:nvSpPr>
        <p:spPr>
          <a:xfrm>
            <a:off x="1483161" y="4267200"/>
            <a:ext cx="813791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2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6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62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88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88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p188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89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89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p189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190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90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p190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91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92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193"/>
          <p:cNvSpPr txBox="1"/>
          <p:nvPr>
            <p:ph idx="1" type="body"/>
          </p:nvPr>
        </p:nvSpPr>
        <p:spPr>
          <a:xfrm>
            <a:off x="1525588" y="6234689"/>
            <a:ext cx="21259799" cy="508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94"/>
          <p:cNvSpPr txBox="1"/>
          <p:nvPr>
            <p:ph idx="1" type="body"/>
          </p:nvPr>
        </p:nvSpPr>
        <p:spPr>
          <a:xfrm>
            <a:off x="1525588" y="6234690"/>
            <a:ext cx="21259799" cy="5021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195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96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97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p197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3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3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3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6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3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98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p198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99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99"/>
          <p:cNvSpPr txBox="1"/>
          <p:nvPr>
            <p:ph type="title"/>
          </p:nvPr>
        </p:nvSpPr>
        <p:spPr>
          <a:xfrm>
            <a:off x="1468437" y="5659394"/>
            <a:ext cx="14039851" cy="156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p199"/>
          <p:cNvSpPr txBox="1"/>
          <p:nvPr>
            <p:ph idx="1" type="body"/>
          </p:nvPr>
        </p:nvSpPr>
        <p:spPr>
          <a:xfrm>
            <a:off x="1524216" y="7430079"/>
            <a:ext cx="10364572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p200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200"/>
          <p:cNvSpPr txBox="1"/>
          <p:nvPr>
            <p:ph type="title"/>
          </p:nvPr>
        </p:nvSpPr>
        <p:spPr>
          <a:xfrm>
            <a:off x="1394296" y="4843849"/>
            <a:ext cx="6410761" cy="2379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p200"/>
          <p:cNvSpPr txBox="1"/>
          <p:nvPr>
            <p:ph idx="1" type="body"/>
          </p:nvPr>
        </p:nvSpPr>
        <p:spPr>
          <a:xfrm>
            <a:off x="1474788" y="7430079"/>
            <a:ext cx="6092280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p200"/>
          <p:cNvSpPr txBox="1"/>
          <p:nvPr>
            <p:ph idx="2" type="body"/>
          </p:nvPr>
        </p:nvSpPr>
        <p:spPr>
          <a:xfrm>
            <a:off x="884562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p200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p200"/>
          <p:cNvSpPr txBox="1"/>
          <p:nvPr>
            <p:ph idx="4" type="body"/>
          </p:nvPr>
        </p:nvSpPr>
        <p:spPr>
          <a:xfrm>
            <a:off x="159335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p200"/>
          <p:cNvSpPr txBox="1"/>
          <p:nvPr>
            <p:ph idx="5" type="body"/>
          </p:nvPr>
        </p:nvSpPr>
        <p:spPr>
          <a:xfrm>
            <a:off x="8845628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p200"/>
          <p:cNvSpPr txBox="1"/>
          <p:nvPr>
            <p:ph idx="6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p200"/>
          <p:cNvSpPr txBox="1"/>
          <p:nvPr>
            <p:ph idx="7" type="body"/>
          </p:nvPr>
        </p:nvSpPr>
        <p:spPr>
          <a:xfrm>
            <a:off x="15933538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0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201"/>
          <p:cNvSpPr txBox="1"/>
          <p:nvPr>
            <p:ph type="title"/>
          </p:nvPr>
        </p:nvSpPr>
        <p:spPr>
          <a:xfrm>
            <a:off x="1423990" y="4744995"/>
            <a:ext cx="6237199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p201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p201"/>
          <p:cNvSpPr txBox="1"/>
          <p:nvPr/>
        </p:nvSpPr>
        <p:spPr>
          <a:xfrm>
            <a:off x="874858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201"/>
          <p:cNvSpPr txBox="1"/>
          <p:nvPr>
            <p:ph idx="2" type="body"/>
          </p:nvPr>
        </p:nvSpPr>
        <p:spPr>
          <a:xfrm>
            <a:off x="8771486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p201"/>
          <p:cNvSpPr txBox="1"/>
          <p:nvPr/>
        </p:nvSpPr>
        <p:spPr>
          <a:xfrm>
            <a:off x="12345987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p201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p201"/>
          <p:cNvSpPr txBox="1"/>
          <p:nvPr/>
        </p:nvSpPr>
        <p:spPr>
          <a:xfrm>
            <a:off x="1638252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p201"/>
          <p:cNvSpPr txBox="1"/>
          <p:nvPr>
            <p:ph idx="4" type="body"/>
          </p:nvPr>
        </p:nvSpPr>
        <p:spPr>
          <a:xfrm>
            <a:off x="16353673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p201"/>
          <p:cNvSpPr txBox="1"/>
          <p:nvPr/>
        </p:nvSpPr>
        <p:spPr>
          <a:xfrm>
            <a:off x="20276961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201"/>
          <p:cNvSpPr txBox="1"/>
          <p:nvPr>
            <p:ph idx="5" type="body"/>
          </p:nvPr>
        </p:nvSpPr>
        <p:spPr>
          <a:xfrm>
            <a:off x="203082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p201"/>
          <p:cNvSpPr txBox="1"/>
          <p:nvPr/>
        </p:nvSpPr>
        <p:spPr>
          <a:xfrm>
            <a:off x="87131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201"/>
          <p:cNvSpPr txBox="1"/>
          <p:nvPr>
            <p:ph idx="6" type="body"/>
          </p:nvPr>
        </p:nvSpPr>
        <p:spPr>
          <a:xfrm>
            <a:off x="8771486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p201"/>
          <p:cNvSpPr txBox="1"/>
          <p:nvPr/>
        </p:nvSpPr>
        <p:spPr>
          <a:xfrm>
            <a:off x="123707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201"/>
          <p:cNvSpPr txBox="1"/>
          <p:nvPr>
            <p:ph idx="7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p201"/>
          <p:cNvSpPr txBox="1"/>
          <p:nvPr/>
        </p:nvSpPr>
        <p:spPr>
          <a:xfrm>
            <a:off x="16382523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201"/>
          <p:cNvSpPr txBox="1"/>
          <p:nvPr>
            <p:ph idx="8" type="body"/>
          </p:nvPr>
        </p:nvSpPr>
        <p:spPr>
          <a:xfrm>
            <a:off x="16353673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p201"/>
          <p:cNvSpPr txBox="1"/>
          <p:nvPr/>
        </p:nvSpPr>
        <p:spPr>
          <a:xfrm>
            <a:off x="20279020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201"/>
          <p:cNvSpPr txBox="1"/>
          <p:nvPr>
            <p:ph idx="9" type="body"/>
          </p:nvPr>
        </p:nvSpPr>
        <p:spPr>
          <a:xfrm>
            <a:off x="20308238" y="9170272"/>
            <a:ext cx="312888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02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p202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p202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02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203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p203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p203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03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204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04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p204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p204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205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05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p205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p205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206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206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206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20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p20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p206"/>
          <p:cNvSpPr txBox="1"/>
          <p:nvPr>
            <p:ph idx="2" type="body"/>
          </p:nvPr>
        </p:nvSpPr>
        <p:spPr>
          <a:xfrm>
            <a:off x="220501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p206"/>
          <p:cNvSpPr txBox="1"/>
          <p:nvPr>
            <p:ph idx="3" type="body"/>
          </p:nvPr>
        </p:nvSpPr>
        <p:spPr>
          <a:xfrm>
            <a:off x="15255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p206"/>
          <p:cNvSpPr txBox="1"/>
          <p:nvPr>
            <p:ph idx="4" type="body"/>
          </p:nvPr>
        </p:nvSpPr>
        <p:spPr>
          <a:xfrm>
            <a:off x="9435104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p206"/>
          <p:cNvSpPr txBox="1"/>
          <p:nvPr>
            <p:ph idx="5" type="body"/>
          </p:nvPr>
        </p:nvSpPr>
        <p:spPr>
          <a:xfrm>
            <a:off x="8840787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p206"/>
          <p:cNvSpPr txBox="1"/>
          <p:nvPr>
            <p:ph idx="6" type="body"/>
          </p:nvPr>
        </p:nvSpPr>
        <p:spPr>
          <a:xfrm>
            <a:off x="1670676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p206"/>
          <p:cNvSpPr txBox="1"/>
          <p:nvPr>
            <p:ph idx="7" type="body"/>
          </p:nvPr>
        </p:nvSpPr>
        <p:spPr>
          <a:xfrm>
            <a:off x="161559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207"/>
          <p:cNvSpPr txBox="1"/>
          <p:nvPr>
            <p:ph type="title"/>
          </p:nvPr>
        </p:nvSpPr>
        <p:spPr>
          <a:xfrm>
            <a:off x="1545372" y="2490930"/>
            <a:ext cx="10468149" cy="2687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p207"/>
          <p:cNvSpPr/>
          <p:nvPr/>
        </p:nvSpPr>
        <p:spPr>
          <a:xfrm flipH="1" rot="10800000">
            <a:off x="15453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07"/>
          <p:cNvSpPr/>
          <p:nvPr/>
        </p:nvSpPr>
        <p:spPr>
          <a:xfrm flipH="1" rot="10800000">
            <a:off x="125181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07"/>
          <p:cNvSpPr txBox="1"/>
          <p:nvPr>
            <p:ph idx="1" type="body"/>
          </p:nvPr>
        </p:nvSpPr>
        <p:spPr>
          <a:xfrm>
            <a:off x="15446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p207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p207"/>
          <p:cNvSpPr txBox="1"/>
          <p:nvPr>
            <p:ph idx="3" type="body"/>
          </p:nvPr>
        </p:nvSpPr>
        <p:spPr>
          <a:xfrm>
            <a:off x="125174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p207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4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64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4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6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4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208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p208"/>
          <p:cNvSpPr/>
          <p:nvPr>
            <p:ph idx="2" type="pic"/>
          </p:nvPr>
        </p:nvSpPr>
        <p:spPr>
          <a:xfrm>
            <a:off x="9530817" y="-1"/>
            <a:ext cx="14856359" cy="137160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p208"/>
          <p:cNvSpPr txBox="1"/>
          <p:nvPr>
            <p:ph type="title"/>
          </p:nvPr>
        </p:nvSpPr>
        <p:spPr>
          <a:xfrm>
            <a:off x="1440940" y="4816476"/>
            <a:ext cx="923521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p208"/>
          <p:cNvSpPr txBox="1"/>
          <p:nvPr>
            <p:ph idx="1" type="body"/>
          </p:nvPr>
        </p:nvSpPr>
        <p:spPr>
          <a:xfrm>
            <a:off x="1421062" y="7285545"/>
            <a:ext cx="9235215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9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209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p209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p209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p209"/>
          <p:cNvSpPr txBox="1"/>
          <p:nvPr>
            <p:ph idx="3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p209"/>
          <p:cNvSpPr txBox="1"/>
          <p:nvPr>
            <p:ph idx="4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10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p2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210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210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p210"/>
          <p:cNvSpPr/>
          <p:nvPr>
            <p:ph idx="2" type="pic"/>
          </p:nvPr>
        </p:nvSpPr>
        <p:spPr>
          <a:xfrm>
            <a:off x="202428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p210"/>
          <p:cNvSpPr txBox="1"/>
          <p:nvPr>
            <p:ph idx="3" type="body"/>
          </p:nvPr>
        </p:nvSpPr>
        <p:spPr>
          <a:xfrm>
            <a:off x="1573249" y="11073260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p210"/>
          <p:cNvSpPr txBox="1"/>
          <p:nvPr>
            <p:ph idx="4" type="body"/>
          </p:nvPr>
        </p:nvSpPr>
        <p:spPr>
          <a:xfrm>
            <a:off x="1573249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p210"/>
          <p:cNvSpPr/>
          <p:nvPr>
            <p:ph idx="5" type="pic"/>
          </p:nvPr>
        </p:nvSpPr>
        <p:spPr>
          <a:xfrm>
            <a:off x="777835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p210"/>
          <p:cNvSpPr txBox="1"/>
          <p:nvPr>
            <p:ph idx="6" type="body"/>
          </p:nvPr>
        </p:nvSpPr>
        <p:spPr>
          <a:xfrm>
            <a:off x="7403435" y="1107325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p210"/>
          <p:cNvSpPr txBox="1"/>
          <p:nvPr>
            <p:ph idx="7" type="body"/>
          </p:nvPr>
        </p:nvSpPr>
        <p:spPr>
          <a:xfrm>
            <a:off x="7403435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11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p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p211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p211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p211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p211"/>
          <p:cNvSpPr/>
          <p:nvPr>
            <p:ph idx="3" type="pic"/>
          </p:nvPr>
        </p:nvSpPr>
        <p:spPr>
          <a:xfrm>
            <a:off x="777835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p211"/>
          <p:cNvSpPr/>
          <p:nvPr>
            <p:ph idx="4" type="pic"/>
          </p:nvPr>
        </p:nvSpPr>
        <p:spPr>
          <a:xfrm>
            <a:off x="13663394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p211"/>
          <p:cNvSpPr txBox="1"/>
          <p:nvPr>
            <p:ph idx="5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p211"/>
          <p:cNvSpPr txBox="1"/>
          <p:nvPr>
            <p:ph idx="6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p211"/>
          <p:cNvSpPr txBox="1"/>
          <p:nvPr>
            <p:ph idx="7" type="body"/>
          </p:nvPr>
        </p:nvSpPr>
        <p:spPr>
          <a:xfrm>
            <a:off x="7403435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p211"/>
          <p:cNvSpPr txBox="1"/>
          <p:nvPr>
            <p:ph idx="8" type="body"/>
          </p:nvPr>
        </p:nvSpPr>
        <p:spPr>
          <a:xfrm>
            <a:off x="7403435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p211"/>
          <p:cNvSpPr txBox="1"/>
          <p:nvPr>
            <p:ph idx="9" type="body"/>
          </p:nvPr>
        </p:nvSpPr>
        <p:spPr>
          <a:xfrm>
            <a:off x="13212356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p211"/>
          <p:cNvSpPr txBox="1"/>
          <p:nvPr>
            <p:ph idx="13" type="body"/>
          </p:nvPr>
        </p:nvSpPr>
        <p:spPr>
          <a:xfrm>
            <a:off x="13212356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212"/>
          <p:cNvSpPr/>
          <p:nvPr/>
        </p:nvSpPr>
        <p:spPr>
          <a:xfrm>
            <a:off x="0" y="0"/>
            <a:ext cx="24387174" cy="6361754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2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212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p212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p212"/>
          <p:cNvSpPr/>
          <p:nvPr>
            <p:ph idx="2" type="pic"/>
          </p:nvPr>
        </p:nvSpPr>
        <p:spPr>
          <a:xfrm>
            <a:off x="202428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212"/>
          <p:cNvSpPr/>
          <p:nvPr>
            <p:ph idx="3" type="pic"/>
          </p:nvPr>
        </p:nvSpPr>
        <p:spPr>
          <a:xfrm>
            <a:off x="777835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p212"/>
          <p:cNvSpPr/>
          <p:nvPr>
            <p:ph idx="4" type="pic"/>
          </p:nvPr>
        </p:nvSpPr>
        <p:spPr>
          <a:xfrm>
            <a:off x="13663394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p212"/>
          <p:cNvSpPr/>
          <p:nvPr>
            <p:ph idx="5" type="pic"/>
          </p:nvPr>
        </p:nvSpPr>
        <p:spPr>
          <a:xfrm>
            <a:off x="19493580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p212"/>
          <p:cNvSpPr txBox="1"/>
          <p:nvPr>
            <p:ph idx="6" type="body"/>
          </p:nvPr>
        </p:nvSpPr>
        <p:spPr>
          <a:xfrm>
            <a:off x="1573249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p212"/>
          <p:cNvSpPr txBox="1"/>
          <p:nvPr>
            <p:ph idx="7" type="body"/>
          </p:nvPr>
        </p:nvSpPr>
        <p:spPr>
          <a:xfrm>
            <a:off x="1573249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p212"/>
          <p:cNvSpPr txBox="1"/>
          <p:nvPr>
            <p:ph idx="8" type="body"/>
          </p:nvPr>
        </p:nvSpPr>
        <p:spPr>
          <a:xfrm>
            <a:off x="7403435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p212"/>
          <p:cNvSpPr txBox="1"/>
          <p:nvPr>
            <p:ph idx="9" type="body"/>
          </p:nvPr>
        </p:nvSpPr>
        <p:spPr>
          <a:xfrm>
            <a:off x="7403435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p212"/>
          <p:cNvSpPr txBox="1"/>
          <p:nvPr>
            <p:ph idx="13" type="body"/>
          </p:nvPr>
        </p:nvSpPr>
        <p:spPr>
          <a:xfrm>
            <a:off x="13212356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p212"/>
          <p:cNvSpPr txBox="1"/>
          <p:nvPr>
            <p:ph idx="14" type="body"/>
          </p:nvPr>
        </p:nvSpPr>
        <p:spPr>
          <a:xfrm>
            <a:off x="13212356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p212"/>
          <p:cNvSpPr txBox="1"/>
          <p:nvPr>
            <p:ph idx="15" type="body"/>
          </p:nvPr>
        </p:nvSpPr>
        <p:spPr>
          <a:xfrm>
            <a:off x="19042542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p212"/>
          <p:cNvSpPr txBox="1"/>
          <p:nvPr>
            <p:ph idx="16" type="body"/>
          </p:nvPr>
        </p:nvSpPr>
        <p:spPr>
          <a:xfrm>
            <a:off x="19042542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13"/>
          <p:cNvSpPr txBox="1"/>
          <p:nvPr>
            <p:ph type="title"/>
          </p:nvPr>
        </p:nvSpPr>
        <p:spPr>
          <a:xfrm>
            <a:off x="6576559" y="4414157"/>
            <a:ext cx="11234057" cy="4887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p213"/>
          <p:cNvSpPr/>
          <p:nvPr>
            <p:ph idx="2" type="pic"/>
          </p:nvPr>
        </p:nvSpPr>
        <p:spPr>
          <a:xfrm>
            <a:off x="15099436" y="0"/>
            <a:ext cx="9284273" cy="138133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p213"/>
          <p:cNvSpPr/>
          <p:nvPr>
            <p:ph idx="3" type="pic"/>
          </p:nvPr>
        </p:nvSpPr>
        <p:spPr>
          <a:xfrm>
            <a:off x="0" y="0"/>
            <a:ext cx="9287739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214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214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p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8" cy="88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p214"/>
          <p:cNvSpPr/>
          <p:nvPr>
            <p:ph idx="2" type="pic"/>
          </p:nvPr>
        </p:nvSpPr>
        <p:spPr>
          <a:xfrm>
            <a:off x="16190366" y="1935554"/>
            <a:ext cx="11849098" cy="71057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p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5" y="6361250"/>
            <a:ext cx="3701143" cy="7746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p2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214"/>
          <p:cNvSpPr/>
          <p:nvPr>
            <p:ph idx="3" type="pic"/>
          </p:nvPr>
        </p:nvSpPr>
        <p:spPr>
          <a:xfrm>
            <a:off x="12689881" y="3952931"/>
            <a:ext cx="3318297" cy="72305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p214"/>
          <p:cNvSpPr/>
          <p:nvPr>
            <p:ph idx="4" type="pic"/>
          </p:nvPr>
        </p:nvSpPr>
        <p:spPr>
          <a:xfrm>
            <a:off x="17140209" y="8554645"/>
            <a:ext cx="6913630" cy="33584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p2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p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6" cy="12656418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p215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215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p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15"/>
          <p:cNvSpPr/>
          <p:nvPr>
            <p:ph idx="2" type="pic"/>
          </p:nvPr>
        </p:nvSpPr>
        <p:spPr>
          <a:xfrm>
            <a:off x="13635903" y="1028039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p215"/>
          <p:cNvSpPr/>
          <p:nvPr>
            <p:ph idx="3" type="pic"/>
          </p:nvPr>
        </p:nvSpPr>
        <p:spPr>
          <a:xfrm>
            <a:off x="20116031" y="1219715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p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1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216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p2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8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p216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p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58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p216"/>
          <p:cNvSpPr/>
          <p:nvPr>
            <p:ph idx="3" type="pic"/>
          </p:nvPr>
        </p:nvSpPr>
        <p:spPr>
          <a:xfrm>
            <a:off x="13036458" y="2493791"/>
            <a:ext cx="4777124" cy="1040937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p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217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217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p2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4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p217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p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8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p217"/>
          <p:cNvSpPr/>
          <p:nvPr>
            <p:ph idx="3" type="pic"/>
          </p:nvPr>
        </p:nvSpPr>
        <p:spPr>
          <a:xfrm>
            <a:off x="12755111" y="2623883"/>
            <a:ext cx="4895033" cy="100563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p2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5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5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65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5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21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218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p21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p2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218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1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19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p21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2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220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p22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p2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p220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22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21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p22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p2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221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222"/>
          <p:cNvSpPr txBox="1"/>
          <p:nvPr>
            <p:ph type="title"/>
          </p:nvPr>
        </p:nvSpPr>
        <p:spPr>
          <a:xfrm>
            <a:off x="1441695" y="4343400"/>
            <a:ext cx="73430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p222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p22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p2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p222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23"/>
          <p:cNvSpPr txBox="1"/>
          <p:nvPr>
            <p:ph type="title"/>
          </p:nvPr>
        </p:nvSpPr>
        <p:spPr>
          <a:xfrm>
            <a:off x="1441695" y="4343400"/>
            <a:ext cx="7147133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p223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p22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p223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p223"/>
          <p:cNvSpPr/>
          <p:nvPr>
            <p:ph idx="3" type="pic"/>
          </p:nvPr>
        </p:nvSpPr>
        <p:spPr>
          <a:xfrm>
            <a:off x="19155913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24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p224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p224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p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70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p224"/>
          <p:cNvSpPr/>
          <p:nvPr>
            <p:ph idx="2" type="pic"/>
          </p:nvPr>
        </p:nvSpPr>
        <p:spPr>
          <a:xfrm rot="5400000">
            <a:off x="13834930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p224"/>
          <p:cNvSpPr txBox="1"/>
          <p:nvPr/>
        </p:nvSpPr>
        <p:spPr>
          <a:xfrm>
            <a:off x="10585277" y="4109773"/>
            <a:ext cx="12011822" cy="551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225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p225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p225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p2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225"/>
          <p:cNvSpPr/>
          <p:nvPr>
            <p:ph idx="2" type="pic"/>
          </p:nvPr>
        </p:nvSpPr>
        <p:spPr>
          <a:xfrm>
            <a:off x="12835464" y="-1290625"/>
            <a:ext cx="7504470" cy="163522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p225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226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p226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p22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p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90"/>
            <a:ext cx="8037218" cy="1677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p226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226"/>
          <p:cNvSpPr/>
          <p:nvPr>
            <p:ph idx="2" type="pic"/>
          </p:nvPr>
        </p:nvSpPr>
        <p:spPr>
          <a:xfrm>
            <a:off x="10569386" y="3122625"/>
            <a:ext cx="16324210" cy="74915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227"/>
          <p:cNvSpPr txBox="1"/>
          <p:nvPr>
            <p:ph type="title"/>
          </p:nvPr>
        </p:nvSpPr>
        <p:spPr>
          <a:xfrm>
            <a:off x="1441695" y="4343400"/>
            <a:ext cx="721244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227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p2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p2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227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6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6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6"/>
          <p:cNvSpPr txBox="1"/>
          <p:nvPr>
            <p:ph idx="1" type="body"/>
          </p:nvPr>
        </p:nvSpPr>
        <p:spPr>
          <a:xfrm>
            <a:off x="13661994" y="6761748"/>
            <a:ext cx="657672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6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6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p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228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p22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p22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228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p228"/>
          <p:cNvSpPr/>
          <p:nvPr>
            <p:ph idx="3" type="pic"/>
          </p:nvPr>
        </p:nvSpPr>
        <p:spPr>
          <a:xfrm>
            <a:off x="19100525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229"/>
          <p:cNvSpPr txBox="1"/>
          <p:nvPr>
            <p:ph type="title"/>
          </p:nvPr>
        </p:nvSpPr>
        <p:spPr>
          <a:xfrm>
            <a:off x="1441695" y="4343400"/>
            <a:ext cx="716803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p22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p22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p2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2" y="465715"/>
            <a:ext cx="5999378" cy="125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229"/>
          <p:cNvSpPr/>
          <p:nvPr>
            <p:ph idx="2" type="pic"/>
          </p:nvPr>
        </p:nvSpPr>
        <p:spPr>
          <a:xfrm rot="5400000">
            <a:off x="13524688" y="101797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p229"/>
          <p:cNvSpPr txBox="1"/>
          <p:nvPr/>
        </p:nvSpPr>
        <p:spPr>
          <a:xfrm>
            <a:off x="10583699" y="3958925"/>
            <a:ext cx="11460480" cy="5578529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23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p2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8" cy="18465546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p230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p23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p230"/>
          <p:cNvSpPr/>
          <p:nvPr>
            <p:ph idx="2" type="pic"/>
          </p:nvPr>
        </p:nvSpPr>
        <p:spPr>
          <a:xfrm>
            <a:off x="12896721" y="-1573557"/>
            <a:ext cx="8154036" cy="167854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23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p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3"/>
            <a:ext cx="8823366" cy="1846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p231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p23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p231"/>
          <p:cNvSpPr/>
          <p:nvPr>
            <p:ph idx="2" type="pic"/>
          </p:nvPr>
        </p:nvSpPr>
        <p:spPr>
          <a:xfrm>
            <a:off x="11100672" y="2742173"/>
            <a:ext cx="16785497" cy="81540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p232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32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p2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p232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p233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33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p2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233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234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p234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p2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p234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235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35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p2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235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236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236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p2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p2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p236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237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p237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237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p237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p237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p237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7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7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" type="body"/>
          </p:nvPr>
        </p:nvSpPr>
        <p:spPr>
          <a:xfrm>
            <a:off x="13661994" y="6761748"/>
            <a:ext cx="639384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7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p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238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23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p238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p23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23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p23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p2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239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p239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239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p239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239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239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2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240"/>
          <p:cNvSpPr/>
          <p:nvPr/>
        </p:nvSpPr>
        <p:spPr>
          <a:xfrm>
            <a:off x="0" y="10134601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24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240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p24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24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24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p2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241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241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241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p241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41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241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p2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p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p2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p2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7058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245"/>
          <p:cNvSpPr/>
          <p:nvPr/>
        </p:nvSpPr>
        <p:spPr>
          <a:xfrm>
            <a:off x="1587" y="0"/>
            <a:ext cx="24384001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50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18" name="Google Shape;18;p50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50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20" name="Google Shape;20;p50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50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0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8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8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68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8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p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9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9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69"/>
          <p:cNvSpPr txBox="1"/>
          <p:nvPr>
            <p:ph idx="1" type="body"/>
          </p:nvPr>
        </p:nvSpPr>
        <p:spPr>
          <a:xfrm>
            <a:off x="13661994" y="6761748"/>
            <a:ext cx="6494564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9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9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p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0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0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70"/>
          <p:cNvSpPr txBox="1"/>
          <p:nvPr>
            <p:ph idx="1" type="body"/>
          </p:nvPr>
        </p:nvSpPr>
        <p:spPr>
          <a:xfrm>
            <a:off x="10307403" y="7246430"/>
            <a:ext cx="691379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70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0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p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1"/>
          <p:cNvSpPr txBox="1"/>
          <p:nvPr>
            <p:ph type="title"/>
          </p:nvPr>
        </p:nvSpPr>
        <p:spPr>
          <a:xfrm>
            <a:off x="10247437" y="4171949"/>
            <a:ext cx="9489949" cy="2971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71"/>
          <p:cNvSpPr txBox="1"/>
          <p:nvPr>
            <p:ph idx="1" type="body"/>
          </p:nvPr>
        </p:nvSpPr>
        <p:spPr>
          <a:xfrm>
            <a:off x="10307403" y="7246430"/>
            <a:ext cx="6791877" cy="21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71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1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p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2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1" type="body"/>
          </p:nvPr>
        </p:nvSpPr>
        <p:spPr>
          <a:xfrm>
            <a:off x="10307403" y="7246430"/>
            <a:ext cx="688331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7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72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p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3"/>
          <p:cNvSpPr txBox="1"/>
          <p:nvPr>
            <p:ph type="title"/>
          </p:nvPr>
        </p:nvSpPr>
        <p:spPr>
          <a:xfrm>
            <a:off x="10247437" y="3505201"/>
            <a:ext cx="95661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3"/>
          <p:cNvSpPr txBox="1"/>
          <p:nvPr>
            <p:ph idx="1" type="body"/>
          </p:nvPr>
        </p:nvSpPr>
        <p:spPr>
          <a:xfrm>
            <a:off x="10307403" y="7246430"/>
            <a:ext cx="654803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73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3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p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4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4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74"/>
          <p:cNvSpPr txBox="1"/>
          <p:nvPr>
            <p:ph idx="1" type="body"/>
          </p:nvPr>
        </p:nvSpPr>
        <p:spPr>
          <a:xfrm>
            <a:off x="10307403" y="7246430"/>
            <a:ext cx="679187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p74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4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5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p75"/>
          <p:cNvSpPr/>
          <p:nvPr/>
        </p:nvSpPr>
        <p:spPr>
          <a:xfrm>
            <a:off x="2261507" y="3141824"/>
            <a:ext cx="1506929" cy="74323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75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5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p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76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12" name="Google Shape;212;p76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76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76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6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76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p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77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0" name="Google Shape;220;p77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7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77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77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77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p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1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28" name="Google Shape;28;p51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p51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30" name="Google Shape;30;p51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51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1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1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78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8" name="Google Shape;228;p78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8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p78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78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78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8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p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79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37" name="Google Shape;237;p79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9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79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9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p79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p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0"/>
          <p:cNvSpPr/>
          <p:nvPr/>
        </p:nvSpPr>
        <p:spPr>
          <a:xfrm flipH="1">
            <a:off x="374396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0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80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80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p8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1"/>
          <p:cNvSpPr/>
          <p:nvPr/>
        </p:nvSpPr>
        <p:spPr>
          <a:xfrm flipH="1">
            <a:off x="3740188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1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81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81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p81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2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2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82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8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2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p8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3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3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83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8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83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p8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4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4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4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84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4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5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5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85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p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85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6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6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p86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p86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6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7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87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p87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p87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87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2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38" name="Google Shape;38;p52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52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40" name="Google Shape;40;p52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52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2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2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2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8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88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p88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88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8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9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89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p89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p89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9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90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90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90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p90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90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1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91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p91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p91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1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p91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92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92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p92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p92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92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p92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3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93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p93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p93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93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p93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4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94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p94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94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4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p94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5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95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95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p95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5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p95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9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p96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96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p96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p96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p96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97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p97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7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97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p97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97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p97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3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48" name="Google Shape;48;p53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p53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50" name="Google Shape;50;p53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53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53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3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98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p98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8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98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p98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98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p98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p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9"/>
          <p:cNvSpPr/>
          <p:nvPr/>
        </p:nvSpPr>
        <p:spPr>
          <a:xfrm>
            <a:off x="0" y="0"/>
            <a:ext cx="7123712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p99"/>
          <p:cNvGrpSpPr/>
          <p:nvPr/>
        </p:nvGrpSpPr>
        <p:grpSpPr>
          <a:xfrm>
            <a:off x="7123711" y="0"/>
            <a:ext cx="17263464" cy="13716000"/>
            <a:chOff x="7123711" y="0"/>
            <a:chExt cx="17263464" cy="13716000"/>
          </a:xfrm>
        </p:grpSpPr>
        <p:sp>
          <p:nvSpPr>
            <p:cNvPr id="386" name="Google Shape;386;p99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9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99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99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p99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p99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p99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p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100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p100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0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00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p100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100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p100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01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05" name="Google Shape;405;p101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1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1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1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101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01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02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13" name="Google Shape;413;p102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2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2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2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102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102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103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1" name="Google Shape;421;p103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3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3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3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103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103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04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9" name="Google Shape;429;p104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4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4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4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04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104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105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37" name="Google Shape;437;p105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5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5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5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105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05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06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p106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46" name="Google Shape;446;p106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06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106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07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p107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2" name="Google Shape;452;p107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0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07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54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58" name="Google Shape;58;p54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54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0" name="Google Shape;60;p54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54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54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54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8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p108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8" name="Google Shape;458;p108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08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08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9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109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64" name="Google Shape;464;p109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0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09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0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p110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70" name="Google Shape;470;p110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0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p110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1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75" name="Google Shape;475;p111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11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11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11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12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1" name="Google Shape;481;p112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12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12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p112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13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7" name="Google Shape;487;p113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13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13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p113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14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3" name="Google Shape;493;p114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14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14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114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115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9" name="Google Shape;499;p115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15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15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p115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16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p116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p116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p116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p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17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p117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p117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p117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p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5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5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" type="body"/>
          </p:nvPr>
        </p:nvSpPr>
        <p:spPr>
          <a:xfrm>
            <a:off x="5878513" y="6896066"/>
            <a:ext cx="893476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8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p118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p118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p118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p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19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p119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19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p119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p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20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p120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20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p120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p1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21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21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22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22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23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23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24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24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2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25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26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26"/>
          <p:cNvSpPr txBox="1"/>
          <p:nvPr>
            <p:ph type="title"/>
          </p:nvPr>
        </p:nvSpPr>
        <p:spPr>
          <a:xfrm>
            <a:off x="2206991" y="4772151"/>
            <a:ext cx="8994409" cy="4076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126"/>
          <p:cNvSpPr txBox="1"/>
          <p:nvPr>
            <p:ph idx="1" type="body"/>
          </p:nvPr>
        </p:nvSpPr>
        <p:spPr>
          <a:xfrm>
            <a:off x="13412788" y="4772151"/>
            <a:ext cx="9372602" cy="410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27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27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p127"/>
          <p:cNvSpPr/>
          <p:nvPr/>
        </p:nvSpPr>
        <p:spPr>
          <a:xfrm>
            <a:off x="11785944" y="3255258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27"/>
          <p:cNvSpPr/>
          <p:nvPr/>
        </p:nvSpPr>
        <p:spPr>
          <a:xfrm>
            <a:off x="11785944" y="613689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27"/>
          <p:cNvSpPr/>
          <p:nvPr/>
        </p:nvSpPr>
        <p:spPr>
          <a:xfrm>
            <a:off x="11785944" y="904500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27"/>
          <p:cNvSpPr txBox="1"/>
          <p:nvPr>
            <p:ph idx="1" type="body"/>
          </p:nvPr>
        </p:nvSpPr>
        <p:spPr>
          <a:xfrm>
            <a:off x="13156116" y="3397793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p127"/>
          <p:cNvSpPr txBox="1"/>
          <p:nvPr>
            <p:ph idx="2" type="body"/>
          </p:nvPr>
        </p:nvSpPr>
        <p:spPr>
          <a:xfrm>
            <a:off x="13156116" y="631324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p127"/>
          <p:cNvSpPr txBox="1"/>
          <p:nvPr>
            <p:ph idx="3" type="body"/>
          </p:nvPr>
        </p:nvSpPr>
        <p:spPr>
          <a:xfrm>
            <a:off x="13156116" y="918753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6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6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6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6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6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28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2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128"/>
          <p:cNvSpPr txBox="1"/>
          <p:nvPr>
            <p:ph idx="1" type="body"/>
          </p:nvPr>
        </p:nvSpPr>
        <p:spPr>
          <a:xfrm>
            <a:off x="13156116" y="1902575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p128"/>
          <p:cNvSpPr txBox="1"/>
          <p:nvPr>
            <p:ph idx="2" type="body"/>
          </p:nvPr>
        </p:nvSpPr>
        <p:spPr>
          <a:xfrm>
            <a:off x="13156116" y="4818030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p128"/>
          <p:cNvSpPr txBox="1"/>
          <p:nvPr>
            <p:ph idx="3" type="body"/>
          </p:nvPr>
        </p:nvSpPr>
        <p:spPr>
          <a:xfrm>
            <a:off x="13156116" y="766945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p128"/>
          <p:cNvSpPr txBox="1"/>
          <p:nvPr>
            <p:ph idx="4" type="body"/>
          </p:nvPr>
        </p:nvSpPr>
        <p:spPr>
          <a:xfrm>
            <a:off x="13156116" y="1031640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29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29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p129"/>
          <p:cNvSpPr/>
          <p:nvPr/>
        </p:nvSpPr>
        <p:spPr>
          <a:xfrm>
            <a:off x="11785944" y="1441984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129"/>
          <p:cNvSpPr/>
          <p:nvPr/>
        </p:nvSpPr>
        <p:spPr>
          <a:xfrm>
            <a:off x="11785944" y="368751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129"/>
          <p:cNvSpPr/>
          <p:nvPr/>
        </p:nvSpPr>
        <p:spPr>
          <a:xfrm>
            <a:off x="11785944" y="6016167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29"/>
          <p:cNvSpPr/>
          <p:nvPr/>
        </p:nvSpPr>
        <p:spPr>
          <a:xfrm>
            <a:off x="11785944" y="834506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129"/>
          <p:cNvSpPr txBox="1"/>
          <p:nvPr>
            <p:ph idx="1" type="body"/>
          </p:nvPr>
        </p:nvSpPr>
        <p:spPr>
          <a:xfrm>
            <a:off x="13156116" y="1584519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p129"/>
          <p:cNvSpPr txBox="1"/>
          <p:nvPr>
            <p:ph idx="2" type="body"/>
          </p:nvPr>
        </p:nvSpPr>
        <p:spPr>
          <a:xfrm>
            <a:off x="13156116" y="386386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p129"/>
          <p:cNvSpPr txBox="1"/>
          <p:nvPr>
            <p:ph idx="3" type="body"/>
          </p:nvPr>
        </p:nvSpPr>
        <p:spPr>
          <a:xfrm>
            <a:off x="13156116" y="6158702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p129"/>
          <p:cNvSpPr txBox="1"/>
          <p:nvPr>
            <p:ph idx="4" type="body"/>
          </p:nvPr>
        </p:nvSpPr>
        <p:spPr>
          <a:xfrm>
            <a:off x="13156116" y="848759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p129"/>
          <p:cNvSpPr/>
          <p:nvPr/>
        </p:nvSpPr>
        <p:spPr>
          <a:xfrm>
            <a:off x="11785944" y="10531673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129"/>
          <p:cNvSpPr txBox="1"/>
          <p:nvPr>
            <p:ph idx="5" type="body"/>
          </p:nvPr>
        </p:nvSpPr>
        <p:spPr>
          <a:xfrm>
            <a:off x="13156116" y="1067420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p130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583" name="Google Shape;583;p130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30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130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1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p130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130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p130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p130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p130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p130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p130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p130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p130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p130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p130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p131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600" name="Google Shape;600;p131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31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131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p1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p131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131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p131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p131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p131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p131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p131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p131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p131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p131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p131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32"/>
          <p:cNvSpPr/>
          <p:nvPr/>
        </p:nvSpPr>
        <p:spPr>
          <a:xfrm>
            <a:off x="8198219" y="0"/>
            <a:ext cx="16194087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32"/>
          <p:cNvSpPr txBox="1"/>
          <p:nvPr>
            <p:ph type="title"/>
          </p:nvPr>
        </p:nvSpPr>
        <p:spPr>
          <a:xfrm>
            <a:off x="1404746" y="7467600"/>
            <a:ext cx="4997641" cy="2025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p132"/>
          <p:cNvSpPr txBox="1"/>
          <p:nvPr>
            <p:ph idx="1" type="body"/>
          </p:nvPr>
        </p:nvSpPr>
        <p:spPr>
          <a:xfrm>
            <a:off x="1398428" y="9788405"/>
            <a:ext cx="4997642" cy="194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p132"/>
          <p:cNvSpPr/>
          <p:nvPr>
            <p:ph idx="2" type="pic"/>
          </p:nvPr>
        </p:nvSpPr>
        <p:spPr>
          <a:xfrm>
            <a:off x="1609817" y="1598067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p132"/>
          <p:cNvSpPr txBox="1"/>
          <p:nvPr>
            <p:ph idx="3" type="body"/>
          </p:nvPr>
        </p:nvSpPr>
        <p:spPr>
          <a:xfrm>
            <a:off x="1525587" y="5264888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p132"/>
          <p:cNvSpPr txBox="1"/>
          <p:nvPr>
            <p:ph idx="4" type="body"/>
          </p:nvPr>
        </p:nvSpPr>
        <p:spPr>
          <a:xfrm>
            <a:off x="1525587" y="589663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p132"/>
          <p:cNvSpPr txBox="1"/>
          <p:nvPr>
            <p:ph idx="5" type="body"/>
          </p:nvPr>
        </p:nvSpPr>
        <p:spPr>
          <a:xfrm>
            <a:off x="8916987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p132"/>
          <p:cNvSpPr txBox="1"/>
          <p:nvPr>
            <p:ph idx="6" type="body"/>
          </p:nvPr>
        </p:nvSpPr>
        <p:spPr>
          <a:xfrm>
            <a:off x="8916987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p132"/>
          <p:cNvSpPr txBox="1"/>
          <p:nvPr>
            <p:ph idx="7" type="body"/>
          </p:nvPr>
        </p:nvSpPr>
        <p:spPr>
          <a:xfrm>
            <a:off x="12653690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p132"/>
          <p:cNvSpPr txBox="1"/>
          <p:nvPr>
            <p:ph idx="8" type="body"/>
          </p:nvPr>
        </p:nvSpPr>
        <p:spPr>
          <a:xfrm>
            <a:off x="12653690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p132"/>
          <p:cNvSpPr txBox="1"/>
          <p:nvPr>
            <p:ph idx="9" type="body"/>
          </p:nvPr>
        </p:nvSpPr>
        <p:spPr>
          <a:xfrm>
            <a:off x="1639304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p132"/>
          <p:cNvSpPr txBox="1"/>
          <p:nvPr>
            <p:ph idx="13" type="body"/>
          </p:nvPr>
        </p:nvSpPr>
        <p:spPr>
          <a:xfrm>
            <a:off x="1639304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p132"/>
          <p:cNvSpPr txBox="1"/>
          <p:nvPr>
            <p:ph idx="14" type="body"/>
          </p:nvPr>
        </p:nvSpPr>
        <p:spPr>
          <a:xfrm>
            <a:off x="2012709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p132"/>
          <p:cNvSpPr txBox="1"/>
          <p:nvPr>
            <p:ph idx="15" type="body"/>
          </p:nvPr>
        </p:nvSpPr>
        <p:spPr>
          <a:xfrm>
            <a:off x="2012709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p132"/>
          <p:cNvSpPr txBox="1"/>
          <p:nvPr>
            <p:ph idx="16" type="body"/>
          </p:nvPr>
        </p:nvSpPr>
        <p:spPr>
          <a:xfrm>
            <a:off x="8916987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p132"/>
          <p:cNvSpPr txBox="1"/>
          <p:nvPr>
            <p:ph idx="17" type="body"/>
          </p:nvPr>
        </p:nvSpPr>
        <p:spPr>
          <a:xfrm>
            <a:off x="8916987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p132"/>
          <p:cNvSpPr txBox="1"/>
          <p:nvPr>
            <p:ph idx="18" type="body"/>
          </p:nvPr>
        </p:nvSpPr>
        <p:spPr>
          <a:xfrm>
            <a:off x="12647993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p132"/>
          <p:cNvSpPr txBox="1"/>
          <p:nvPr>
            <p:ph idx="19" type="body"/>
          </p:nvPr>
        </p:nvSpPr>
        <p:spPr>
          <a:xfrm>
            <a:off x="12647993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p132"/>
          <p:cNvSpPr txBox="1"/>
          <p:nvPr>
            <p:ph idx="20" type="body"/>
          </p:nvPr>
        </p:nvSpPr>
        <p:spPr>
          <a:xfrm>
            <a:off x="16393045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p132"/>
          <p:cNvSpPr txBox="1"/>
          <p:nvPr>
            <p:ph idx="21" type="body"/>
          </p:nvPr>
        </p:nvSpPr>
        <p:spPr>
          <a:xfrm>
            <a:off x="16393045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p132"/>
          <p:cNvSpPr/>
          <p:nvPr>
            <p:ph idx="22" type="pic"/>
          </p:nvPr>
        </p:nvSpPr>
        <p:spPr>
          <a:xfrm>
            <a:off x="9368023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132"/>
          <p:cNvSpPr/>
          <p:nvPr>
            <p:ph idx="23" type="pic"/>
          </p:nvPr>
        </p:nvSpPr>
        <p:spPr>
          <a:xfrm>
            <a:off x="1310472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p132"/>
          <p:cNvSpPr/>
          <p:nvPr>
            <p:ph idx="24" type="pic"/>
          </p:nvPr>
        </p:nvSpPr>
        <p:spPr>
          <a:xfrm>
            <a:off x="1302291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p132"/>
          <p:cNvSpPr/>
          <p:nvPr>
            <p:ph idx="25" type="pic"/>
          </p:nvPr>
        </p:nvSpPr>
        <p:spPr>
          <a:xfrm>
            <a:off x="936802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p132"/>
          <p:cNvSpPr/>
          <p:nvPr>
            <p:ph idx="26" type="pic"/>
          </p:nvPr>
        </p:nvSpPr>
        <p:spPr>
          <a:xfrm>
            <a:off x="1676511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p132"/>
          <p:cNvSpPr/>
          <p:nvPr>
            <p:ph idx="27" type="pic"/>
          </p:nvPr>
        </p:nvSpPr>
        <p:spPr>
          <a:xfrm>
            <a:off x="20578131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p132"/>
          <p:cNvSpPr/>
          <p:nvPr>
            <p:ph idx="28" type="pic"/>
          </p:nvPr>
        </p:nvSpPr>
        <p:spPr>
          <a:xfrm>
            <a:off x="16765116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3"/>
          <p:cNvSpPr txBox="1"/>
          <p:nvPr>
            <p:ph type="title"/>
          </p:nvPr>
        </p:nvSpPr>
        <p:spPr>
          <a:xfrm>
            <a:off x="10047465" y="2438400"/>
            <a:ext cx="12784986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p133"/>
          <p:cNvSpPr txBox="1"/>
          <p:nvPr>
            <p:ph idx="1" type="body"/>
          </p:nvPr>
        </p:nvSpPr>
        <p:spPr>
          <a:xfrm>
            <a:off x="10041147" y="4463852"/>
            <a:ext cx="12784987" cy="170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p133"/>
          <p:cNvSpPr/>
          <p:nvPr/>
        </p:nvSpPr>
        <p:spPr>
          <a:xfrm>
            <a:off x="8203755" y="2133600"/>
            <a:ext cx="27432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33"/>
          <p:cNvSpPr txBox="1"/>
          <p:nvPr>
            <p:ph idx="2" type="body"/>
          </p:nvPr>
        </p:nvSpPr>
        <p:spPr>
          <a:xfrm>
            <a:off x="2471546" y="5602815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p133"/>
          <p:cNvSpPr txBox="1"/>
          <p:nvPr>
            <p:ph idx="3" type="body"/>
          </p:nvPr>
        </p:nvSpPr>
        <p:spPr>
          <a:xfrm>
            <a:off x="2471546" y="623456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p133"/>
          <p:cNvSpPr txBox="1"/>
          <p:nvPr>
            <p:ph idx="4" type="body"/>
          </p:nvPr>
        </p:nvSpPr>
        <p:spPr>
          <a:xfrm>
            <a:off x="1051692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p133"/>
          <p:cNvSpPr txBox="1"/>
          <p:nvPr>
            <p:ph idx="5" type="body"/>
          </p:nvPr>
        </p:nvSpPr>
        <p:spPr>
          <a:xfrm>
            <a:off x="1051692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p133"/>
          <p:cNvSpPr txBox="1"/>
          <p:nvPr>
            <p:ph idx="6" type="body"/>
          </p:nvPr>
        </p:nvSpPr>
        <p:spPr>
          <a:xfrm>
            <a:off x="477497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p133"/>
          <p:cNvSpPr txBox="1"/>
          <p:nvPr>
            <p:ph idx="7" type="body"/>
          </p:nvPr>
        </p:nvSpPr>
        <p:spPr>
          <a:xfrm>
            <a:off x="477497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p133"/>
          <p:cNvSpPr txBox="1"/>
          <p:nvPr>
            <p:ph idx="8" type="body"/>
          </p:nvPr>
        </p:nvSpPr>
        <p:spPr>
          <a:xfrm>
            <a:off x="851168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p133"/>
          <p:cNvSpPr txBox="1"/>
          <p:nvPr>
            <p:ph idx="9" type="body"/>
          </p:nvPr>
        </p:nvSpPr>
        <p:spPr>
          <a:xfrm>
            <a:off x="851168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p133"/>
          <p:cNvSpPr txBox="1"/>
          <p:nvPr>
            <p:ph idx="13" type="body"/>
          </p:nvPr>
        </p:nvSpPr>
        <p:spPr>
          <a:xfrm>
            <a:off x="12248384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p133"/>
          <p:cNvSpPr txBox="1"/>
          <p:nvPr>
            <p:ph idx="14" type="body"/>
          </p:nvPr>
        </p:nvSpPr>
        <p:spPr>
          <a:xfrm>
            <a:off x="12248384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p133"/>
          <p:cNvSpPr txBox="1"/>
          <p:nvPr>
            <p:ph idx="15" type="body"/>
          </p:nvPr>
        </p:nvSpPr>
        <p:spPr>
          <a:xfrm>
            <a:off x="1598508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p133"/>
          <p:cNvSpPr txBox="1"/>
          <p:nvPr>
            <p:ph idx="16" type="body"/>
          </p:nvPr>
        </p:nvSpPr>
        <p:spPr>
          <a:xfrm>
            <a:off x="1598508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p133"/>
          <p:cNvSpPr txBox="1"/>
          <p:nvPr>
            <p:ph idx="17" type="body"/>
          </p:nvPr>
        </p:nvSpPr>
        <p:spPr>
          <a:xfrm>
            <a:off x="1972179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p133"/>
          <p:cNvSpPr txBox="1"/>
          <p:nvPr>
            <p:ph idx="18" type="body"/>
          </p:nvPr>
        </p:nvSpPr>
        <p:spPr>
          <a:xfrm>
            <a:off x="1972179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p133"/>
          <p:cNvSpPr/>
          <p:nvPr>
            <p:ph idx="19" type="pic"/>
          </p:nvPr>
        </p:nvSpPr>
        <p:spPr>
          <a:xfrm>
            <a:off x="2922583" y="1898310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p133"/>
          <p:cNvSpPr/>
          <p:nvPr>
            <p:ph idx="20" type="pic"/>
          </p:nvPr>
        </p:nvSpPr>
        <p:spPr>
          <a:xfrm>
            <a:off x="150272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p133"/>
          <p:cNvSpPr/>
          <p:nvPr>
            <p:ph idx="21" type="pic"/>
          </p:nvPr>
        </p:nvSpPr>
        <p:spPr>
          <a:xfrm>
            <a:off x="514989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p133"/>
          <p:cNvSpPr/>
          <p:nvPr>
            <p:ph idx="22" type="pic"/>
          </p:nvPr>
        </p:nvSpPr>
        <p:spPr>
          <a:xfrm>
            <a:off x="896271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p133"/>
          <p:cNvSpPr/>
          <p:nvPr>
            <p:ph idx="23" type="pic"/>
          </p:nvPr>
        </p:nvSpPr>
        <p:spPr>
          <a:xfrm>
            <a:off x="12699420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p133"/>
          <p:cNvSpPr/>
          <p:nvPr>
            <p:ph idx="24" type="pic"/>
          </p:nvPr>
        </p:nvSpPr>
        <p:spPr>
          <a:xfrm>
            <a:off x="16436123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p133"/>
          <p:cNvSpPr/>
          <p:nvPr>
            <p:ph idx="25" type="pic"/>
          </p:nvPr>
        </p:nvSpPr>
        <p:spPr>
          <a:xfrm>
            <a:off x="2017282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3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13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p134"/>
          <p:cNvSpPr txBox="1"/>
          <p:nvPr>
            <p:ph idx="2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p134"/>
          <p:cNvSpPr txBox="1"/>
          <p:nvPr>
            <p:ph idx="3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p134"/>
          <p:cNvSpPr txBox="1"/>
          <p:nvPr>
            <p:ph idx="4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p134"/>
          <p:cNvSpPr txBox="1"/>
          <p:nvPr>
            <p:ph idx="5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p134"/>
          <p:cNvSpPr txBox="1"/>
          <p:nvPr>
            <p:ph idx="6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p134"/>
          <p:cNvSpPr txBox="1"/>
          <p:nvPr>
            <p:ph idx="7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p134"/>
          <p:cNvSpPr txBox="1"/>
          <p:nvPr>
            <p:ph idx="8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p134"/>
          <p:cNvSpPr txBox="1"/>
          <p:nvPr>
            <p:ph idx="9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p134"/>
          <p:cNvSpPr txBox="1"/>
          <p:nvPr>
            <p:ph idx="13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p134"/>
          <p:cNvSpPr txBox="1"/>
          <p:nvPr>
            <p:ph idx="14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p134"/>
          <p:cNvSpPr/>
          <p:nvPr>
            <p:ph idx="15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p134"/>
          <p:cNvSpPr/>
          <p:nvPr>
            <p:ph idx="16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p134"/>
          <p:cNvSpPr/>
          <p:nvPr>
            <p:ph idx="17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p134"/>
          <p:cNvSpPr/>
          <p:nvPr>
            <p:ph idx="18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p134"/>
          <p:cNvSpPr/>
          <p:nvPr>
            <p:ph idx="19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3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13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p135"/>
          <p:cNvSpPr txBox="1"/>
          <p:nvPr>
            <p:ph idx="2" type="body"/>
          </p:nvPr>
        </p:nvSpPr>
        <p:spPr>
          <a:xfrm>
            <a:off x="837005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p135"/>
          <p:cNvSpPr txBox="1"/>
          <p:nvPr>
            <p:ph idx="3" type="body"/>
          </p:nvPr>
        </p:nvSpPr>
        <p:spPr>
          <a:xfrm>
            <a:off x="837005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p135"/>
          <p:cNvSpPr txBox="1"/>
          <p:nvPr>
            <p:ph idx="4" type="body"/>
          </p:nvPr>
        </p:nvSpPr>
        <p:spPr>
          <a:xfrm>
            <a:off x="1252776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p135"/>
          <p:cNvSpPr txBox="1"/>
          <p:nvPr>
            <p:ph idx="5" type="body"/>
          </p:nvPr>
        </p:nvSpPr>
        <p:spPr>
          <a:xfrm>
            <a:off x="1252776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p135"/>
          <p:cNvSpPr txBox="1"/>
          <p:nvPr>
            <p:ph idx="6" type="body"/>
          </p:nvPr>
        </p:nvSpPr>
        <p:spPr>
          <a:xfrm>
            <a:off x="29415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p135"/>
          <p:cNvSpPr txBox="1"/>
          <p:nvPr>
            <p:ph idx="7" type="body"/>
          </p:nvPr>
        </p:nvSpPr>
        <p:spPr>
          <a:xfrm>
            <a:off x="29415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p135"/>
          <p:cNvSpPr txBox="1"/>
          <p:nvPr>
            <p:ph idx="8" type="body"/>
          </p:nvPr>
        </p:nvSpPr>
        <p:spPr>
          <a:xfrm>
            <a:off x="666486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p135"/>
          <p:cNvSpPr txBox="1"/>
          <p:nvPr>
            <p:ph idx="9" type="body"/>
          </p:nvPr>
        </p:nvSpPr>
        <p:spPr>
          <a:xfrm>
            <a:off x="666486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p135"/>
          <p:cNvSpPr txBox="1"/>
          <p:nvPr>
            <p:ph idx="13" type="body"/>
          </p:nvPr>
        </p:nvSpPr>
        <p:spPr>
          <a:xfrm>
            <a:off x="10401567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p135"/>
          <p:cNvSpPr txBox="1"/>
          <p:nvPr>
            <p:ph idx="14" type="body"/>
          </p:nvPr>
        </p:nvSpPr>
        <p:spPr>
          <a:xfrm>
            <a:off x="10401567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p135"/>
          <p:cNvSpPr txBox="1"/>
          <p:nvPr>
            <p:ph idx="15" type="body"/>
          </p:nvPr>
        </p:nvSpPr>
        <p:spPr>
          <a:xfrm>
            <a:off x="14138270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p135"/>
          <p:cNvSpPr txBox="1"/>
          <p:nvPr>
            <p:ph idx="16" type="body"/>
          </p:nvPr>
        </p:nvSpPr>
        <p:spPr>
          <a:xfrm>
            <a:off x="14138270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p135"/>
          <p:cNvSpPr txBox="1"/>
          <p:nvPr>
            <p:ph idx="17" type="body"/>
          </p:nvPr>
        </p:nvSpPr>
        <p:spPr>
          <a:xfrm>
            <a:off x="17874973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p135"/>
          <p:cNvSpPr txBox="1"/>
          <p:nvPr>
            <p:ph idx="18" type="body"/>
          </p:nvPr>
        </p:nvSpPr>
        <p:spPr>
          <a:xfrm>
            <a:off x="17874973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p135"/>
          <p:cNvSpPr/>
          <p:nvPr>
            <p:ph idx="19" type="pic"/>
          </p:nvPr>
        </p:nvSpPr>
        <p:spPr>
          <a:xfrm>
            <a:off x="339261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p135"/>
          <p:cNvSpPr/>
          <p:nvPr>
            <p:ph idx="20" type="pic"/>
          </p:nvPr>
        </p:nvSpPr>
        <p:spPr>
          <a:xfrm>
            <a:off x="703978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p135"/>
          <p:cNvSpPr/>
          <p:nvPr>
            <p:ph idx="21" type="pic"/>
          </p:nvPr>
        </p:nvSpPr>
        <p:spPr>
          <a:xfrm>
            <a:off x="1085260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p135"/>
          <p:cNvSpPr/>
          <p:nvPr>
            <p:ph idx="22" type="pic"/>
          </p:nvPr>
        </p:nvSpPr>
        <p:spPr>
          <a:xfrm>
            <a:off x="14589306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p135"/>
          <p:cNvSpPr/>
          <p:nvPr>
            <p:ph idx="23" type="pic"/>
          </p:nvPr>
        </p:nvSpPr>
        <p:spPr>
          <a:xfrm>
            <a:off x="18326009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p135"/>
          <p:cNvSpPr/>
          <p:nvPr>
            <p:ph idx="24" type="pic"/>
          </p:nvPr>
        </p:nvSpPr>
        <p:spPr>
          <a:xfrm>
            <a:off x="8744977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p135"/>
          <p:cNvSpPr/>
          <p:nvPr>
            <p:ph idx="25" type="pic"/>
          </p:nvPr>
        </p:nvSpPr>
        <p:spPr>
          <a:xfrm>
            <a:off x="12978803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3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p13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p136"/>
          <p:cNvSpPr txBox="1"/>
          <p:nvPr>
            <p:ph idx="2" type="body"/>
          </p:nvPr>
        </p:nvSpPr>
        <p:spPr>
          <a:xfrm>
            <a:off x="624156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p136"/>
          <p:cNvSpPr txBox="1"/>
          <p:nvPr>
            <p:ph idx="3" type="body"/>
          </p:nvPr>
        </p:nvSpPr>
        <p:spPr>
          <a:xfrm>
            <a:off x="624156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p136"/>
          <p:cNvSpPr txBox="1"/>
          <p:nvPr>
            <p:ph idx="4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p136"/>
          <p:cNvSpPr txBox="1"/>
          <p:nvPr>
            <p:ph idx="5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p136"/>
          <p:cNvSpPr txBox="1"/>
          <p:nvPr>
            <p:ph idx="6" type="body"/>
          </p:nvPr>
        </p:nvSpPr>
        <p:spPr>
          <a:xfrm>
            <a:off x="14431350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p136"/>
          <p:cNvSpPr txBox="1"/>
          <p:nvPr>
            <p:ph idx="7" type="body"/>
          </p:nvPr>
        </p:nvSpPr>
        <p:spPr>
          <a:xfrm>
            <a:off x="14431350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p136"/>
          <p:cNvSpPr txBox="1"/>
          <p:nvPr>
            <p:ph idx="8" type="body"/>
          </p:nvPr>
        </p:nvSpPr>
        <p:spPr>
          <a:xfrm>
            <a:off x="1051692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p136"/>
          <p:cNvSpPr txBox="1"/>
          <p:nvPr>
            <p:ph idx="9" type="body"/>
          </p:nvPr>
        </p:nvSpPr>
        <p:spPr>
          <a:xfrm>
            <a:off x="1051692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p136"/>
          <p:cNvSpPr txBox="1"/>
          <p:nvPr>
            <p:ph idx="13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p136"/>
          <p:cNvSpPr txBox="1"/>
          <p:nvPr>
            <p:ph idx="14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p136"/>
          <p:cNvSpPr txBox="1"/>
          <p:nvPr>
            <p:ph idx="15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p136"/>
          <p:cNvSpPr txBox="1"/>
          <p:nvPr>
            <p:ph idx="16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p136"/>
          <p:cNvSpPr txBox="1"/>
          <p:nvPr>
            <p:ph idx="17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p136"/>
          <p:cNvSpPr txBox="1"/>
          <p:nvPr>
            <p:ph idx="18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p136"/>
          <p:cNvSpPr txBox="1"/>
          <p:nvPr>
            <p:ph idx="19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p136"/>
          <p:cNvSpPr txBox="1"/>
          <p:nvPr>
            <p:ph idx="20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p136"/>
          <p:cNvSpPr txBox="1"/>
          <p:nvPr>
            <p:ph idx="21" type="body"/>
          </p:nvPr>
        </p:nvSpPr>
        <p:spPr>
          <a:xfrm>
            <a:off x="1972179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p136"/>
          <p:cNvSpPr txBox="1"/>
          <p:nvPr>
            <p:ph idx="22" type="body"/>
          </p:nvPr>
        </p:nvSpPr>
        <p:spPr>
          <a:xfrm>
            <a:off x="1972179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p136"/>
          <p:cNvSpPr/>
          <p:nvPr>
            <p:ph idx="23" type="pic"/>
          </p:nvPr>
        </p:nvSpPr>
        <p:spPr>
          <a:xfrm>
            <a:off x="150272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p136"/>
          <p:cNvSpPr/>
          <p:nvPr>
            <p:ph idx="24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p136"/>
          <p:cNvSpPr/>
          <p:nvPr>
            <p:ph idx="25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p136"/>
          <p:cNvSpPr/>
          <p:nvPr>
            <p:ph idx="26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p136"/>
          <p:cNvSpPr/>
          <p:nvPr>
            <p:ph idx="27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p136"/>
          <p:cNvSpPr/>
          <p:nvPr>
            <p:ph idx="28" type="pic"/>
          </p:nvPr>
        </p:nvSpPr>
        <p:spPr>
          <a:xfrm>
            <a:off x="2017282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p136"/>
          <p:cNvSpPr/>
          <p:nvPr>
            <p:ph idx="29" type="pic"/>
          </p:nvPr>
        </p:nvSpPr>
        <p:spPr>
          <a:xfrm>
            <a:off x="6616484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p136"/>
          <p:cNvSpPr/>
          <p:nvPr>
            <p:ph idx="30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36"/>
          <p:cNvSpPr/>
          <p:nvPr>
            <p:ph idx="31" type="pic"/>
          </p:nvPr>
        </p:nvSpPr>
        <p:spPr>
          <a:xfrm>
            <a:off x="14882386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37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7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7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7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7"/>
          <p:cNvSpPr txBox="1"/>
          <p:nvPr>
            <p:ph idx="1" type="body"/>
          </p:nvPr>
        </p:nvSpPr>
        <p:spPr>
          <a:xfrm>
            <a:off x="5878513" y="6896066"/>
            <a:ext cx="881284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38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138"/>
          <p:cNvSpPr/>
          <p:nvPr/>
        </p:nvSpPr>
        <p:spPr>
          <a:xfrm>
            <a:off x="12525133" y="3618488"/>
            <a:ext cx="10260255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138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138"/>
          <p:cNvSpPr/>
          <p:nvPr/>
        </p:nvSpPr>
        <p:spPr>
          <a:xfrm flipH="1" rot="10800000">
            <a:off x="13048396" y="5024205"/>
            <a:ext cx="898799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138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138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p138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p138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p138"/>
          <p:cNvSpPr txBox="1"/>
          <p:nvPr>
            <p:ph idx="4" type="body"/>
          </p:nvPr>
        </p:nvSpPr>
        <p:spPr>
          <a:xfrm>
            <a:off x="12962060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p138"/>
          <p:cNvSpPr txBox="1"/>
          <p:nvPr>
            <p:ph idx="5" type="body"/>
          </p:nvPr>
        </p:nvSpPr>
        <p:spPr>
          <a:xfrm>
            <a:off x="12962060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39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139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139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13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p13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p139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p139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p1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p139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40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40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14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14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p140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p140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p1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140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41"/>
          <p:cNvSpPr/>
          <p:nvPr/>
        </p:nvSpPr>
        <p:spPr>
          <a:xfrm>
            <a:off x="-24916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141"/>
          <p:cNvSpPr/>
          <p:nvPr/>
        </p:nvSpPr>
        <p:spPr>
          <a:xfrm>
            <a:off x="124983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41"/>
          <p:cNvSpPr/>
          <p:nvPr/>
        </p:nvSpPr>
        <p:spPr>
          <a:xfrm flipH="1" rot="10800000">
            <a:off x="128140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14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p14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p141"/>
          <p:cNvSpPr txBox="1"/>
          <p:nvPr>
            <p:ph idx="2" type="body"/>
          </p:nvPr>
        </p:nvSpPr>
        <p:spPr>
          <a:xfrm>
            <a:off x="128354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p141"/>
          <p:cNvSpPr txBox="1"/>
          <p:nvPr>
            <p:ph idx="3" type="body"/>
          </p:nvPr>
        </p:nvSpPr>
        <p:spPr>
          <a:xfrm>
            <a:off x="128354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p1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141"/>
          <p:cNvSpPr/>
          <p:nvPr>
            <p:ph idx="4" type="pic"/>
          </p:nvPr>
        </p:nvSpPr>
        <p:spPr>
          <a:xfrm>
            <a:off x="1912590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42"/>
          <p:cNvSpPr/>
          <p:nvPr/>
        </p:nvSpPr>
        <p:spPr>
          <a:xfrm>
            <a:off x="-2535207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p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42"/>
          <p:cNvSpPr/>
          <p:nvPr>
            <p:ph idx="2" type="pic"/>
          </p:nvPr>
        </p:nvSpPr>
        <p:spPr>
          <a:xfrm>
            <a:off x="2130304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p142"/>
          <p:cNvSpPr/>
          <p:nvPr/>
        </p:nvSpPr>
        <p:spPr>
          <a:xfrm flipH="1" rot="10800000">
            <a:off x="13928466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4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p14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p142"/>
          <p:cNvSpPr txBox="1"/>
          <p:nvPr>
            <p:ph idx="3" type="body"/>
          </p:nvPr>
        </p:nvSpPr>
        <p:spPr>
          <a:xfrm>
            <a:off x="13835559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p142"/>
          <p:cNvSpPr txBox="1"/>
          <p:nvPr>
            <p:ph idx="4" type="body"/>
          </p:nvPr>
        </p:nvSpPr>
        <p:spPr>
          <a:xfrm>
            <a:off x="13835559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43"/>
          <p:cNvSpPr/>
          <p:nvPr/>
        </p:nvSpPr>
        <p:spPr>
          <a:xfrm>
            <a:off x="8896891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143"/>
          <p:cNvSpPr/>
          <p:nvPr/>
        </p:nvSpPr>
        <p:spPr>
          <a:xfrm>
            <a:off x="16135525" y="3618488"/>
            <a:ext cx="6669741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43"/>
          <p:cNvSpPr/>
          <p:nvPr/>
        </p:nvSpPr>
        <p:spPr>
          <a:xfrm>
            <a:off x="1549789" y="3618488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43"/>
          <p:cNvSpPr/>
          <p:nvPr/>
        </p:nvSpPr>
        <p:spPr>
          <a:xfrm flipH="1" rot="10800000">
            <a:off x="9313728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43"/>
          <p:cNvSpPr/>
          <p:nvPr/>
        </p:nvSpPr>
        <p:spPr>
          <a:xfrm flipH="1" rot="10800000">
            <a:off x="16502670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43"/>
          <p:cNvSpPr/>
          <p:nvPr/>
        </p:nvSpPr>
        <p:spPr>
          <a:xfrm flipH="1" rot="10800000">
            <a:off x="1979742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43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p143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p143"/>
          <p:cNvSpPr txBox="1"/>
          <p:nvPr>
            <p:ph idx="2" type="body"/>
          </p:nvPr>
        </p:nvSpPr>
        <p:spPr>
          <a:xfrm>
            <a:off x="1883327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p143"/>
          <p:cNvSpPr txBox="1"/>
          <p:nvPr>
            <p:ph idx="3" type="body"/>
          </p:nvPr>
        </p:nvSpPr>
        <p:spPr>
          <a:xfrm>
            <a:off x="1933615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p143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p143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p143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p143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4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p14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p144"/>
          <p:cNvSpPr/>
          <p:nvPr/>
        </p:nvSpPr>
        <p:spPr>
          <a:xfrm>
            <a:off x="1525588" y="3618487"/>
            <a:ext cx="21337375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144"/>
          <p:cNvSpPr/>
          <p:nvPr/>
        </p:nvSpPr>
        <p:spPr>
          <a:xfrm flipH="1" rot="10800000">
            <a:off x="1824752" y="51054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144"/>
          <p:cNvSpPr/>
          <p:nvPr/>
        </p:nvSpPr>
        <p:spPr>
          <a:xfrm>
            <a:off x="7183198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144"/>
          <p:cNvSpPr/>
          <p:nvPr/>
        </p:nvSpPr>
        <p:spPr>
          <a:xfrm>
            <a:off x="12586470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144"/>
          <p:cNvSpPr/>
          <p:nvPr/>
        </p:nvSpPr>
        <p:spPr>
          <a:xfrm>
            <a:off x="17906616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144"/>
          <p:cNvSpPr txBox="1"/>
          <p:nvPr>
            <p:ph idx="2" type="body"/>
          </p:nvPr>
        </p:nvSpPr>
        <p:spPr>
          <a:xfrm>
            <a:off x="1824752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p144"/>
          <p:cNvSpPr txBox="1"/>
          <p:nvPr>
            <p:ph idx="3" type="body"/>
          </p:nvPr>
        </p:nvSpPr>
        <p:spPr>
          <a:xfrm>
            <a:off x="1875041" y="5529247"/>
            <a:ext cx="4589420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p144"/>
          <p:cNvSpPr txBox="1"/>
          <p:nvPr>
            <p:ph idx="4" type="body"/>
          </p:nvPr>
        </p:nvSpPr>
        <p:spPr>
          <a:xfrm>
            <a:off x="7183198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p144"/>
          <p:cNvSpPr txBox="1"/>
          <p:nvPr>
            <p:ph idx="5" type="body"/>
          </p:nvPr>
        </p:nvSpPr>
        <p:spPr>
          <a:xfrm>
            <a:off x="7233487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p144"/>
          <p:cNvSpPr txBox="1"/>
          <p:nvPr>
            <p:ph idx="6" type="body"/>
          </p:nvPr>
        </p:nvSpPr>
        <p:spPr>
          <a:xfrm>
            <a:off x="12564224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p144"/>
          <p:cNvSpPr txBox="1"/>
          <p:nvPr>
            <p:ph idx="7" type="body"/>
          </p:nvPr>
        </p:nvSpPr>
        <p:spPr>
          <a:xfrm>
            <a:off x="12614513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p144"/>
          <p:cNvSpPr txBox="1"/>
          <p:nvPr>
            <p:ph idx="8" type="body"/>
          </p:nvPr>
        </p:nvSpPr>
        <p:spPr>
          <a:xfrm>
            <a:off x="17884703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p144"/>
          <p:cNvSpPr txBox="1"/>
          <p:nvPr>
            <p:ph idx="9" type="body"/>
          </p:nvPr>
        </p:nvSpPr>
        <p:spPr>
          <a:xfrm>
            <a:off x="17934991" y="5529248"/>
            <a:ext cx="4589419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45"/>
          <p:cNvSpPr/>
          <p:nvPr/>
        </p:nvSpPr>
        <p:spPr>
          <a:xfrm>
            <a:off x="915987" y="3618486"/>
            <a:ext cx="22555199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4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p14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p145"/>
          <p:cNvSpPr/>
          <p:nvPr/>
        </p:nvSpPr>
        <p:spPr>
          <a:xfrm flipH="1" rot="10800000">
            <a:off x="1552575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45"/>
          <p:cNvSpPr txBox="1"/>
          <p:nvPr>
            <p:ph idx="2" type="body"/>
          </p:nvPr>
        </p:nvSpPr>
        <p:spPr>
          <a:xfrm>
            <a:off x="1552576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p145"/>
          <p:cNvSpPr txBox="1"/>
          <p:nvPr>
            <p:ph idx="3" type="body"/>
          </p:nvPr>
        </p:nvSpPr>
        <p:spPr>
          <a:xfrm>
            <a:off x="1552576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p145"/>
          <p:cNvSpPr/>
          <p:nvPr/>
        </p:nvSpPr>
        <p:spPr>
          <a:xfrm flipH="1" rot="10800000">
            <a:off x="6050899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45"/>
          <p:cNvSpPr txBox="1"/>
          <p:nvPr>
            <p:ph idx="4" type="body"/>
          </p:nvPr>
        </p:nvSpPr>
        <p:spPr>
          <a:xfrm>
            <a:off x="6050900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p145"/>
          <p:cNvSpPr txBox="1"/>
          <p:nvPr>
            <p:ph idx="5" type="body"/>
          </p:nvPr>
        </p:nvSpPr>
        <p:spPr>
          <a:xfrm>
            <a:off x="6050900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p145"/>
          <p:cNvSpPr/>
          <p:nvPr/>
        </p:nvSpPr>
        <p:spPr>
          <a:xfrm flipH="1" rot="10800000">
            <a:off x="10532201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45"/>
          <p:cNvSpPr txBox="1"/>
          <p:nvPr>
            <p:ph idx="6" type="body"/>
          </p:nvPr>
        </p:nvSpPr>
        <p:spPr>
          <a:xfrm>
            <a:off x="105322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p145"/>
          <p:cNvSpPr txBox="1"/>
          <p:nvPr>
            <p:ph idx="7" type="body"/>
          </p:nvPr>
        </p:nvSpPr>
        <p:spPr>
          <a:xfrm>
            <a:off x="105322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p145"/>
          <p:cNvSpPr/>
          <p:nvPr/>
        </p:nvSpPr>
        <p:spPr>
          <a:xfrm flipH="1" rot="10800000">
            <a:off x="150099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45"/>
          <p:cNvSpPr txBox="1"/>
          <p:nvPr>
            <p:ph idx="8" type="body"/>
          </p:nvPr>
        </p:nvSpPr>
        <p:spPr>
          <a:xfrm>
            <a:off x="150099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p145"/>
          <p:cNvSpPr txBox="1"/>
          <p:nvPr>
            <p:ph idx="9" type="body"/>
          </p:nvPr>
        </p:nvSpPr>
        <p:spPr>
          <a:xfrm>
            <a:off x="150099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p145"/>
          <p:cNvSpPr/>
          <p:nvPr/>
        </p:nvSpPr>
        <p:spPr>
          <a:xfrm flipH="1" rot="10800000">
            <a:off x="194563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45"/>
          <p:cNvSpPr txBox="1"/>
          <p:nvPr>
            <p:ph idx="13" type="body"/>
          </p:nvPr>
        </p:nvSpPr>
        <p:spPr>
          <a:xfrm>
            <a:off x="194563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p145"/>
          <p:cNvSpPr txBox="1"/>
          <p:nvPr>
            <p:ph idx="14" type="body"/>
          </p:nvPr>
        </p:nvSpPr>
        <p:spPr>
          <a:xfrm>
            <a:off x="194563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6"/>
          <p:cNvSpPr/>
          <p:nvPr/>
        </p:nvSpPr>
        <p:spPr>
          <a:xfrm>
            <a:off x="1523347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146"/>
          <p:cNvSpPr/>
          <p:nvPr/>
        </p:nvSpPr>
        <p:spPr>
          <a:xfrm>
            <a:off x="16135525" y="3618488"/>
            <a:ext cx="6669741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146"/>
          <p:cNvSpPr/>
          <p:nvPr/>
        </p:nvSpPr>
        <p:spPr>
          <a:xfrm flipH="1" rot="10800000">
            <a:off x="16502670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146"/>
          <p:cNvSpPr/>
          <p:nvPr/>
        </p:nvSpPr>
        <p:spPr>
          <a:xfrm>
            <a:off x="8896891" y="3618487"/>
            <a:ext cx="6669741" cy="1009751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p146"/>
          <p:cNvSpPr/>
          <p:nvPr/>
        </p:nvSpPr>
        <p:spPr>
          <a:xfrm flipH="1" rot="10800000">
            <a:off x="9313728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14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p14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p146"/>
          <p:cNvSpPr txBox="1"/>
          <p:nvPr>
            <p:ph idx="2" type="body"/>
          </p:nvPr>
        </p:nvSpPr>
        <p:spPr>
          <a:xfrm>
            <a:off x="1581150" y="4024744"/>
            <a:ext cx="6611938" cy="283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p146"/>
          <p:cNvSpPr txBox="1"/>
          <p:nvPr>
            <p:ph idx="3" type="body"/>
          </p:nvPr>
        </p:nvSpPr>
        <p:spPr>
          <a:xfrm>
            <a:off x="1581150" y="6858000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p146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p146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p146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p146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47"/>
          <p:cNvSpPr/>
          <p:nvPr/>
        </p:nvSpPr>
        <p:spPr>
          <a:xfrm>
            <a:off x="1523347" y="1523999"/>
            <a:ext cx="6669741" cy="1219200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47"/>
          <p:cNvSpPr/>
          <p:nvPr/>
        </p:nvSpPr>
        <p:spPr>
          <a:xfrm>
            <a:off x="16135525" y="1524000"/>
            <a:ext cx="6669741" cy="1219200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47"/>
          <p:cNvSpPr/>
          <p:nvPr/>
        </p:nvSpPr>
        <p:spPr>
          <a:xfrm flipH="1" rot="10800000">
            <a:off x="16502670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47"/>
          <p:cNvSpPr/>
          <p:nvPr/>
        </p:nvSpPr>
        <p:spPr>
          <a:xfrm>
            <a:off x="8896891" y="1523999"/>
            <a:ext cx="6669741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47"/>
          <p:cNvSpPr/>
          <p:nvPr/>
        </p:nvSpPr>
        <p:spPr>
          <a:xfrm flipH="1" rot="10800000">
            <a:off x="9313728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47"/>
          <p:cNvSpPr txBox="1"/>
          <p:nvPr>
            <p:ph type="title"/>
          </p:nvPr>
        </p:nvSpPr>
        <p:spPr>
          <a:xfrm>
            <a:off x="1581150" y="1943293"/>
            <a:ext cx="6611938" cy="264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p147"/>
          <p:cNvSpPr txBox="1"/>
          <p:nvPr>
            <p:ph idx="1" type="body"/>
          </p:nvPr>
        </p:nvSpPr>
        <p:spPr>
          <a:xfrm>
            <a:off x="1581150" y="4763512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p147"/>
          <p:cNvSpPr txBox="1"/>
          <p:nvPr>
            <p:ph idx="2" type="body"/>
          </p:nvPr>
        </p:nvSpPr>
        <p:spPr>
          <a:xfrm>
            <a:off x="9246653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p147"/>
          <p:cNvSpPr txBox="1"/>
          <p:nvPr>
            <p:ph idx="3" type="body"/>
          </p:nvPr>
        </p:nvSpPr>
        <p:spPr>
          <a:xfrm>
            <a:off x="9296941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p147"/>
          <p:cNvSpPr txBox="1"/>
          <p:nvPr>
            <p:ph idx="4" type="body"/>
          </p:nvPr>
        </p:nvSpPr>
        <p:spPr>
          <a:xfrm>
            <a:off x="16454092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p147"/>
          <p:cNvSpPr txBox="1"/>
          <p:nvPr>
            <p:ph idx="5" type="body"/>
          </p:nvPr>
        </p:nvSpPr>
        <p:spPr>
          <a:xfrm>
            <a:off x="16504380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2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1481138" y="2980884"/>
            <a:ext cx="21237923" cy="959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1554698" y="12604750"/>
            <a:ext cx="5487114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8840788" y="12604750"/>
            <a:ext cx="6667500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18083327" y="12604750"/>
            <a:ext cx="4702062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controlling-unconscious-bias/5259061?trk=learnermappingfile" TargetMode="External"/><Relationship Id="rId22" Type="http://schemas.openxmlformats.org/officeDocument/2006/relationships/hyperlink" Target="https://www.linkedin.com/learning/confronting-bias-thriving-across-our-differences-14254791/3006726?trk=learnermappingfile" TargetMode="External"/><Relationship Id="rId21" Type="http://schemas.openxmlformats.org/officeDocument/2006/relationships/hyperlink" Target="https://www.linkedin.com/learning/speaking-up-for-yourself-and-underrepresented-groups-24614181/3978570?trk=learnermappingfile" TargetMode="External"/><Relationship Id="rId24" Type="http://schemas.openxmlformats.org/officeDocument/2006/relationships/image" Target="../media/image10.png"/><Relationship Id="rId23" Type="http://schemas.openxmlformats.org/officeDocument/2006/relationships/hyperlink" Target="https://www.linkedin.com/learning/leading-your-org-on-a-journey-of-allyship-22146139/4453156?trk=learnermappingfile" TargetMode="External"/><Relationship Id="rId11" Type="http://schemas.openxmlformats.org/officeDocument/2006/relationships/hyperlink" Target="https://www.linkedin.com/learning/skills-for-inclusive-conversations-8953451/2422692?trk=learnermappingfile" TargetMode="External"/><Relationship Id="rId10" Type="http://schemas.openxmlformats.org/officeDocument/2006/relationships/hyperlink" Target="https://www.linkedin.com/learning/speaking-up-for-yourself-and-underrepresented-groups-24614181/3984006?trk=learnermappingfile" TargetMode="External"/><Relationship Id="rId13" Type="http://schemas.openxmlformats.org/officeDocument/2006/relationships/hyperlink" Target="https://www.linkedin.com/learning/bystander-training-from-bystander-to-upstander-9242703/2431439?trk=learnermappingfile" TargetMode="External"/><Relationship Id="rId12" Type="http://schemas.openxmlformats.org/officeDocument/2006/relationships/hyperlink" Target="https://www.linkedin.com/learning/understanding-and-supporting-lgbtq-plus-employees-22805843/4512117?trk=learnermappingfile" TargetMode="External"/><Relationship Id="rId15" Type="http://schemas.openxmlformats.org/officeDocument/2006/relationships/hyperlink" Target="https://www.linkedin.com/learning/managing-a-diverse-team-15550800/4364352?trk=learnermappingfile" TargetMode="External"/><Relationship Id="rId14" Type="http://schemas.openxmlformats.org/officeDocument/2006/relationships/hyperlink" Target="https://www.linkedin.com/learning/diversity-inclusion-and-belonging-4/2890193?trk=learnermappingfile" TargetMode="External"/><Relationship Id="rId17" Type="http://schemas.openxmlformats.org/officeDocument/2006/relationships/hyperlink" Target="https://www.linkedin.com/learning/controlling-unconscious-bias/5257123?trk=learnermappingfile" TargetMode="External"/><Relationship Id="rId16" Type="http://schemas.openxmlformats.org/officeDocument/2006/relationships/hyperlink" Target="https://www.linkedin.com/learning/confronting-bias-thriving-across-our-differences-14254791/3011672?trk=learnermappingfile" TargetMode="External"/><Relationship Id="rId19" Type="http://schemas.openxmlformats.org/officeDocument/2006/relationships/hyperlink" Target="https://www.linkedin.com/learning/controlling-unconscious-bias/5254125?trk=learnermappingfile" TargetMode="External"/><Relationship Id="rId18" Type="http://schemas.openxmlformats.org/officeDocument/2006/relationships/hyperlink" Target="https://www.linkedin.com/learning/confronting-bias-thriving-across-our-differences-14254791/3013271?trk=learnermappingfile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png"/><Relationship Id="rId4" Type="http://schemas.openxmlformats.org/officeDocument/2006/relationships/hyperlink" Target="https://www.linkedin.com/learning/creating-an-lgbt-friendly-work-environment/2873305?trk=learnermappingfile" TargetMode="External"/><Relationship Id="rId9" Type="http://schemas.openxmlformats.org/officeDocument/2006/relationships/hyperlink" Target="https://www.linkedin.com/learning/skills-for-inclusive-conversations-8953451/2426642?trk=learnermappingfile" TargetMode="External"/><Relationship Id="rId5" Type="http://schemas.openxmlformats.org/officeDocument/2006/relationships/hyperlink" Target="https://www.linkedin.com/learning/understanding-and-supporting-lgbtq-plus-employees-22805843/4510129?trk=learnermappingfile" TargetMode="External"/><Relationship Id="rId6" Type="http://schemas.openxmlformats.org/officeDocument/2006/relationships/hyperlink" Target="https://www.linkedin.com/learning/creating-an-lgbt-friendly-work-environment/2875292?trk=learnermappingfile" TargetMode="External"/><Relationship Id="rId7" Type="http://schemas.openxmlformats.org/officeDocument/2006/relationships/hyperlink" Target="https://www.linkedin.com/learning/leading-your-org-on-a-journey-of-allyship-22146139/4454147?trk=learnermappingfile" TargetMode="External"/><Relationship Id="rId8" Type="http://schemas.openxmlformats.org/officeDocument/2006/relationships/hyperlink" Target="https://www.linkedin.com/learning/understanding-and-supporting-lgbtq-plus-employees-22805843/2707118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2f672b78d88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8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2f672b78d88_0_0"/>
          <p:cNvSpPr txBox="1"/>
          <p:nvPr/>
        </p:nvSpPr>
        <p:spPr>
          <a:xfrm>
            <a:off x="-1003610" y="9656956"/>
            <a:ext cx="184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2f672b78d88_0_0"/>
          <p:cNvSpPr txBox="1"/>
          <p:nvPr/>
        </p:nvSpPr>
        <p:spPr>
          <a:xfrm>
            <a:off x="755175" y="304650"/>
            <a:ext cx="15400800" cy="253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>
                <a:solidFill>
                  <a:schemeClr val="dk1"/>
                </a:solidFill>
              </a:rPr>
              <a:t>LGBTQ+コミュティに対する理解とサポート</a:t>
            </a:r>
            <a:endParaRPr b="0" i="0" sz="27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>
                <a:solidFill>
                  <a:schemeClr val="accent6"/>
                </a:solidFill>
              </a:rPr>
              <a:t>LGBTQ+コミュティに対する理解やサポートを示すことで、職場や日常生活において誰もが平等であると感じられるように、一人ひとりが包括性を意識した行動を心がけましょう。</a:t>
            </a:r>
            <a:br>
              <a:rPr b="0" i="0" lang="en-US" sz="28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8" name="Google Shape;1528;g2f672b78d88_0_0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{8C31BC7B-1069-4263-B474-1F03D58A8DD8}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月曜日</a:t>
                      </a:r>
                      <a:endParaRPr sz="1400" u="none" cap="none" strike="noStrike"/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火曜日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水曜日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木曜日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金曜日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245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1日目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4"/>
                        </a:rPr>
                        <a:t>LGBT施策の必要性</a:t>
                      </a:r>
                      <a:endParaRPr b="1" sz="38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22s)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b="1" lang="en-US" sz="2000" u="none" cap="none" strike="noStrike"/>
                        <a:t>日目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900" u="sng">
                          <a:solidFill>
                            <a:schemeClr val="hlink"/>
                          </a:solidFill>
                          <a:hlinkClick r:id="rId5"/>
                        </a:rPr>
                        <a:t>LGBTQ+に対する職場での壁を認識する</a:t>
                      </a:r>
                      <a:endParaRPr b="1" sz="36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26s)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b="1" lang="en-US" sz="2000" u="none" cap="none" strike="noStrike"/>
                        <a:t>日目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6"/>
                        </a:rPr>
                        <a:t>LGBTとSOGIEについて</a:t>
                      </a:r>
                      <a:endParaRPr b="1" sz="38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b="1" lang="en-US" sz="2000" u="none" cap="none" strike="noStrike"/>
                        <a:t>日目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7"/>
                        </a:rPr>
                        <a:t>ALLYとは</a:t>
                      </a:r>
                      <a:endParaRPr b="1" sz="38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50s)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b="1" lang="en-US" sz="2000" u="none" cap="none" strike="noStrike"/>
                        <a:t>日目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900" u="sng">
                          <a:solidFill>
                            <a:schemeClr val="hlink"/>
                          </a:solidFill>
                          <a:hlinkClick r:id="rId8"/>
                        </a:rPr>
                        <a:t>インクルーシブな言葉づかいを採用する</a:t>
                      </a:r>
                      <a:endParaRPr b="1" sz="36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4m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6</a:t>
                      </a:r>
                      <a:r>
                        <a:rPr b="1" lang="en-US" sz="2000" u="none" cap="none" strike="noStrike"/>
                        <a:t>日目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9"/>
                        </a:rPr>
                        <a:t>性別について話す</a:t>
                      </a:r>
                      <a:endParaRPr b="1" sz="38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chemeClr val="hlink"/>
                          </a:solidFill>
                        </a:rPr>
                        <a:t>7</a:t>
                      </a:r>
                      <a:r>
                        <a:rPr b="1" lang="en-US" sz="2000" u="none" cap="none" strike="noStrike"/>
                        <a:t>日目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0"/>
                        </a:rPr>
                        <a:t>インクルーシブな発言環境を作る</a:t>
                      </a:r>
                      <a:endParaRPr sz="3800" u="none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44s)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8</a:t>
                      </a:r>
                      <a:r>
                        <a:rPr b="1" lang="en-US" sz="2000" u="none" cap="none" strike="noStrike"/>
                        <a:t>日目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1900" u="sng">
                          <a:solidFill>
                            <a:schemeClr val="hlink"/>
                          </a:solidFill>
                          <a:hlinkClick r:id="rId11"/>
                        </a:rPr>
                        <a:t>インクルージョンを意識した対話で成功するには</a:t>
                      </a:r>
                      <a:endParaRPr b="1" sz="37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(4m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19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9</a:t>
                      </a:r>
                      <a:r>
                        <a:rPr b="1" lang="en-US" sz="2000" u="none" cap="none" strike="noStrike"/>
                        <a:t>日目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2"/>
                        </a:rPr>
                        <a:t>一般的なLGBTQ+へのマイクロアグレッションを止める</a:t>
                      </a:r>
                      <a:endParaRPr b="1" sz="3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(4m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10</a:t>
                      </a:r>
                      <a:r>
                        <a:rPr b="1" lang="en-US" sz="2000" u="none" cap="none" strike="noStrike"/>
                        <a:t>日目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3"/>
                        </a:rPr>
                        <a:t>行動を起こす組織文化をつくる</a:t>
                      </a:r>
                      <a:endParaRPr b="1" sz="38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38s)</a:t>
                      </a: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11</a:t>
                      </a:r>
                      <a:r>
                        <a:rPr b="1" lang="en-US" sz="2000" u="none" cap="none" strike="noStrike"/>
                        <a:t>日目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4"/>
                        </a:rPr>
                        <a:t>DIBとは</a:t>
                      </a:r>
                      <a:endParaRPr b="1" sz="3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23s)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12</a:t>
                      </a:r>
                      <a:r>
                        <a:rPr b="1" lang="en-US" sz="2000" u="none" cap="none" strike="noStrike"/>
                        <a:t>日目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5"/>
                        </a:rPr>
                        <a:t>ダイバーシティとインクルージョンの関連用語を定義する</a:t>
                      </a:r>
                      <a:endParaRPr b="1" sz="38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(4m 35s)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13</a:t>
                      </a:r>
                      <a:r>
                        <a:rPr b="1" lang="en-US" sz="2000" u="none" cap="none" strike="noStrike"/>
                        <a:t>日目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6"/>
                        </a:rPr>
                        <a:t>無意識の偏見とは</a:t>
                      </a:r>
                      <a:endParaRPr b="1" sz="3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26s)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14</a:t>
                      </a:r>
                      <a:r>
                        <a:rPr b="1" lang="en-US" sz="2000" u="none" cap="none" strike="noStrike"/>
                        <a:t>日目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7"/>
                        </a:rPr>
                        <a:t>アンコンシャスバイアスを理解する</a:t>
                      </a:r>
                      <a:endParaRPr sz="3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16s)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15</a:t>
                      </a:r>
                      <a:r>
                        <a:rPr b="1" lang="en-US" sz="2000" u="none" cap="none" strike="noStrike"/>
                        <a:t>日目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8"/>
                        </a:rPr>
                        <a:t>無意識の偏見に立ち向かう方法</a:t>
                      </a:r>
                      <a:endParaRPr b="1" sz="3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48s)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16</a:t>
                      </a:r>
                      <a:r>
                        <a:rPr b="1" lang="en-US" sz="2000" u="none" cap="none" strike="noStrike"/>
                        <a:t>日目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9"/>
                        </a:rPr>
                        <a:t>自分の周りにあるバイアスを知る</a:t>
                      </a:r>
                      <a:endParaRPr b="1" sz="3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17</a:t>
                      </a:r>
                      <a:r>
                        <a:rPr b="1" lang="en-US" sz="2000" u="none" cap="none" strike="noStrike"/>
                        <a:t>日目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0"/>
                        </a:rPr>
                        <a:t>思考の柔軟性を手に入れる</a:t>
                      </a:r>
                      <a:endParaRPr b="1" sz="3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(4m 20s)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18</a:t>
                      </a:r>
                      <a:r>
                        <a:rPr b="1" lang="en-US" sz="2000" u="none" cap="none" strike="noStrike"/>
                        <a:t>日目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1"/>
                        </a:rPr>
                        <a:t>人が声を上げるのを助ける</a:t>
                      </a:r>
                      <a:endParaRPr b="1" sz="3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26s)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19</a:t>
                      </a:r>
                      <a:r>
                        <a:rPr b="1" lang="en-US" sz="2000" u="none" cap="none" strike="noStrike"/>
                        <a:t>日目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2"/>
                        </a:rPr>
                        <a:t>間違った発言を防ぐ方法</a:t>
                      </a:r>
                      <a:endParaRPr b="1" sz="3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39s)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20</a:t>
                      </a:r>
                      <a:r>
                        <a:rPr b="1" lang="en-US" sz="2000" u="none" cap="none" strike="noStrike"/>
                        <a:t>日目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3"/>
                        </a:rPr>
                        <a:t>アライとしてのリーダーシップ</a:t>
                      </a:r>
                      <a:endParaRPr b="1" sz="3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(1m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  <p:pic>
        <p:nvPicPr>
          <p:cNvPr id="1529" name="Google Shape;1529;g2f672b78d88_0_0"/>
          <p:cNvPicPr preferRelativeResize="0"/>
          <p:nvPr/>
        </p:nvPicPr>
        <p:blipFill rotWithShape="1">
          <a:blip r:embed="rId24">
            <a:alphaModFix/>
          </a:blip>
          <a:srcRect b="0" l="0" r="0" t="0"/>
          <a:stretch/>
        </p:blipFill>
        <p:spPr>
          <a:xfrm>
            <a:off x="16075525" y="255375"/>
            <a:ext cx="3381903" cy="25372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