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XqbdnVSRfYm2SmHdUuCcZ7Si9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E160BE5-9931-4A04-AD71-0B8D26203020}">
  <a:tblStyle styleId="{6E160BE5-9931-4A04-AD71-0B8D2620302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058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word-y-copilot-crea-y-perfecciona-documentos-con-ia/revisando-un-parrafo?trk=learnermappingfile" TargetMode="External"/><Relationship Id="rId22" Type="http://schemas.openxmlformats.org/officeDocument/2006/relationships/hyperlink" Target="https://www.linkedin.com/learning/outlook-y-copilot-maximiza-la-eficiencia-de-tu-jornada-laboral/redactar-correos?trk=learnermappingfile" TargetMode="External"/><Relationship Id="rId21" Type="http://schemas.openxmlformats.org/officeDocument/2006/relationships/hyperlink" Target="https://www.linkedin.com/learning/word-y-copilot-crea-y-perfecciona-documentos-con-ia/resumiendo-documentos?trk=learnermappingfile" TargetMode="External"/><Relationship Id="rId23" Type="http://schemas.openxmlformats.org/officeDocument/2006/relationships/hyperlink" Target="https://www.linkedin.com/learning/teams-y-copilot-colaboracion-potenciada-por-ia/pedirle-a-copilot-los-aspectos-destacados-o-el-resumen-de-una-conversacion-de-un-canal-o-chat?trk=learnermappingfile" TargetMode="External"/><Relationship Id="rId11" Type="http://schemas.openxmlformats.org/officeDocument/2006/relationships/hyperlink" Target="https://www.linkedin.com/learning/uso-de-agentes-de-ia-para-incrementar-la-productividad/ia-para-revolucionar-tu-productividad-en-el-trabajo?trk=learnermappingfile" TargetMode="External"/><Relationship Id="rId10" Type="http://schemas.openxmlformats.org/officeDocument/2006/relationships/hyperlink" Target="https://www.linkedin.com/learning/mejora-tu-productividad-con-chatgpt/para-que-sirve-chatgpt-tu-asistente-de-ia?trk=learnermappingfile" TargetMode="External"/><Relationship Id="rId13" Type="http://schemas.openxmlformats.org/officeDocument/2006/relationships/hyperlink" Target="https://www.linkedin.com/learning/introduccion-a-chatgpt/la-asistencia-de-chatgpt-en-investigacion?trk=learnermappingfile" TargetMode="External"/><Relationship Id="rId12" Type="http://schemas.openxmlformats.org/officeDocument/2006/relationships/hyperlink" Target="https://www.linkedin.com/learning/mejora-tu-productividad-con-chatgpt/los-asistentes-gpt-que-son-y-como-utilizarlos?trk=learnermappingfile" TargetMode="External"/><Relationship Id="rId15" Type="http://schemas.openxmlformats.org/officeDocument/2006/relationships/hyperlink" Target="https://www.linkedin.com/learning/mejora-tu-productividad-con-chatgpt/el-analisis-masivo-de-datos-en-excel-con-chatgpt?trk=learnermappingfile" TargetMode="External"/><Relationship Id="rId14" Type="http://schemas.openxmlformats.org/officeDocument/2006/relationships/hyperlink" Target="https://www.linkedin.com/learning/introduccion-a-chatgpt/la-creacion-de-contenido-con-chatgpt?trk=learnermappingfile" TargetMode="External"/><Relationship Id="rId17" Type="http://schemas.openxmlformats.org/officeDocument/2006/relationships/hyperlink" Target="https://www.linkedin.com/learning/aprende-microsoft-365-copilot/redaccion-de-prompts-eficaces?resume=false&amp;u=104" TargetMode="External"/><Relationship Id="rId16" Type="http://schemas.openxmlformats.org/officeDocument/2006/relationships/hyperlink" Target="https://www.linkedin.com/learning/aprende-microsoft-365-copilot/tu-asistente-virtual-en-tu-trabajo-con-microsoft-365?trk=learnermappingfile" TargetMode="External"/><Relationship Id="rId19" Type="http://schemas.openxmlformats.org/officeDocument/2006/relationships/hyperlink" Target="https://www.linkedin.com/learning/excel-y-copilot-analisis-de-datos-asistido-por-ia/formulas-basicas-usando-excel-copilot?trk=learnermappingfile" TargetMode="External"/><Relationship Id="rId18" Type="http://schemas.openxmlformats.org/officeDocument/2006/relationships/hyperlink" Target="https://www.linkedin.com/learning/aprende-microsoft-365-copilot/excel-analiza-los-datos-como-ni-te-imaginas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uso-de-agentes-de-ia-para-incrementar-la-productividad/que-es-un-agente-de-ia?trk=learnermappingfile" TargetMode="External"/><Relationship Id="rId9" Type="http://schemas.openxmlformats.org/officeDocument/2006/relationships/hyperlink" Target="https://www.linkedin.com/learning/descubre-el-uso-de-agentes-de-ia-para-mejorar-la-colaboracion-en-tu-equipo/mejora-la-comunicacion-interna-con-agentes-de-ia?trk=learnermappingfile" TargetMode="External"/><Relationship Id="rId5" Type="http://schemas.openxmlformats.org/officeDocument/2006/relationships/hyperlink" Target="https://www.linkedin.com/learning/uso-de-agentes-de-ia-para-incrementar-la-productividad/tipos-de-agentes-para-mejorar-tu-productividad?trk=learnermappingfile" TargetMode="External"/><Relationship Id="rId6" Type="http://schemas.openxmlformats.org/officeDocument/2006/relationships/hyperlink" Target="https://www.linkedin.com/learning/trucos-de-productividad-con-ia-para-reimaginar-tu-jornada-laboral-y-tu-carrera-profesional/las-siete-tareas-en-el-trabajo-en-las-que-la-ia-lo-pueden-ayudar-a-hacer-mas?trk=learnermappingfile" TargetMode="External"/><Relationship Id="rId7" Type="http://schemas.openxmlformats.org/officeDocument/2006/relationships/hyperlink" Target="https://www.linkedin.com/learning/trucos-de-productividad-con-ia-para-reimaginar-tu-jornada-laboral-y-tu-carrera-profesional/piense-de-forma-mas-inteligente-y-concentrese-mejor-con-ia?trk=learnermappingfile" TargetMode="External"/><Relationship Id="rId8" Type="http://schemas.openxmlformats.org/officeDocument/2006/relationships/hyperlink" Target="https://www.linkedin.com/learning/trucos-de-productividad-con-ia-para-reimaginar-tu-jornada-laboral-y-tu-carrera-profesional/comuniquese-e-influya-mejor-con-la-ia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40125" y="327500"/>
            <a:ext cx="188961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>
                <a:solidFill>
                  <a:schemeClr val="dk1"/>
                </a:solidFill>
              </a:rPr>
              <a:t>Repensando la productividad en la era de la 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accent6"/>
                </a:solidFill>
              </a:rPr>
              <a:t>Aumente su productividad en la era de la IA aprendiendo estrategias para comunicarse con impacto, gestionar prioridades y automatizar las tareas cotidianas.</a:t>
            </a:r>
            <a:endParaRPr b="0" i="0" sz="24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40130" y="204320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{6E160BE5-9931-4A04-AD71-0B8D26203020}</a:tableStyleId>
              </a:tblPr>
              <a:tblGrid>
                <a:gridCol w="4544225"/>
                <a:gridCol w="4606525"/>
                <a:gridCol w="4575375"/>
                <a:gridCol w="4575375"/>
                <a:gridCol w="460542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Día 1</a:t>
                      </a:r>
                      <a:br>
                        <a:rPr lang="en-US" sz="1400" u="none" cap="none" strike="noStrike"/>
                      </a:b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Qué es un agente de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Tipos de agentes para mejorar tu productividad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/>
                        </a:rPr>
                        <a:t>Las siete tareas en el trabajo en las que la IA lo pueden ayudar a hacer más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7"/>
                        </a:rPr>
                        <a:t>Piense de forma más inteligente y concéntrese mejor con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8"/>
                        </a:rPr>
                        <a:t>Comuníquese e influya mejor con la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9"/>
                        </a:rPr>
                        <a:t>Mejora la comunicación interna con agentes de IA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7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0"/>
                        </a:rPr>
                        <a:t>Para qué sirve ChatGPT: tu asistente de IA</a:t>
                      </a:r>
                      <a:endParaRPr b="1" sz="21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1"/>
                        </a:rPr>
                        <a:t>IA para revolucionar tu productividad en el trabajo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1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2"/>
                        </a:rPr>
                        <a:t>Los asistentes GPT: qué son y cómo utilizarlos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23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3"/>
                        </a:rPr>
                        <a:t>La asistencia de ChatGPT en investigación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/>
                        <a:t>(</a:t>
                      </a:r>
                      <a:r>
                        <a:rPr lang="en-US" sz="2100"/>
                        <a:t>2</a:t>
                      </a:r>
                      <a:r>
                        <a:rPr lang="en-US" sz="2100" u="none" cap="none" strike="noStrike"/>
                        <a:t>m </a:t>
                      </a:r>
                      <a:r>
                        <a:rPr lang="en-US" sz="2100"/>
                        <a:t>52</a:t>
                      </a:r>
                      <a:r>
                        <a:rPr lang="en-US" sz="2100" u="none" cap="none" strike="noStrike"/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783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4"/>
                        </a:rPr>
                        <a:t>La creación de contenido con ChatGPT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5"/>
                        </a:rPr>
                        <a:t>El análisis masivo de datos en Excel con ChatGPT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6"/>
                        </a:rPr>
                        <a:t>Tu asistente virtual en tu trabajo con Microsoft 365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7"/>
                        </a:rPr>
                        <a:t>Redacción de prompts eficaces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8"/>
                        </a:rPr>
                        <a:t>Excel: analiza los datos como ni te imaginas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32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9"/>
                        </a:rPr>
                        <a:t>Fórmulas básicas usando Excel Copilot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0"/>
                        </a:rPr>
                        <a:t>Revisando un párrafo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b="1" sz="14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1"/>
                        </a:rPr>
                        <a:t>Resumiendo documentos</a:t>
                      </a:r>
                      <a:endParaRPr sz="2100">
                        <a:solidFill>
                          <a:srgbClr val="3C4345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m 0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1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2"/>
                        </a:rPr>
                        <a:t>Redactar correos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04s)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3"/>
                        </a:rPr>
                        <a:t>Pedirle a Copilot los aspectos destacados o el resumen de una conversación de un canal o chat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4s)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