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ydiv+tUmzmDbo4Gnd8Zt+ZPkB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99F1CEF-C49C-4154-AF4E-58B16EAA1595}">
  <a:tblStyle styleId="{399F1CEF-C49C-4154-AF4E-58B16EAA1595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450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impulsar-la-responsabilidad-organizativa-en-materia-de-diversidad-equidad-inclusion-y-pertenencia-24592904/la-importancia-de-los-grupos-de-afinidad-en-el-lugar-de-trabajo?trk=learnermappingfile" TargetMode="External"/><Relationship Id="rId22" Type="http://schemas.openxmlformats.org/officeDocument/2006/relationships/hyperlink" Target="https://www.linkedin.com/learning/fundamentos-de-la-creatividad-diversidad-visual/de-que-hablamos-cuando-hablamos-de-diversidad?trk=learnermappingfile" TargetMode="External"/><Relationship Id="rId21" Type="http://schemas.openxmlformats.org/officeDocument/2006/relationships/hyperlink" Target="https://www.linkedin.com/learning/impulsar-la-responsabilidad-organizativa-en-materia-de-diversidad-equidad-inclusion-y-pertenencia-24592904/la-diversidad-equidad-inclusion-y-pertenencia-en-la-practica?trk=learnermappingfile" TargetMode="External"/><Relationship Id="rId23" Type="http://schemas.openxmlformats.org/officeDocument/2006/relationships/hyperlink" Target="https://www.linkedin.com/learning/fundamentos-de-la-creatividad-diversidad-visual/la-importancia-de-la-representacion-en-medios-audiovisuales?trk=learnermappingfile" TargetMode="External"/><Relationship Id="rId11" Type="http://schemas.openxmlformats.org/officeDocument/2006/relationships/hyperlink" Target="https://www.linkedin.com/learning/como-integrar-la-propia-identidad-lgbtqi-plus-en-el-ambiente-de-trabajo/buenas-practicas-de-inclusion-lgbtqi-plus-que-puedes-ayudar-a-implementar-en-las-empresas?trk=learnermappingfile" TargetMode="External"/><Relationship Id="rId10" Type="http://schemas.openxmlformats.org/officeDocument/2006/relationships/hyperlink" Target="https://www.linkedin.com/learning/equidad-ante-todo-el-camino-hacia-la-inclusion-y-la-pertenencia/como-es-la-equidad-en-el-trabajo?trk=learnermappingfile" TargetMode="External"/><Relationship Id="rId13" Type="http://schemas.openxmlformats.org/officeDocument/2006/relationships/hyperlink" Target="https://www.linkedin.com/learning/como-liderar-a-tu-organizacion-hacia-un-viaje-de-aliancismo/aliar-es-un-verbo-no-un-sustantivo?trk=learnermappingfile" TargetMode="External"/><Relationship Id="rId12" Type="http://schemas.openxmlformats.org/officeDocument/2006/relationships/hyperlink" Target="https://www.linkedin.com/learning/como-liderar-a-tu-organizacion-hacia-un-viaje-de-aliancismo/concepto-del-aliancismo?trk=learnermappingfile" TargetMode="External"/><Relationship Id="rId15" Type="http://schemas.openxmlformats.org/officeDocument/2006/relationships/hyperlink" Target="https://www.linkedin.com/learning/como-implementar-un-plan-de-diversidad-e-inclusion-en-tu-empresa/los-factores-clave-para-la-diversidad-y-la-innovacion-en-mi-organizacion-en-mi-equipo?trk=learnermappingfile" TargetMode="External"/><Relationship Id="rId14" Type="http://schemas.openxmlformats.org/officeDocument/2006/relationships/hyperlink" Target="https://www.linkedin.com/learning/como-implementar-un-plan-de-diversidad-e-inclusion-en-tu-empresa/el-plan-d-i-gestionando-el-cambio-en-mi-organizacion-con-el-modelo-del-diversity-canvas?trk=learnermappingfile" TargetMode="External"/><Relationship Id="rId17" Type="http://schemas.openxmlformats.org/officeDocument/2006/relationships/hyperlink" Target="https://www.linkedin.com/learning/inteligencia-colectiva-como-valor-aplicado-de-la-diversidad-y-la-inclusion/estrategias-de-inclusion-de-diversidad-en-equipos?trk=learnermappingfile" TargetMode="External"/><Relationship Id="rId16" Type="http://schemas.openxmlformats.org/officeDocument/2006/relationships/hyperlink" Target="https://www.linkedin.com/learning/inteligencia-colectiva-como-valor-aplicado-de-la-diversidad-y-la-inclusion/rol-de-las-organizaciones-en-la-inclusion-de-diversidad?trk=learnermappingfile" TargetMode="External"/><Relationship Id="rId19" Type="http://schemas.openxmlformats.org/officeDocument/2006/relationships/hyperlink" Target="https://www.linkedin.com/learning/impulsar-la-responsabilidad-organizativa-en-materia-de-diversidad-equidad-inclusion-y-pertenencia-24592904/la-importancia-de-la-responsabilidad-de-la-organizacion-en-cuanto-a-la-deib?trk=learnermappingfile" TargetMode="External"/><Relationship Id="rId18" Type="http://schemas.openxmlformats.org/officeDocument/2006/relationships/hyperlink" Target="https://www.linkedin.com/learning/refuerza-la-diversidad-de-tu-fuerza-de-trabajo-mediante-la-contratacion-inclusiva/desarrollar-una-marca-empleadora-que-refleje-tu-compromiso-con-la-diversidad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comprender-e-integrar-la-diversidad-lgbtqi-plus-en-equipos-de-trabajo/la-gran-riqueza-de-la-diversidad?trk=learnermappingfile" TargetMode="External"/><Relationship Id="rId9" Type="http://schemas.openxmlformats.org/officeDocument/2006/relationships/hyperlink" Target="https://www.linkedin.com/learning/equidad-ante-todo-el-camino-hacia-la-inclusion-y-la-pertenencia/la-equidad-fortalece-las-organizaciones?trk=learnermappingfile" TargetMode="External"/><Relationship Id="rId5" Type="http://schemas.openxmlformats.org/officeDocument/2006/relationships/hyperlink" Target="https://www.linkedin.com/learning/fundamentos-lgbtqi-plus-para-el-entorno-laboral/desgranando-lo-lgbtqi-plus?trk=learnermappingfile" TargetMode="External"/><Relationship Id="rId6" Type="http://schemas.openxmlformats.org/officeDocument/2006/relationships/hyperlink" Target="https://www.linkedin.com/learning/como-integrar-la-propia-identidad-lgbtqi-plus-en-el-ambiente-de-trabajo/las-vivencias-de-las-personas-lgbtqi-plus-en-los-entornos-laborales?trk=learnermappingfile" TargetMode="External"/><Relationship Id="rId7" Type="http://schemas.openxmlformats.org/officeDocument/2006/relationships/hyperlink" Target="https://www.linkedin.com/learning/fundamentos-lgbtqi-plus-para-el-entorno-laboral/sostener-a-las-personas-lgbtqi-plus-y-si-somos-aliados?trk=learnermappingfile" TargetMode="External"/><Relationship Id="rId8" Type="http://schemas.openxmlformats.org/officeDocument/2006/relationships/hyperlink" Target="https://www.linkedin.com/learning/fundamentos-lgbtqi-plus-para-el-entorno-laboral/como-participar-activamente-en-el-cambio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40125" y="327500"/>
            <a:ext cx="188961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00"/>
              <a:buFont typeface="Arial"/>
              <a:buNone/>
            </a:pPr>
            <a:r>
              <a:rPr lang="en-US" sz="3900">
                <a:solidFill>
                  <a:schemeClr val="dk1"/>
                </a:solidFill>
              </a:rPr>
              <a:t>Una celebración mundial de la comunidad LGBTQ+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accent6"/>
                </a:solidFill>
              </a:rPr>
              <a:t>Celebre las voces LGBTQ+ globales e impulse la igualdad con un aprendizaje práctico que empodere a cada individuo para crear cambios inclusivos, en el lugar de trabajo y más allá.</a:t>
            </a:r>
            <a:endParaRPr b="0" i="0" sz="24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40130" y="204320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{399F1CEF-C49C-4154-AF4E-58B16EAA1595}</a:tableStyleId>
              </a:tblPr>
              <a:tblGrid>
                <a:gridCol w="4544225"/>
                <a:gridCol w="4606525"/>
                <a:gridCol w="4575375"/>
                <a:gridCol w="4575375"/>
                <a:gridCol w="460542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Día 1</a:t>
                      </a:r>
                      <a:br>
                        <a:rPr lang="en-US" sz="1400" u="none" cap="none" strike="noStrike"/>
                      </a:b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/>
                        </a:rPr>
                        <a:t>La gran riqueza de la diversidad</a:t>
                      </a:r>
                      <a:endParaRPr b="1" sz="29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5"/>
                        </a:rPr>
                        <a:t>Desgranando lo LGBTQI+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38s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6"/>
                        </a:rPr>
                        <a:t>Las vivencias de las personas LGBTQI+ en los entornos laborales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12s)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b="1" sz="1400" u="none" cap="none" strike="noStrike"/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7"/>
                        </a:rPr>
                        <a:t>Sostener a las personas LGBTQI+: ¿y si somos aliados?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8"/>
                        </a:rPr>
                        <a:t>Cómo participar activamente en el cambio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9"/>
                        </a:rPr>
                        <a:t>La equidad fortalece las organizaciones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7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0"/>
                        </a:rPr>
                        <a:t>Cómo es la equidad en el trabajo</a:t>
                      </a:r>
                      <a:endParaRPr b="1" sz="21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9s)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1"/>
                        </a:rPr>
                        <a:t>Buenas prácticas de inclusión LGBTQI+ que puedes ayudar a implementar en las empresas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2"/>
                        </a:rPr>
                        <a:t>Concepto del aliancismo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1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100">
                          <a:solidFill>
                            <a:srgbClr val="3C4345"/>
                          </a:solidFill>
                        </a:rPr>
                        <a:t>49</a:t>
                      </a: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3"/>
                        </a:rPr>
                        <a:t>Aliar es un verbo, no un sustantivo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/>
                        <a:t>(3m 49s)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7836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4"/>
                        </a:rPr>
                        <a:t>Gestionando el cambio en tu organización con el modelo del canvas de la diversidad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5"/>
                        </a:rPr>
                        <a:t>Los factores clave para la diversidad y la innovación en mi organización, en mi equipo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6"/>
                        </a:rPr>
                        <a:t>Rol de las organizaciones en la inclusión de diversidad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7"/>
                        </a:rPr>
                        <a:t>Estrategias de inclusión de diversidad en equipos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8"/>
                        </a:rPr>
                        <a:t>Desarrollar una marca empleadora que refleje tu compromiso con la diversidad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2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327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19"/>
                        </a:rPr>
                        <a:t>La importancia de la responsabilidad de la organización en cuanto a la DEIB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0"/>
                        </a:rPr>
                        <a:t>La importancia de los grupos de afinidad en el lugar de trabajo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(4m 54s)</a:t>
                      </a:r>
                      <a:endParaRPr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1"/>
                        </a:rPr>
                        <a:t>La diversidad, equidad, inclusión y pertenencia en la práctica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1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m 0</a:t>
                      </a:r>
                      <a:r>
                        <a:rPr lang="en-US" sz="21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1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2"/>
                        </a:rPr>
                        <a:t>De qué hablamos cuando hablamos de diversidad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endParaRPr b="1" sz="14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23"/>
                        </a:rPr>
                        <a:t>La importancia de la representación en medios audiovisuales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