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iUkhr1a8ATWqZQSaKMHkDGA8E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46DA56F-609A-4C11-9E04-EAE4B92390B4}">
  <a:tblStyle styleId="{146DA56F-609A-4C11-9E04-EAE4B92390B4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450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ki-trifft-agilitat/genereller-uberblick-agilitat-ki-synergie?trk=learnermappingfile" TargetMode="External"/><Relationship Id="rId22" Type="http://schemas.openxmlformats.org/officeDocument/2006/relationships/hyperlink" Target="https://www.linkedin.com/learning/ki-trifft-agilitat/einfuhrung-in-ki-gestutztes-scrum?trk=learnermappingfile" TargetMode="External"/><Relationship Id="rId21" Type="http://schemas.openxmlformats.org/officeDocument/2006/relationships/hyperlink" Target="https://www.linkedin.com/learning/ki-trifft-agilitat/ki-und-agilitat-in-der-praxis?trk=learnermappingfile" TargetMode="External"/><Relationship Id="rId24" Type="http://schemas.openxmlformats.org/officeDocument/2006/relationships/image" Target="../media/image9.png"/><Relationship Id="rId23" Type="http://schemas.openxmlformats.org/officeDocument/2006/relationships/hyperlink" Target="https://www.linkedin.com/learning/kunstliche-intelligenz-und-psychologie-angste-und-hurden-uberwinden/ki-im-alltag?trk=learnermappingfile" TargetMode="External"/><Relationship Id="rId11" Type="http://schemas.openxmlformats.org/officeDocument/2006/relationships/hyperlink" Target="https://www.linkedin.com/learning/ki-produktivitatsbooster-fur-arbeit-und-karriere/smarteres-und-fokussierteres-arbeiten-mit-ki?trk=learnermappingfile" TargetMode="External"/><Relationship Id="rId10" Type="http://schemas.openxmlformats.org/officeDocument/2006/relationships/hyperlink" Target="https://www.linkedin.com/learning/ki-produktivitatsbooster-fur-arbeit-und-karriere/entwickeln-eines-ki-orientierten-mindsets?trk=learnermappingfile" TargetMode="External"/><Relationship Id="rId13" Type="http://schemas.openxmlformats.org/officeDocument/2006/relationships/hyperlink" Target="https://www.linkedin.com/learning/ki-fur-die-jobsuche/berufliches-netzwerk-mithilfe-von-kunstlicher-intelligenz-erweitern?trk=learnermappingfile" TargetMode="External"/><Relationship Id="rId12" Type="http://schemas.openxmlformats.org/officeDocument/2006/relationships/hyperlink" Target="https://www.linkedin.com/learning/ki-produktivitatsbooster-fur-arbeit-und-karriere/bessere-kommunikation-und-einflussnahme-mit-ki?trk=learnermappingfile" TargetMode="External"/><Relationship Id="rId15" Type="http://schemas.openxmlformats.org/officeDocument/2006/relationships/hyperlink" Target="https://www.linkedin.com/learning/chatgpt-grundkurs/event-einladung-verfassen?trk=learnermappingfile" TargetMode="External"/><Relationship Id="rId14" Type="http://schemas.openxmlformats.org/officeDocument/2006/relationships/hyperlink" Target="https://www.linkedin.com/learning/ki-fur-die-jobsuche/mit-ki-motiviert-und-produktiv-bleiben?trk=learnermappingfile" TargetMode="External"/><Relationship Id="rId17" Type="http://schemas.openxmlformats.org/officeDocument/2006/relationships/hyperlink" Target="https://www.linkedin.com/learning/chatgpt-grundkurs/to-do-listen-erstellen?trk=learnermappingfile" TargetMode="External"/><Relationship Id="rId16" Type="http://schemas.openxmlformats.org/officeDocument/2006/relationships/hyperlink" Target="https://www.linkedin.com/learning/chatgpt-grundkurs/social-media-beitrage-erstellen?trk=learnermappingfile" TargetMode="External"/><Relationship Id="rId19" Type="http://schemas.openxmlformats.org/officeDocument/2006/relationships/hyperlink" Target="https://www.linkedin.com/learning/chatgpt-grundkurs/texte-ausformulieren?trk=learnermappingfile" TargetMode="External"/><Relationship Id="rId18" Type="http://schemas.openxmlformats.org/officeDocument/2006/relationships/hyperlink" Target="https://www.linkedin.com/learning/chatgpt-grundkurs/einfache-erklarungen-mit-chatgpt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hyperlink" Target="https://www.linkedin.com/learning/chatgpt-grundkurs/was-ist-chatgpt?trk=learnermappingfile" TargetMode="External"/><Relationship Id="rId9" Type="http://schemas.openxmlformats.org/officeDocument/2006/relationships/hyperlink" Target="https://www.linkedin.com/learning/ki-agenten-verstehen-und-nutzen-im-business-alltag/vorteile-von-agentic-ai?trk=learnermappingfile" TargetMode="External"/><Relationship Id="rId5" Type="http://schemas.openxmlformats.org/officeDocument/2006/relationships/hyperlink" Target="https://www.linkedin.com/learning/generative-ki-fur-fuhrungskrafte/prompt-engineering?trk=learnermappingfile" TargetMode="External"/><Relationship Id="rId6" Type="http://schemas.openxmlformats.org/officeDocument/2006/relationships/hyperlink" Target="https://www.linkedin.com/learning/generative-ki-fur-fuhrungskrafte/welche-prozesse-und-produkte-kann-generative-ki-verandern?trk=learnermappingfile" TargetMode="External"/><Relationship Id="rId7" Type="http://schemas.openxmlformats.org/officeDocument/2006/relationships/hyperlink" Target="https://www.linkedin.com/learning/ki-agenten-verstehen-und-nutzen-im-business-alltag/was-sind-ki-agenten-und-agentic-ai?trk=learnermappingfile" TargetMode="External"/><Relationship Id="rId8" Type="http://schemas.openxmlformats.org/officeDocument/2006/relationships/hyperlink" Target="https://www.linkedin.com/learning/ki-agenten-verstehen-und-nutzen-im-business-alltag/die-rolle-von-ai-agentic-workflow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301500" cy="19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4400"/>
              <a:t>Produktivität im Zeitalter der KI neu denken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Steigern Sie Ihre Produktivität im Zeitalter der KI, indem Sie Strategien zur wirkungsvollen Kommunikation, Prioritätsverwaltung und Automatisierung alltäglicher Aufgaben erlernen. 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{146DA56F-609A-4C11-9E04-EAE4B92390B4}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Tag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Was ist ChatGPT?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Prompt Engineering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Welche Prozesse und Produkte kann generative KI verändern?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Was sind KI-Agenten und Agentic AI?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Die Rolle von AI-Agentic-Workflows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Vorteile von Agentic AI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Entwickeln eines KI-orientierten Mindsets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Smarteres und fokussierteres Arbeiten mit KI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Bessere Kommunikation und Einflussnahme mit KI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Berufliches Netzwerk mithilfe von künstlicher Intelligenz erweitern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Mit KI motiviert und produktiv bleiben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Event-Einladung verfassen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Social-Media-Beiträge erstellen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To-do-Listen erstellen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Einfache Erklärungen mit ChatGPT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3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Texte ausformulieren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Genereller Überblick: Agilität + KI = Synergie“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KI und Agilität in der Praxis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Einführung in KI-gestütztes Scrum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KI im Alltag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1011b29fb52_0_98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20425246" y="1481671"/>
            <a:ext cx="1756824" cy="1318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