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Uods5zHfEs1aFQSj9v1nGVw+k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DF4B3EF-8B5B-4BB0-9E0E-84382D9B543C}">
  <a:tblStyle styleId="{1DF4B3EF-8B5B-4BB0-9E0E-84382D9B543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10.png"/><Relationship Id="rId5" Type="http://schemas.openxmlformats.org/officeDocument/2006/relationships/image" Target="../media/image4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llyship-grundlagen-solidaritat-und-wertschatzung-im-unternehmen-fordern/ursprunge-von-privilegien-verstehen?trk=learnermappingfile" TargetMode="External"/><Relationship Id="rId22" Type="http://schemas.openxmlformats.org/officeDocument/2006/relationships/hyperlink" Target="https://www.linkedin.com/learning/fur-sich-selbst-und-unterreprasentierte-gruppen-eintreten/verstandnis-von-privilegien-und-marginalisierung?trk=learnermappingfile" TargetMode="External"/><Relationship Id="rId21" Type="http://schemas.openxmlformats.org/officeDocument/2006/relationships/hyperlink" Target="https://www.linkedin.com/learning/allyship-grundlagen-solidaritat-und-wertschatzung-im-unternehmen-fordern/als-marginalisierte-person-mit-allies-arbeiten?trk=learnermappingfile" TargetMode="External"/><Relationship Id="rId24" Type="http://schemas.openxmlformats.org/officeDocument/2006/relationships/image" Target="../media/image8.png"/><Relationship Id="rId23" Type="http://schemas.openxmlformats.org/officeDocument/2006/relationships/hyperlink" Target="https://www.linkedin.com/learning/lgbtiq-plus-arbeitnehmer-innen-verstehen-und-unterstutzen/allyship-mit-leben-fullen-uber-den-regenbogen-hinaus?trk=learnermappingfile" TargetMode="External"/><Relationship Id="rId11" Type="http://schemas.openxmlformats.org/officeDocument/2006/relationships/hyperlink" Target="https://www.linkedin.com/learning/chancengerechtigkeit-im-unternehmen-fordern/chancengerechtigkeit-fur-alle-geschlechter-und-geschlechtlichen-identitaten?trk=learnermappingfile" TargetMode="External"/><Relationship Id="rId10" Type="http://schemas.openxmlformats.org/officeDocument/2006/relationships/hyperlink" Target="https://www.linkedin.com/learning/chancengerechtigkeit-im-unternehmen-fordern/chancengerechtigkeit-fur-lgbtqia-plus?trk=learnermappingfile" TargetMode="External"/><Relationship Id="rId13" Type="http://schemas.openxmlformats.org/officeDocument/2006/relationships/hyperlink" Target="https://www.linkedin.com/learning/lgbtiq-plus-arbeitnehmer-innen-verstehen-und-unterstutzen/gendergerechte-sprache-nutzen?trk=learnermappingfile" TargetMode="External"/><Relationship Id="rId12" Type="http://schemas.openxmlformats.org/officeDocument/2006/relationships/hyperlink" Target="https://www.linkedin.com/learning/lgbtiq-plus-arbeitnehmer-innen-verstehen-und-unterstutzen/wie-verbessern-sie-die-situation-fur-lgbtiq-plus-am-arbeitsplatz?trk=learnermappingfile" TargetMode="External"/><Relationship Id="rId15" Type="http://schemas.openxmlformats.org/officeDocument/2006/relationships/hyperlink" Target="https://www.linkedin.com/learning/inklusive-sprache-gendern-grundlagen/genus-sexus-und-gender-in-der-deutschen-sprache?trk=learnermappingfile" TargetMode="External"/><Relationship Id="rId14" Type="http://schemas.openxmlformats.org/officeDocument/2006/relationships/hyperlink" Target="https://www.linkedin.com/learning/inklusive-sprache-gendern-fur-fortgeschrittene/was-bedeutet-inklusive-und-barrierefreie-sprache?trk=learnermappingfile" TargetMode="External"/><Relationship Id="rId17" Type="http://schemas.openxmlformats.org/officeDocument/2006/relationships/hyperlink" Target="https://www.linkedin.com/learning/inklusive-sprache-gendern-fur-fortgeschrittene/pronomen-und-gendergerechte-sprache?trk=learnermappingfile" TargetMode="External"/><Relationship Id="rId16" Type="http://schemas.openxmlformats.org/officeDocument/2006/relationships/hyperlink" Target="https://www.linkedin.com/learning/inklusive-sprache-gendern-grundlagen/neutrale-nomen-und-nomen-neutralisieren?trk=learnermappingfile" TargetMode="External"/><Relationship Id="rId19" Type="http://schemas.openxmlformats.org/officeDocument/2006/relationships/hyperlink" Target="https://www.linkedin.com/learning/inklusive-sprache-gendern-fur-fortgeschrittene/gendern-in-anderen-sprachen?trk=learnermappingfile" TargetMode="External"/><Relationship Id="rId18" Type="http://schemas.openxmlformats.org/officeDocument/2006/relationships/hyperlink" Target="https://www.linkedin.com/learning/inklusive-sprache-gendern-fur-fortgeschrittene/ubertreibungen-die-sie-vermeiden-sollten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lgbtiq-plus-arbeitnehmer-innen-verstehen-und-unterstutzen/hinfuhrung-zum-thema?trk=learnermappingfile" TargetMode="External"/><Relationship Id="rId9" Type="http://schemas.openxmlformats.org/officeDocument/2006/relationships/hyperlink" Target="https://www.linkedin.com/learning/diversity-inclusion-und-eine-kultur-der-zugehorigkeit/was-jede-r-tun-kann-personliche-glaubenssatze-hinterfragen?trk=learnermappingfile" TargetMode="External"/><Relationship Id="rId5" Type="http://schemas.openxmlformats.org/officeDocument/2006/relationships/hyperlink" Target="https://www.linkedin.com/learning/lgbtiq-plus-arbeitnehmer-innen-verstehen-und-unterstutzen/die-situation-von-lgbtiq-plus-menschen-am-arbeitsplatz-und-in-der-berufswelt?trk=learnermappingfile" TargetMode="External"/><Relationship Id="rId6" Type="http://schemas.openxmlformats.org/officeDocument/2006/relationships/hyperlink" Target="https://www.linkedin.com/learning/lgbtiq-plus-arbeitnehmer-innen-verstehen-und-unterstutzen/diskriminierungserfahrungen-von-lgbtiq-plus-menschen-am-arbeitsplatz?trk=learnermappingfile" TargetMode="External"/><Relationship Id="rId7" Type="http://schemas.openxmlformats.org/officeDocument/2006/relationships/hyperlink" Target="https://www.linkedin.com/learning/allyship-grundlagen-solidaritat-und-wertschatzung-im-unternehmen-fordern/was-bedeutet-allyship?trk=learnermappingfile" TargetMode="External"/><Relationship Id="rId8" Type="http://schemas.openxmlformats.org/officeDocument/2006/relationships/hyperlink" Target="https://www.linkedin.com/learning/allyship-grundlagen-solidaritat-und-wertschatzung-im-unternehmen-fordern/was-macht-allies-au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301500" cy="19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4400"/>
              <a:t>Eine weltweite Feier der LGBTQ+-Community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Feiern Sie Stimmen der LGBTQ+-Community weltweit und treiben Sie die Gleichstellung voran mit umsetzbarem Lernen, das jeden Einzelnen befähigt, inklusive Veränderungen zu bewirken - am Arbeitsplatz und darüber hinaus.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{1DF4B3EF-8B5B-4BB0-9E0E-84382D9B543C}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Montag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Dienstag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Mittwoch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Donnerstag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Freitag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Tag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Hinführung zum Thema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45s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Die Situation von LGBTIQ+-Menschen am Arbeitsplatz und in der Berufswelt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 02s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Diskriminierungserfahrungen von LGBTIQ+-Menschen am Arbeitsplatz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Was bedeutet Allyship?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Was macht Allies aus?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Was jede:r tun kann: persönliche Glaubenssätze hinterfragen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Chancengerechtigkeit für LGBTQIA+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Chancengerechtigkeit für alle Geschlechter und geschlechtlichen Identitäten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Wie verbessern Sie die Situation für LGBTIQ+ am Arbeitsplatz?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Gendergerechte Sprache nutzen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Was bedeutet inklusive und barrierefreie Sprache?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Genus, Sexus und Gender in der deutschen Sprache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Neutrale Nomen und Nomen neutralisieren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Pronomen und gendergerechte Sprache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Übertreibungen, die Sie vermeiden sollten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Gendern in anderen Sprachen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Ursprünge von Privilegien verstehen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Als marginalisierte Person mit Allies arbeiten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Verständnis von Privilegien und Marginalisierung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Tag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Allyship mit Leben füllen – über den Regenbogen hinaus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1011b29fb52_0_98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20425246" y="1481671"/>
            <a:ext cx="1756824" cy="1318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