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evGbcxas+2nVzvUe6qCBE3T0x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E16A5EA-A3A5-4CB6-9F68-4991F4AFBE64}">
  <a:tblStyle styleId="{3E16A5EA-A3A5-4CB6-9F68-4991F4AFBE64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835fa9c75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835fa9c75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835fa9c753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4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450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como-desenvolver-seu-pensamento-critico-com-o-potencial-da-ia-generativa/uso-da-ia-generativa-para-melhorar-as-conclusoes?trk=learnermappingfile" TargetMode="External"/><Relationship Id="rId22" Type="http://schemas.openxmlformats.org/officeDocument/2006/relationships/hyperlink" Target="https://www.linkedin.com/learning/primeiros-passos-com-o-microsoft-365-copilot/utilizando-o-copilot-no-word-online?trk=learnermappingfile" TargetMode="External"/><Relationship Id="rId21" Type="http://schemas.openxmlformats.org/officeDocument/2006/relationships/hyperlink" Target="https://www.linkedin.com/learning/reinvente-seu-trabalho-e-carreira-com-hacks-de-ia-para-produtividade/gere-conteudo-com-ia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primeiros-passos-com-o-microsoft-365-copilot/utilizando-o-copilot-no-excel-online?trk=learnermappingfile" TargetMode="External"/><Relationship Id="rId11" Type="http://schemas.openxmlformats.org/officeDocument/2006/relationships/hyperlink" Target="https://www.linkedin.com/learning/primeiros-passos-com-o-microsoft-365-copilot/utilizando-o-copilot-no-outlook-versao-desktop?trk=learnermappingfile" TargetMode="External"/><Relationship Id="rId10" Type="http://schemas.openxmlformats.org/officeDocument/2006/relationships/hyperlink" Target="https://www.linkedin.com/learning/ia-generativa-a-evolucao-da-busca-online-inteligente/estrategias-e-abordagens-de-busca-inteligente?trk=learnermappingfile" TargetMode="External"/><Relationship Id="rId13" Type="http://schemas.openxmlformats.org/officeDocument/2006/relationships/hyperlink" Target="https://www.linkedin.com/learning/domine-a-redacao-de-e-mails-com-o-copilot-e-o-outlook/aprenda-a-utilizar-regras-para-mensagens-com-o-microsoft-copilot?trk=learnermappingfile" TargetMode="External"/><Relationship Id="rId12" Type="http://schemas.openxmlformats.org/officeDocument/2006/relationships/hyperlink" Target="https://www.linkedin.com/learning/primeiros-passos-com-o-microsoft-365-copilot/utilizando-o-copilot-no-outlook-online?trk=learnermappingfile" TargetMode="External"/><Relationship Id="rId15" Type="http://schemas.openxmlformats.org/officeDocument/2006/relationships/hyperlink" Target="https://www.linkedin.com/learning/otimize-seu-trabalho-com-o-microsoft-copilot/aproveite-o-chat-de-ia-para-compor-seus-textos?trk=learnermappingfile" TargetMode="External"/><Relationship Id="rId14" Type="http://schemas.openxmlformats.org/officeDocument/2006/relationships/hyperlink" Target="https://www.linkedin.com/learning/domine-a-redacao-de-e-mails-com-o-copilot-e-o-outlook/aprenda-a-criar-listas-no-microsoft-to-do-com-o-copilot?trk=learnermappingfile" TargetMode="External"/><Relationship Id="rId17" Type="http://schemas.openxmlformats.org/officeDocument/2006/relationships/hyperlink" Target="https://www.linkedin.com/learning/reinvente-seu-trabalho-e-carreira-com-hacks-de-ia-para-produtividade/a-ia-pode-ajuda-lo-a-avancar-em-sua-carreira?trk=learnermappingfile" TargetMode="External"/><Relationship Id="rId16" Type="http://schemas.openxmlformats.org/officeDocument/2006/relationships/hyperlink" Target="https://www.linkedin.com/learning/otimize-seu-trabalho-com-o-microsoft-copilot/resolva-uma-variedade-de-problemas-com-o-chat-de-ia?trk=learnermappingfile" TargetMode="External"/><Relationship Id="rId19" Type="http://schemas.openxmlformats.org/officeDocument/2006/relationships/hyperlink" Target="https://www.linkedin.com/learning/como-desenvolver-seu-pensamento-critico-com-o-potencial-da-ia-generativa/a-ia-generativa-no-teste-do-pensamento-critico?trk=learnermappingfile" TargetMode="External"/><Relationship Id="rId18" Type="http://schemas.openxmlformats.org/officeDocument/2006/relationships/hyperlink" Target="https://www.linkedin.com/learning/reinvente-seu-trabalho-e-carreira-com-hacks-de-ia-para-produtividade/pense-de-forma-mais-inteligente-e-concentre-se-melhor-com-a-ia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descubra-a-inteligencia-artificial-generativa/a-ia-generativa-e-uma-ferramenta-a-servico-da-humanidade?trk=learnermappingfile" TargetMode="External"/><Relationship Id="rId9" Type="http://schemas.openxmlformats.org/officeDocument/2006/relationships/hyperlink" Target="https://www.linkedin.com/learning/ia-generativa-a-evolucao-da-busca-online-inteligente/aproveite-o-poder-da-engenharia-de-prompts?trk=learnermappingfile" TargetMode="External"/><Relationship Id="rId5" Type="http://schemas.openxmlformats.org/officeDocument/2006/relationships/hyperlink" Target="https://www.linkedin.com/learning/descubra-a-inteligencia-artificial-generativa/a-importancia-da-ia-generativa?trk=learnermappingfile" TargetMode="External"/><Relationship Id="rId6" Type="http://schemas.openxmlformats.org/officeDocument/2006/relationships/hyperlink" Target="https://www.linkedin.com/learning/reinvente-seu-trabalho-e-carreira-com-hacks-de-ia-para-produtividade/adote-uma-mentalidade-aumentada-por-ia?trk=learnermappingfile" TargetMode="External"/><Relationship Id="rId7" Type="http://schemas.openxmlformats.org/officeDocument/2006/relationships/hyperlink" Target="https://www.linkedin.com/learning/reinvente-seu-trabalho-e-carreira-com-hacks-de-ia-para-produtividade/as-sete-tarefas-de-trabalho-em-que-a-ia-podem-ajuda-lo-a-fazer-mais?trk=learnermappingfile" TargetMode="External"/><Relationship Id="rId8" Type="http://schemas.openxmlformats.org/officeDocument/2006/relationships/hyperlink" Target="https://www.linkedin.com/learning/ia-generativa-a-evolucao-da-busca-online-inteligente/o-futuro-da-busca-online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835fa9c753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835fa9c753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835fa9c753_0_0"/>
          <p:cNvSpPr txBox="1"/>
          <p:nvPr/>
        </p:nvSpPr>
        <p:spPr>
          <a:xfrm>
            <a:off x="755175" y="546650"/>
            <a:ext cx="17207400" cy="21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>
                <a:solidFill>
                  <a:schemeClr val="dk1"/>
                </a:solidFill>
              </a:rPr>
              <a:t>Repensando a produtividade na era da IA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Aumente sua produtividade na era da IA ​​aprendendo estratégias para se comunicar com impacto, gerenciar prioridades e automatizar tarefas cotidianas.</a:t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835fa9c753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{3E16A5EA-A3A5-4CB6-9F68-4991F4AFBE64}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Segunda-feira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Terça-feira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Quarta-feira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Quinta-feira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Sexta-feira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Dia 1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4"/>
                        </a:rPr>
                        <a:t>A IA generativa é uma ferramenta a serviço da humanidade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1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m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5"/>
                        </a:rPr>
                        <a:t>A importância da IA generativa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6"/>
                        </a:rPr>
                        <a:t>Adote uma mentalidade aumentada por IA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7"/>
                        </a:rPr>
                        <a:t>As sete tarefas de trabalho em que a IA podem ajudá-lo a fazer mais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8"/>
                        </a:rPr>
                        <a:t>O futuro da busca online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9"/>
                        </a:rPr>
                        <a:t>Aproveite o poder da engenharia de prompts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0"/>
                        </a:rPr>
                        <a:t>Estratégias e abordagens de busca inteligente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1"/>
                        </a:rPr>
                        <a:t>Utilizando o Copilot no Outlook versão Desktop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2"/>
                        </a:rPr>
                        <a:t>Utilizando o Copilot no Outlook Online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3"/>
                        </a:rPr>
                        <a:t>Aprenda a utilizar regras para mensagens com o Microsoft Copilot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(1m 12s)</a:t>
                      </a:r>
                      <a:b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4"/>
                        </a:rPr>
                        <a:t>Aprenda a criar listas no Microsoft To-Do com o Copilot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5"/>
                        </a:rPr>
                        <a:t>Aproveite o Chat de IA para compor seus textos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5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6"/>
                        </a:rPr>
                        <a:t>Resolva uma variedade de problemas com o Chat de IA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7"/>
                        </a:rPr>
                        <a:t>A IA pode ajudá-lo a avançar em sua carreira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8"/>
                        </a:rPr>
                        <a:t>Pense de forma mais inteligente e concentre-se melhor com a IA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9"/>
                        </a:rPr>
                        <a:t>A IA generativa no teste do pensamento crítico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12s)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20"/>
                        </a:rPr>
                        <a:t>Uso da IA generativa para melhorar as conclusões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21"/>
                        </a:rPr>
                        <a:t>Gere conteúdo com IA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0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22"/>
                        </a:rPr>
                        <a:t>Utilizando o Copilot no Word Online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23"/>
                        </a:rPr>
                        <a:t>Utilizando o Copilot no Excel Online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0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835fa9c753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7695950" y="1257850"/>
            <a:ext cx="2111574" cy="158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