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g8njumvwKrqZr6MLbdL4n48z23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B2E34CC-E0F4-41B9-958B-49D1846E259C}">
  <a:tblStyle styleId="{2B2E34CC-E0F4-41B9-958B-49D1846E259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835fa9c753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835fa9c753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835fa9c753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estrategias-para-a-promocao-da-acessibilidade-diversidade-e-inclusao-em-sua-organizacao/de-que-forma-empresas-podem-promover-ambientes-mais-inclusivos?trk=learnermappingfile" TargetMode="External"/><Relationship Id="rId22" Type="http://schemas.openxmlformats.org/officeDocument/2006/relationships/hyperlink" Target="https://www.linkedin.com/learning/diversidade-nas-empresas-como-abracar-a-comunidade-lgbtq-plus/acoes-empresariais-a-realizar?trk=learnermappingfile" TargetMode="External"/><Relationship Id="rId21" Type="http://schemas.openxmlformats.org/officeDocument/2006/relationships/hyperlink" Target="https://www.linkedin.com/learning/diversidade-nas-empresas-como-abracar-a-comunidade-lgbtq-plus/acoes-pessoais-a-realizar?trk=learnermappingfile" TargetMode="External"/><Relationship Id="rId24" Type="http://schemas.openxmlformats.org/officeDocument/2006/relationships/image" Target="../media/image10.png"/><Relationship Id="rId23" Type="http://schemas.openxmlformats.org/officeDocument/2006/relationships/hyperlink" Target="https://www.linkedin.com/learning/fundamentos-lgbtqi-plus-para-o-ambiente-de-trabalho/como-participar-da-mudanca-de-maneira-ativa?trk=learnermappingfile" TargetMode="External"/><Relationship Id="rId11" Type="http://schemas.openxmlformats.org/officeDocument/2006/relationships/hyperlink" Target="https://www.linkedin.com/learning/equidade-em-foco-o-caminho-para-a-inclusao-e-o-senso-de-pertencimento/a-equidade-fortalece-as-organizacoes?trk=learnermappingfile" TargetMode="External"/><Relationship Id="rId10" Type="http://schemas.openxmlformats.org/officeDocument/2006/relationships/hyperlink" Target="https://www.linkedin.com/learning/diversidade-nas-empresas-como-abracar-a-comunidade-lgbtq-plus/adote-uma-linguagem-inclusiva?trk=learnermappingfile" TargetMode="External"/><Relationship Id="rId13" Type="http://schemas.openxmlformats.org/officeDocument/2006/relationships/hyperlink" Target="https://www.linkedin.com/learning/dez-mitos-sobre-diversidade-e-inclusao-no-trabalho/achar-que-uma-empresa-diversa-e-automaticamente-inclusiva?trk=learnermappingfile" TargetMode="External"/><Relationship Id="rId12" Type="http://schemas.openxmlformats.org/officeDocument/2006/relationships/hyperlink" Target="https://www.linkedin.com/learning/equidade-em-foco-o-caminho-para-a-inclusao-e-o-senso-de-pertencimento/como-a-equidade-se-reflete-no-local-de-trabalho?trk=learnermappingfile" TargetMode="External"/><Relationship Id="rId15" Type="http://schemas.openxmlformats.org/officeDocument/2006/relationships/hyperlink" Target="https://www.linkedin.com/learning/dez-mitos-sobre-diversidade-e-inclusao-no-trabalho/pensar-que-a-inclusao-e-um-assunto-do-departamento-de-recursos-humanos?trk=learnermappingfile" TargetMode="External"/><Relationship Id="rId14" Type="http://schemas.openxmlformats.org/officeDocument/2006/relationships/hyperlink" Target="https://www.linkedin.com/learning/dez-mitos-sobre-diversidade-e-inclusao-no-trabalho/so-e-possivel-incentivar-a-diversidade-cognitiva-em-trabalhos-manuais?trk=learnermappingfile" TargetMode="External"/><Relationship Id="rId17" Type="http://schemas.openxmlformats.org/officeDocument/2006/relationships/hyperlink" Target="https://www.linkedin.com/learning/como-promover-uma-mentalidade-inclusiva-no-local-de-trabalho/como-criar-espacos-seguros-e-ser-corajoso?trk=learnermappingfile" TargetMode="External"/><Relationship Id="rId16" Type="http://schemas.openxmlformats.org/officeDocument/2006/relationships/hyperlink" Target="https://www.linkedin.com/learning/como-promover-uma-mentalidade-inclusiva-no-local-de-trabalho/diversidade-versus-inclusao?trk=learnermappingfile" TargetMode="External"/><Relationship Id="rId19" Type="http://schemas.openxmlformats.org/officeDocument/2006/relationships/hyperlink" Target="https://www.linkedin.com/learning/como-desenvolver-um-programa-de-diversidade-inclusao-e-senso-de-pertencimento/obtencao-de-apoio-para-o-programa-de-dis?trk=learnermappingfile" TargetMode="External"/><Relationship Id="rId18" Type="http://schemas.openxmlformats.org/officeDocument/2006/relationships/hyperlink" Target="https://www.linkedin.com/learning/como-desenvolver-um-programa-de-diversidade-inclusao-e-senso-de-pertencimento/aspectos-de-um-programa-de-dis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fundamentos-lgbtqi-plus-para-o-ambiente-de-trabalho/a-comunidade-lgbtqi-plus?trk=learnermappingfile" TargetMode="External"/><Relationship Id="rId9" Type="http://schemas.openxmlformats.org/officeDocument/2006/relationships/hyperlink" Target="https://www.linkedin.com/learning/fundamentos-lgbtqi-plus-para-o-ambiente-de-trabalho/como-apoiar-as-pessoas-lgbtqi-plus-e-se-formos-aliados?trk=learnermappingfile" TargetMode="External"/><Relationship Id="rId5" Type="http://schemas.openxmlformats.org/officeDocument/2006/relationships/hyperlink" Target="https://www.linkedin.com/learning/diversidade-nas-empresas-como-abracar-a-comunidade-lgbtq-plus/crie-uma-organizacao-inclusiva-para-a-comunidade-lgbtq-plus?trk=learnermappingfile" TargetMode="External"/><Relationship Id="rId6" Type="http://schemas.openxmlformats.org/officeDocument/2006/relationships/hyperlink" Target="https://www.linkedin.com/learning/diversidade-nas-empresas-como-abracar-a-comunidade-lgbtq-plus/reconheca-os-obstaculos-as-pessoas-lgbtq-plus-no-trabalho?trk=learnermappingfile" TargetMode="External"/><Relationship Id="rId7" Type="http://schemas.openxmlformats.org/officeDocument/2006/relationships/hyperlink" Target="https://www.linkedin.com/learning/fundamentos-lgbtqi-plus-para-o-ambiente-de-trabalho/grupo-minoritario-e-vulneravel?trk=learnermappingfile" TargetMode="External"/><Relationship Id="rId8" Type="http://schemas.openxmlformats.org/officeDocument/2006/relationships/hyperlink" Target="https://www.linkedin.com/learning/fundamentos-lgbtqi-plus-para-o-ambiente-de-trabalho/as-consequencias-da-discriminacao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835fa9c75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835fa9c753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835fa9c753_0_0"/>
          <p:cNvSpPr txBox="1"/>
          <p:nvPr/>
        </p:nvSpPr>
        <p:spPr>
          <a:xfrm>
            <a:off x="755175" y="546650"/>
            <a:ext cx="17207400" cy="21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</a:rPr>
              <a:t>Uma celebração global da comunidade LGBTQ+</a:t>
            </a:r>
            <a:endParaRPr sz="4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accent6"/>
                </a:solidFill>
              </a:rPr>
              <a:t>Celebre as vozes LGBTQ+ globais e promova a igualdade com aprendizado prático que capacita cada indivíduo a criar mudanças inclusivas — no local de trabalho e fora dele.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835fa9c753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{2B2E34CC-E0F4-41B9-958B-49D1846E259C}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Segunda-feira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Terça-feira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Quarta-feira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Quinta-feira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Sexta-feira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Dia 1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4"/>
                        </a:rPr>
                        <a:t>A comunidade LGBTQI+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1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100" u="none" cap="none" strike="noStrike">
                          <a:solidFill>
                            <a:srgbClr val="3C4345"/>
                          </a:solidFill>
                        </a:rPr>
                        <a:t>m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5"/>
                        </a:rPr>
                        <a:t>Crie uma organização inclusiva para a comunidade LGBTQ+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3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6"/>
                        </a:rPr>
                        <a:t>Reconheça os obstáculos às pessoas LGBTQ+ no trabalho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4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7"/>
                        </a:rPr>
                        <a:t>Grupo minoritário e vulnerável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8s)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5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8"/>
                        </a:rPr>
                        <a:t>As consequências da discriminação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6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9"/>
                        </a:rPr>
                        <a:t>Como apoiar as pessoas LGBTQI+: e se formos aliados?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7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0"/>
                        </a:rPr>
                        <a:t>Adote uma linguagem inclusiva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8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1"/>
                        </a:rPr>
                        <a:t>A equidade fortalece as organizações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9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2"/>
                        </a:rPr>
                        <a:t>Como a equidade se reflete no local de trabalho?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10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3"/>
                        </a:rPr>
                        <a:t>Achar que uma empresa diversa é automaticamente inclusiva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1s)</a:t>
                      </a:r>
                      <a:b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11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4"/>
                        </a:rPr>
                        <a:t>Só é possível incentivar a diversidade cognitiva em trabalhos manuais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14s)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12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5"/>
                        </a:rPr>
                        <a:t>Pensar que a inclusão é um assunto do departamento de recursos humanos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(2m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13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6"/>
                        </a:rPr>
                        <a:t>Diversidade versus inclusão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14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7"/>
                        </a:rPr>
                        <a:t>Como criar espaços seguros e ser corajoso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15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8"/>
                        </a:rPr>
                        <a:t>Aspectos de um programa de DIS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16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19"/>
                        </a:rPr>
                        <a:t>Obtenção de apoio para o programa de DIS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2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17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0"/>
                        </a:rPr>
                        <a:t>De que forma empresas podem promover ambientes mais inclusivos?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18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1"/>
                        </a:rPr>
                        <a:t>Ações pessoais a realizar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5m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19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2"/>
                        </a:rPr>
                        <a:t>Ações empresariais a realizar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Dia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 20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100" u="sng">
                          <a:solidFill>
                            <a:schemeClr val="hlink"/>
                          </a:solidFill>
                          <a:hlinkClick r:id="rId23"/>
                        </a:rPr>
                        <a:t>Como participar da mudança de maneira ativa</a:t>
                      </a:r>
                      <a:endParaRPr b="1" sz="21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835fa9c753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7695950" y="1257850"/>
            <a:ext cx="2111574" cy="158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