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206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202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203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207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99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20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0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204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200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09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20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857" r:id="rId5"/>
    <p:sldMasterId id="2147483858" r:id="rId6"/>
  </p:sldMasterIdLst>
  <p:notesMasterIdLst>
    <p:notesMasterId r:id="rId7"/>
  </p:notesMasterIdLst>
  <p:sldIdLst>
    <p:sldId id="256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33D79DB-6AA9-42F2-B350-C195A4875789}">
  <a:tblStyle styleId="{033D79DB-6AA9-42F2-B350-C195A487578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g369286d716f_3_0:notes"/>
          <p:cNvSpPr/>
          <p:nvPr>
            <p:ph idx="2" type="sldImg"/>
          </p:nvPr>
        </p:nvSpPr>
        <p:spPr>
          <a:xfrm>
            <a:off x="686157" y="1143000"/>
            <a:ext cx="5485686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3" name="Google Shape;1563;g369286d716f_3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4" name="Google Shape;1564;g369286d716f_3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1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3"/>
          <p:cNvSpPr/>
          <p:nvPr/>
        </p:nvSpPr>
        <p:spPr>
          <a:xfrm>
            <a:off x="572021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03"/>
          <p:cNvSpPr/>
          <p:nvPr/>
        </p:nvSpPr>
        <p:spPr>
          <a:xfrm>
            <a:off x="4696313" y="1356933"/>
            <a:ext cx="3847095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103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03"/>
          <p:cNvSpPr/>
          <p:nvPr/>
        </p:nvSpPr>
        <p:spPr>
          <a:xfrm flipH="1" rot="10800000">
            <a:off x="4892511" y="1884077"/>
            <a:ext cx="337006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03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07" name="Google Shape;807;p103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8" name="Google Shape;808;p103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9" name="Google Shape;809;p103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0" name="Google Shape;810;p103"/>
          <p:cNvSpPr txBox="1"/>
          <p:nvPr>
            <p:ph idx="4" type="body"/>
          </p:nvPr>
        </p:nvSpPr>
        <p:spPr>
          <a:xfrm>
            <a:off x="4860140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1" name="Google Shape;811;p103"/>
          <p:cNvSpPr txBox="1"/>
          <p:nvPr>
            <p:ph idx="5" type="body"/>
          </p:nvPr>
        </p:nvSpPr>
        <p:spPr>
          <a:xfrm>
            <a:off x="4860140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04"/>
          <p:cNvSpPr/>
          <p:nvPr/>
        </p:nvSpPr>
        <p:spPr>
          <a:xfrm>
            <a:off x="7228970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04"/>
          <p:cNvSpPr/>
          <p:nvPr/>
        </p:nvSpPr>
        <p:spPr>
          <a:xfrm>
            <a:off x="572021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04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04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17" name="Google Shape;817;p104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8" name="Google Shape;818;p104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9" name="Google Shape;819;p104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0" name="Google Shape;820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21" name="Google Shape;821;p104"/>
          <p:cNvSpPr/>
          <p:nvPr>
            <p:ph idx="4" type="pic"/>
          </p:nvPr>
        </p:nvSpPr>
        <p:spPr>
          <a:xfrm>
            <a:off x="5157921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5"/>
          <p:cNvSpPr/>
          <p:nvPr/>
        </p:nvSpPr>
        <p:spPr>
          <a:xfrm>
            <a:off x="7228970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05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105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26" name="Google Shape;826;p105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7" name="Google Shape;827;p105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8" name="Google Shape;828;p105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9" name="Google Shape;829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30" name="Google Shape;830;p105"/>
          <p:cNvSpPr/>
          <p:nvPr>
            <p:ph idx="4" type="pic"/>
          </p:nvPr>
        </p:nvSpPr>
        <p:spPr>
          <a:xfrm>
            <a:off x="5157921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/>
          <p:nvPr/>
        </p:nvSpPr>
        <p:spPr>
          <a:xfrm>
            <a:off x="-934252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06"/>
          <p:cNvSpPr/>
          <p:nvPr/>
        </p:nvSpPr>
        <p:spPr>
          <a:xfrm>
            <a:off x="4686285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06"/>
          <p:cNvSpPr/>
          <p:nvPr/>
        </p:nvSpPr>
        <p:spPr>
          <a:xfrm flipH="1" rot="10800000">
            <a:off x="4804640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106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36" name="Google Shape;836;p106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7" name="Google Shape;837;p106"/>
          <p:cNvSpPr txBox="1"/>
          <p:nvPr>
            <p:ph idx="2" type="body"/>
          </p:nvPr>
        </p:nvSpPr>
        <p:spPr>
          <a:xfrm>
            <a:off x="4812661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8" name="Google Shape;838;p106"/>
          <p:cNvSpPr txBox="1"/>
          <p:nvPr>
            <p:ph idx="3" type="body"/>
          </p:nvPr>
        </p:nvSpPr>
        <p:spPr>
          <a:xfrm>
            <a:off x="4812661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39" name="Google Shape;839;p1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493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106"/>
          <p:cNvSpPr/>
          <p:nvPr>
            <p:ph idx="4" type="pic"/>
          </p:nvPr>
        </p:nvSpPr>
        <p:spPr>
          <a:xfrm>
            <a:off x="717128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07"/>
          <p:cNvSpPr/>
          <p:nvPr/>
        </p:nvSpPr>
        <p:spPr>
          <a:xfrm>
            <a:off x="-950579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3" name="Google Shape;843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3125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107"/>
          <p:cNvSpPr/>
          <p:nvPr>
            <p:ph idx="2" type="pic"/>
          </p:nvPr>
        </p:nvSpPr>
        <p:spPr>
          <a:xfrm>
            <a:off x="798760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5" name="Google Shape;845;p107"/>
          <p:cNvSpPr/>
          <p:nvPr/>
        </p:nvSpPr>
        <p:spPr>
          <a:xfrm flipH="1" rot="10800000">
            <a:off x="5222495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07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47" name="Google Shape;847;p107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8" name="Google Shape;848;p107"/>
          <p:cNvSpPr txBox="1"/>
          <p:nvPr>
            <p:ph idx="3" type="body"/>
          </p:nvPr>
        </p:nvSpPr>
        <p:spPr>
          <a:xfrm>
            <a:off x="5187659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9" name="Google Shape;849;p107"/>
          <p:cNvSpPr txBox="1"/>
          <p:nvPr>
            <p:ph idx="4" type="body"/>
          </p:nvPr>
        </p:nvSpPr>
        <p:spPr>
          <a:xfrm>
            <a:off x="5187659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08"/>
          <p:cNvSpPr/>
          <p:nvPr/>
        </p:nvSpPr>
        <p:spPr>
          <a:xfrm>
            <a:off x="3335900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08"/>
          <p:cNvSpPr/>
          <p:nvPr/>
        </p:nvSpPr>
        <p:spPr>
          <a:xfrm>
            <a:off x="6050034" y="1356933"/>
            <a:ext cx="2500827" cy="3786568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08"/>
          <p:cNvSpPr/>
          <p:nvPr/>
        </p:nvSpPr>
        <p:spPr>
          <a:xfrm>
            <a:off x="581095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08"/>
          <p:cNvSpPr/>
          <p:nvPr/>
        </p:nvSpPr>
        <p:spPr>
          <a:xfrm flipH="1" rot="10800000">
            <a:off x="3492193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08"/>
          <p:cNvSpPr/>
          <p:nvPr/>
        </p:nvSpPr>
        <p:spPr>
          <a:xfrm flipH="1" rot="10800000">
            <a:off x="6187696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108"/>
          <p:cNvSpPr/>
          <p:nvPr/>
        </p:nvSpPr>
        <p:spPr>
          <a:xfrm flipH="1" rot="10800000">
            <a:off x="742307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08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8" name="Google Shape;858;p108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59" name="Google Shape;859;p108"/>
          <p:cNvSpPr txBox="1"/>
          <p:nvPr>
            <p:ph idx="2" type="body"/>
          </p:nvPr>
        </p:nvSpPr>
        <p:spPr>
          <a:xfrm>
            <a:off x="706156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0" name="Google Shape;860;p108"/>
          <p:cNvSpPr txBox="1"/>
          <p:nvPr>
            <p:ph idx="3" type="body"/>
          </p:nvPr>
        </p:nvSpPr>
        <p:spPr>
          <a:xfrm>
            <a:off x="725011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1" name="Google Shape;861;p108"/>
          <p:cNvSpPr txBox="1"/>
          <p:nvPr>
            <p:ph idx="4" type="body"/>
          </p:nvPr>
        </p:nvSpPr>
        <p:spPr>
          <a:xfrm>
            <a:off x="3467043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2" name="Google Shape;862;p108"/>
          <p:cNvSpPr txBox="1"/>
          <p:nvPr>
            <p:ph idx="5" type="body"/>
          </p:nvPr>
        </p:nvSpPr>
        <p:spPr>
          <a:xfrm>
            <a:off x="3485899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3" name="Google Shape;863;p108"/>
          <p:cNvSpPr txBox="1"/>
          <p:nvPr>
            <p:ph idx="6" type="body"/>
          </p:nvPr>
        </p:nvSpPr>
        <p:spPr>
          <a:xfrm>
            <a:off x="6169481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4" name="Google Shape;864;p108"/>
          <p:cNvSpPr txBox="1"/>
          <p:nvPr>
            <p:ph idx="7" type="body"/>
          </p:nvPr>
        </p:nvSpPr>
        <p:spPr>
          <a:xfrm>
            <a:off x="6188337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0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67" name="Google Shape;867;p109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8" name="Google Shape;868;p109"/>
          <p:cNvSpPr/>
          <p:nvPr/>
        </p:nvSpPr>
        <p:spPr>
          <a:xfrm>
            <a:off x="572021" y="1356933"/>
            <a:ext cx="8000474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09"/>
          <p:cNvSpPr/>
          <p:nvPr/>
        </p:nvSpPr>
        <p:spPr>
          <a:xfrm flipH="1" rot="10800000">
            <a:off x="684193" y="191452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09"/>
          <p:cNvSpPr/>
          <p:nvPr/>
        </p:nvSpPr>
        <p:spPr>
          <a:xfrm>
            <a:off x="2693349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09"/>
          <p:cNvSpPr/>
          <p:nvPr/>
        </p:nvSpPr>
        <p:spPr>
          <a:xfrm>
            <a:off x="4719312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09"/>
          <p:cNvSpPr/>
          <p:nvPr/>
        </p:nvSpPr>
        <p:spPr>
          <a:xfrm>
            <a:off x="6714107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109"/>
          <p:cNvSpPr txBox="1"/>
          <p:nvPr>
            <p:ph idx="2" type="body"/>
          </p:nvPr>
        </p:nvSpPr>
        <p:spPr>
          <a:xfrm>
            <a:off x="684193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4" name="Google Shape;874;p109"/>
          <p:cNvSpPr txBox="1"/>
          <p:nvPr>
            <p:ph idx="3" type="body"/>
          </p:nvPr>
        </p:nvSpPr>
        <p:spPr>
          <a:xfrm>
            <a:off x="703049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5" name="Google Shape;875;p109"/>
          <p:cNvSpPr txBox="1"/>
          <p:nvPr>
            <p:ph idx="4" type="body"/>
          </p:nvPr>
        </p:nvSpPr>
        <p:spPr>
          <a:xfrm>
            <a:off x="2693349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6" name="Google Shape;876;p109"/>
          <p:cNvSpPr txBox="1"/>
          <p:nvPr>
            <p:ph idx="5" type="body"/>
          </p:nvPr>
        </p:nvSpPr>
        <p:spPr>
          <a:xfrm>
            <a:off x="2712204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7" name="Google Shape;877;p109"/>
          <p:cNvSpPr txBox="1"/>
          <p:nvPr>
            <p:ph idx="6" type="body"/>
          </p:nvPr>
        </p:nvSpPr>
        <p:spPr>
          <a:xfrm>
            <a:off x="4710971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8" name="Google Shape;878;p109"/>
          <p:cNvSpPr txBox="1"/>
          <p:nvPr>
            <p:ph idx="7" type="body"/>
          </p:nvPr>
        </p:nvSpPr>
        <p:spPr>
          <a:xfrm>
            <a:off x="4729827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9" name="Google Shape;879;p109"/>
          <p:cNvSpPr txBox="1"/>
          <p:nvPr>
            <p:ph idx="8" type="body"/>
          </p:nvPr>
        </p:nvSpPr>
        <p:spPr>
          <a:xfrm>
            <a:off x="6705890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0" name="Google Shape;880;p109"/>
          <p:cNvSpPr txBox="1"/>
          <p:nvPr>
            <p:ph idx="9" type="body"/>
          </p:nvPr>
        </p:nvSpPr>
        <p:spPr>
          <a:xfrm>
            <a:off x="6724746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110"/>
          <p:cNvSpPr/>
          <p:nvPr/>
        </p:nvSpPr>
        <p:spPr>
          <a:xfrm>
            <a:off x="343450" y="1356932"/>
            <a:ext cx="8457098" cy="3786568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110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4" name="Google Shape;884;p110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85" name="Google Shape;885;p110"/>
          <p:cNvSpPr/>
          <p:nvPr/>
        </p:nvSpPr>
        <p:spPr>
          <a:xfrm flipH="1" rot="10800000">
            <a:off x="582140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110"/>
          <p:cNvSpPr txBox="1"/>
          <p:nvPr>
            <p:ph idx="2" type="body"/>
          </p:nvPr>
        </p:nvSpPr>
        <p:spPr>
          <a:xfrm>
            <a:off x="582140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7" name="Google Shape;887;p110"/>
          <p:cNvSpPr txBox="1"/>
          <p:nvPr>
            <p:ph idx="3" type="body"/>
          </p:nvPr>
        </p:nvSpPr>
        <p:spPr>
          <a:xfrm>
            <a:off x="582140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8" name="Google Shape;888;p110"/>
          <p:cNvSpPr/>
          <p:nvPr/>
        </p:nvSpPr>
        <p:spPr>
          <a:xfrm flipH="1" rot="10800000">
            <a:off x="2268792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10"/>
          <p:cNvSpPr txBox="1"/>
          <p:nvPr>
            <p:ph idx="4" type="body"/>
          </p:nvPr>
        </p:nvSpPr>
        <p:spPr>
          <a:xfrm>
            <a:off x="2268792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0" name="Google Shape;890;p110"/>
          <p:cNvSpPr txBox="1"/>
          <p:nvPr>
            <p:ph idx="5" type="body"/>
          </p:nvPr>
        </p:nvSpPr>
        <p:spPr>
          <a:xfrm>
            <a:off x="2268792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1" name="Google Shape;891;p110"/>
          <p:cNvSpPr/>
          <p:nvPr/>
        </p:nvSpPr>
        <p:spPr>
          <a:xfrm flipH="1" rot="10800000">
            <a:off x="3949061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110"/>
          <p:cNvSpPr txBox="1"/>
          <p:nvPr>
            <p:ph idx="6" type="body"/>
          </p:nvPr>
        </p:nvSpPr>
        <p:spPr>
          <a:xfrm>
            <a:off x="3949062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3" name="Google Shape;893;p110"/>
          <p:cNvSpPr txBox="1"/>
          <p:nvPr>
            <p:ph idx="7" type="body"/>
          </p:nvPr>
        </p:nvSpPr>
        <p:spPr>
          <a:xfrm>
            <a:off x="3949062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4" name="Google Shape;894;p110"/>
          <p:cNvSpPr/>
          <p:nvPr/>
        </p:nvSpPr>
        <p:spPr>
          <a:xfrm flipH="1" rot="10800000">
            <a:off x="5627980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110"/>
          <p:cNvSpPr txBox="1"/>
          <p:nvPr>
            <p:ph idx="8" type="body"/>
          </p:nvPr>
        </p:nvSpPr>
        <p:spPr>
          <a:xfrm>
            <a:off x="5627980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6" name="Google Shape;896;p110"/>
          <p:cNvSpPr txBox="1"/>
          <p:nvPr>
            <p:ph idx="9" type="body"/>
          </p:nvPr>
        </p:nvSpPr>
        <p:spPr>
          <a:xfrm>
            <a:off x="5627980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7" name="Google Shape;897;p110"/>
          <p:cNvSpPr/>
          <p:nvPr/>
        </p:nvSpPr>
        <p:spPr>
          <a:xfrm flipH="1" rot="10800000">
            <a:off x="7295163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110"/>
          <p:cNvSpPr txBox="1"/>
          <p:nvPr>
            <p:ph idx="13" type="body"/>
          </p:nvPr>
        </p:nvSpPr>
        <p:spPr>
          <a:xfrm>
            <a:off x="7295163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9" name="Google Shape;899;p110"/>
          <p:cNvSpPr txBox="1"/>
          <p:nvPr>
            <p:ph idx="14" type="body"/>
          </p:nvPr>
        </p:nvSpPr>
        <p:spPr>
          <a:xfrm>
            <a:off x="7295163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11"/>
          <p:cNvSpPr/>
          <p:nvPr/>
        </p:nvSpPr>
        <p:spPr>
          <a:xfrm>
            <a:off x="571181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111"/>
          <p:cNvSpPr/>
          <p:nvPr/>
        </p:nvSpPr>
        <p:spPr>
          <a:xfrm>
            <a:off x="6050034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11"/>
          <p:cNvSpPr/>
          <p:nvPr/>
        </p:nvSpPr>
        <p:spPr>
          <a:xfrm flipH="1" rot="10800000">
            <a:off x="6187696" y="185737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11"/>
          <p:cNvSpPr/>
          <p:nvPr/>
        </p:nvSpPr>
        <p:spPr>
          <a:xfrm>
            <a:off x="3335900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11"/>
          <p:cNvSpPr/>
          <p:nvPr/>
        </p:nvSpPr>
        <p:spPr>
          <a:xfrm flipH="1" rot="10800000">
            <a:off x="3492193" y="185737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11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07" name="Google Shape;907;p11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8" name="Google Shape;908;p111"/>
          <p:cNvSpPr txBox="1"/>
          <p:nvPr>
            <p:ph idx="2" type="body"/>
          </p:nvPr>
        </p:nvSpPr>
        <p:spPr>
          <a:xfrm>
            <a:off x="592854" y="1509279"/>
            <a:ext cx="2479154" cy="106247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500"/>
              <a:buNone/>
              <a:defRPr b="1" i="0" sz="25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9" name="Google Shape;909;p111"/>
          <p:cNvSpPr txBox="1"/>
          <p:nvPr>
            <p:ph idx="3" type="body"/>
          </p:nvPr>
        </p:nvSpPr>
        <p:spPr>
          <a:xfrm>
            <a:off x="592854" y="2571750"/>
            <a:ext cx="2479154" cy="90431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0" name="Google Shape;910;p111"/>
          <p:cNvSpPr txBox="1"/>
          <p:nvPr>
            <p:ph idx="4" type="body"/>
          </p:nvPr>
        </p:nvSpPr>
        <p:spPr>
          <a:xfrm>
            <a:off x="3467043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1" name="Google Shape;911;p111"/>
          <p:cNvSpPr txBox="1"/>
          <p:nvPr>
            <p:ph idx="5" type="body"/>
          </p:nvPr>
        </p:nvSpPr>
        <p:spPr>
          <a:xfrm>
            <a:off x="3485899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2" name="Google Shape;912;p111"/>
          <p:cNvSpPr txBox="1"/>
          <p:nvPr>
            <p:ph idx="6" type="body"/>
          </p:nvPr>
        </p:nvSpPr>
        <p:spPr>
          <a:xfrm>
            <a:off x="6169481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3" name="Google Shape;913;p111"/>
          <p:cNvSpPr txBox="1"/>
          <p:nvPr>
            <p:ph idx="7" type="body"/>
          </p:nvPr>
        </p:nvSpPr>
        <p:spPr>
          <a:xfrm>
            <a:off x="6188337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12"/>
          <p:cNvSpPr/>
          <p:nvPr/>
        </p:nvSpPr>
        <p:spPr>
          <a:xfrm>
            <a:off x="571181" y="571500"/>
            <a:ext cx="2500827" cy="457200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12"/>
          <p:cNvSpPr/>
          <p:nvPr/>
        </p:nvSpPr>
        <p:spPr>
          <a:xfrm>
            <a:off x="6050034" y="571500"/>
            <a:ext cx="2500827" cy="457200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12"/>
          <p:cNvSpPr/>
          <p:nvPr/>
        </p:nvSpPr>
        <p:spPr>
          <a:xfrm flipH="1" rot="10800000">
            <a:off x="6187696" y="1071942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12"/>
          <p:cNvSpPr/>
          <p:nvPr/>
        </p:nvSpPr>
        <p:spPr>
          <a:xfrm>
            <a:off x="3335900" y="571500"/>
            <a:ext cx="2500827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112"/>
          <p:cNvSpPr/>
          <p:nvPr/>
        </p:nvSpPr>
        <p:spPr>
          <a:xfrm flipH="1" rot="10800000">
            <a:off x="3492193" y="1071942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112"/>
          <p:cNvSpPr txBox="1"/>
          <p:nvPr>
            <p:ph type="title"/>
          </p:nvPr>
        </p:nvSpPr>
        <p:spPr>
          <a:xfrm>
            <a:off x="592854" y="728735"/>
            <a:ext cx="2479154" cy="99090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lvl="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1" name="Google Shape;921;p112"/>
          <p:cNvSpPr txBox="1"/>
          <p:nvPr>
            <p:ph idx="1" type="body"/>
          </p:nvPr>
        </p:nvSpPr>
        <p:spPr>
          <a:xfrm>
            <a:off x="592854" y="1786317"/>
            <a:ext cx="2479154" cy="90431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2" name="Google Shape;922;p112"/>
          <p:cNvSpPr txBox="1"/>
          <p:nvPr>
            <p:ph idx="2" type="body"/>
          </p:nvPr>
        </p:nvSpPr>
        <p:spPr>
          <a:xfrm>
            <a:off x="3467043" y="723846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3" name="Google Shape;923;p112"/>
          <p:cNvSpPr txBox="1"/>
          <p:nvPr>
            <p:ph idx="3" type="body"/>
          </p:nvPr>
        </p:nvSpPr>
        <p:spPr>
          <a:xfrm>
            <a:off x="3485899" y="1239085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4" name="Google Shape;924;p112"/>
          <p:cNvSpPr txBox="1"/>
          <p:nvPr>
            <p:ph idx="4" type="body"/>
          </p:nvPr>
        </p:nvSpPr>
        <p:spPr>
          <a:xfrm>
            <a:off x="6169481" y="723846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5" name="Google Shape;925;p112"/>
          <p:cNvSpPr txBox="1"/>
          <p:nvPr>
            <p:ph idx="5" type="body"/>
          </p:nvPr>
        </p:nvSpPr>
        <p:spPr>
          <a:xfrm>
            <a:off x="6188337" y="1239085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13"/>
          <p:cNvSpPr txBox="1"/>
          <p:nvPr>
            <p:ph type="title"/>
          </p:nvPr>
        </p:nvSpPr>
        <p:spPr>
          <a:xfrm>
            <a:off x="3887881" y="1048600"/>
            <a:ext cx="4169220" cy="164408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8" name="Google Shape;928;p113"/>
          <p:cNvSpPr txBox="1"/>
          <p:nvPr>
            <p:ph idx="1" type="body"/>
          </p:nvPr>
        </p:nvSpPr>
        <p:spPr>
          <a:xfrm>
            <a:off x="3887881" y="2932726"/>
            <a:ext cx="2594477" cy="7655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9" name="Google Shape;929;p113"/>
          <p:cNvSpPr txBox="1"/>
          <p:nvPr>
            <p:ph idx="2" type="body"/>
          </p:nvPr>
        </p:nvSpPr>
        <p:spPr>
          <a:xfrm>
            <a:off x="3887881" y="3744613"/>
            <a:ext cx="2488923" cy="25635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0" name="Google Shape;930;p113"/>
          <p:cNvSpPr/>
          <p:nvPr>
            <p:ph idx="3" type="pic"/>
          </p:nvPr>
        </p:nvSpPr>
        <p:spPr>
          <a:xfrm>
            <a:off x="-2469313" y="-554568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931" name="Google Shape;931;p1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14"/>
          <p:cNvSpPr txBox="1"/>
          <p:nvPr>
            <p:ph type="title"/>
          </p:nvPr>
        </p:nvSpPr>
        <p:spPr>
          <a:xfrm>
            <a:off x="5689858" y="1236547"/>
            <a:ext cx="2631334" cy="950556"/>
          </a:xfrm>
          <a:prstGeom prst="rect">
            <a:avLst/>
          </a:prstGeom>
          <a:noFill/>
          <a:ln>
            <a:noFill/>
          </a:ln>
        </p:spPr>
        <p:txBody>
          <a:bodyPr anchorCtr="0" anchor="b" bIns="18050" lIns="18050" spcFirstLastPara="1" rIns="18050" wrap="square" tIns="1805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b="0"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4" name="Google Shape;934;p114"/>
          <p:cNvSpPr txBox="1"/>
          <p:nvPr>
            <p:ph idx="1" type="body"/>
          </p:nvPr>
        </p:nvSpPr>
        <p:spPr>
          <a:xfrm>
            <a:off x="5696994" y="2312865"/>
            <a:ext cx="2568008" cy="174478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5" name="Google Shape;935;p11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15"/>
          <p:cNvSpPr txBox="1"/>
          <p:nvPr>
            <p:ph type="title"/>
          </p:nvPr>
        </p:nvSpPr>
        <p:spPr>
          <a:xfrm>
            <a:off x="4946363" y="523374"/>
            <a:ext cx="3605616" cy="38196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8" name="Google Shape;938;p115"/>
          <p:cNvSpPr txBox="1"/>
          <p:nvPr>
            <p:ph idx="1" type="body"/>
          </p:nvPr>
        </p:nvSpPr>
        <p:spPr>
          <a:xfrm>
            <a:off x="4946363" y="1210958"/>
            <a:ext cx="3605616" cy="326350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7125" lIns="34275" spcFirstLastPara="1" rIns="34275" wrap="square" tIns="1712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Arial"/>
              <a:buChar char="•"/>
              <a:defRPr b="0" i="0" sz="21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  <a:defRPr b="0" i="0" sz="1500"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9" name="Google Shape;939;p115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16"/>
          <p:cNvSpPr txBox="1"/>
          <p:nvPr>
            <p:ph type="title"/>
          </p:nvPr>
        </p:nvSpPr>
        <p:spPr>
          <a:xfrm>
            <a:off x="4644024" y="1629636"/>
            <a:ext cx="3269449" cy="96938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2" name="Google Shape;942;p116"/>
          <p:cNvSpPr txBox="1"/>
          <p:nvPr>
            <p:ph idx="1" type="body"/>
          </p:nvPr>
        </p:nvSpPr>
        <p:spPr>
          <a:xfrm>
            <a:off x="4644024" y="2617688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3" name="Google Shape;943;p116"/>
          <p:cNvSpPr/>
          <p:nvPr>
            <p:ph idx="2" type="pic"/>
          </p:nvPr>
        </p:nvSpPr>
        <p:spPr>
          <a:xfrm>
            <a:off x="0" y="0"/>
            <a:ext cx="3086293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17"/>
          <p:cNvSpPr txBox="1"/>
          <p:nvPr>
            <p:ph type="title"/>
          </p:nvPr>
        </p:nvSpPr>
        <p:spPr>
          <a:xfrm>
            <a:off x="1394528" y="1658895"/>
            <a:ext cx="3275718" cy="101572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6" name="Google Shape;946;p117"/>
          <p:cNvSpPr txBox="1"/>
          <p:nvPr>
            <p:ph idx="1" type="body"/>
          </p:nvPr>
        </p:nvSpPr>
        <p:spPr>
          <a:xfrm>
            <a:off x="1394528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7" name="Google Shape;947;p117"/>
          <p:cNvSpPr/>
          <p:nvPr>
            <p:ph idx="2" type="pic"/>
          </p:nvPr>
        </p:nvSpPr>
        <p:spPr>
          <a:xfrm>
            <a:off x="6057707" y="0"/>
            <a:ext cx="3086293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18"/>
          <p:cNvSpPr txBox="1"/>
          <p:nvPr>
            <p:ph type="title"/>
          </p:nvPr>
        </p:nvSpPr>
        <p:spPr>
          <a:xfrm>
            <a:off x="6057707" y="1218240"/>
            <a:ext cx="2599391" cy="109633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0" name="Google Shape;950;p118"/>
          <p:cNvSpPr txBox="1"/>
          <p:nvPr>
            <p:ph idx="1" type="body"/>
          </p:nvPr>
        </p:nvSpPr>
        <p:spPr>
          <a:xfrm>
            <a:off x="6077349" y="2450045"/>
            <a:ext cx="2466059" cy="15055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1" name="Google Shape;951;p118"/>
          <p:cNvSpPr/>
          <p:nvPr>
            <p:ph idx="2" type="pic"/>
          </p:nvPr>
        </p:nvSpPr>
        <p:spPr>
          <a:xfrm>
            <a:off x="0" y="0"/>
            <a:ext cx="581485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19"/>
          <p:cNvSpPr txBox="1"/>
          <p:nvPr>
            <p:ph type="title"/>
          </p:nvPr>
        </p:nvSpPr>
        <p:spPr>
          <a:xfrm>
            <a:off x="582225" y="1218240"/>
            <a:ext cx="2589187" cy="109633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4" name="Google Shape;954;p119"/>
          <p:cNvSpPr txBox="1"/>
          <p:nvPr>
            <p:ph idx="1" type="body"/>
          </p:nvPr>
        </p:nvSpPr>
        <p:spPr>
          <a:xfrm>
            <a:off x="590005" y="2450045"/>
            <a:ext cx="2466059" cy="15055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5" name="Google Shape;955;p119"/>
          <p:cNvSpPr/>
          <p:nvPr>
            <p:ph idx="2" type="pic"/>
          </p:nvPr>
        </p:nvSpPr>
        <p:spPr>
          <a:xfrm>
            <a:off x="3314864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20"/>
          <p:cNvSpPr txBox="1"/>
          <p:nvPr>
            <p:ph type="title"/>
          </p:nvPr>
        </p:nvSpPr>
        <p:spPr>
          <a:xfrm>
            <a:off x="542935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8" name="Google Shape;958;p120"/>
          <p:cNvSpPr txBox="1"/>
          <p:nvPr>
            <p:ph idx="1" type="body"/>
          </p:nvPr>
        </p:nvSpPr>
        <p:spPr>
          <a:xfrm>
            <a:off x="540566" y="2019914"/>
            <a:ext cx="2529074" cy="20010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9" name="Google Shape;959;p120"/>
          <p:cNvSpPr/>
          <p:nvPr>
            <p:ph idx="2" type="pic"/>
          </p:nvPr>
        </p:nvSpPr>
        <p:spPr>
          <a:xfrm>
            <a:off x="3314864" y="1091167"/>
            <a:ext cx="5829136" cy="296116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21"/>
          <p:cNvSpPr/>
          <p:nvPr>
            <p:ph idx="2" type="pic"/>
          </p:nvPr>
        </p:nvSpPr>
        <p:spPr>
          <a:xfrm>
            <a:off x="0" y="1091167"/>
            <a:ext cx="5829136" cy="296116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2" name="Google Shape;962;p121"/>
          <p:cNvSpPr txBox="1"/>
          <p:nvPr>
            <p:ph type="title"/>
          </p:nvPr>
        </p:nvSpPr>
        <p:spPr>
          <a:xfrm>
            <a:off x="6060076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3" name="Google Shape;963;p121"/>
          <p:cNvSpPr txBox="1"/>
          <p:nvPr>
            <p:ph idx="1" type="body"/>
          </p:nvPr>
        </p:nvSpPr>
        <p:spPr>
          <a:xfrm>
            <a:off x="6057707" y="2019914"/>
            <a:ext cx="2529074" cy="20010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22"/>
          <p:cNvSpPr txBox="1"/>
          <p:nvPr>
            <p:ph type="title"/>
          </p:nvPr>
        </p:nvSpPr>
        <p:spPr>
          <a:xfrm>
            <a:off x="542935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6" name="Google Shape;966;p122"/>
          <p:cNvSpPr txBox="1"/>
          <p:nvPr>
            <p:ph idx="1" type="body"/>
          </p:nvPr>
        </p:nvSpPr>
        <p:spPr>
          <a:xfrm>
            <a:off x="540566" y="2019914"/>
            <a:ext cx="2529073" cy="217862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7" name="Google Shape;967;p122"/>
          <p:cNvSpPr/>
          <p:nvPr>
            <p:ph idx="2" type="pic"/>
          </p:nvPr>
        </p:nvSpPr>
        <p:spPr>
          <a:xfrm>
            <a:off x="3314864" y="571500"/>
            <a:ext cx="274284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8" name="Google Shape;968;p122"/>
          <p:cNvSpPr/>
          <p:nvPr>
            <p:ph idx="3" type="pic"/>
          </p:nvPr>
        </p:nvSpPr>
        <p:spPr>
          <a:xfrm>
            <a:off x="6187343" y="571500"/>
            <a:ext cx="2356065" cy="117033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22"/>
          <p:cNvSpPr/>
          <p:nvPr>
            <p:ph idx="4" type="pic"/>
          </p:nvPr>
        </p:nvSpPr>
        <p:spPr>
          <a:xfrm>
            <a:off x="6187343" y="1862211"/>
            <a:ext cx="2356065" cy="270979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23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123"/>
          <p:cNvSpPr txBox="1"/>
          <p:nvPr>
            <p:ph type="title"/>
          </p:nvPr>
        </p:nvSpPr>
        <p:spPr>
          <a:xfrm>
            <a:off x="533927" y="1779373"/>
            <a:ext cx="2833403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73" name="Google Shape;973;p123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74" name="Google Shape;974;p123"/>
          <p:cNvSpPr/>
          <p:nvPr>
            <p:ph idx="2" type="pic"/>
          </p:nvPr>
        </p:nvSpPr>
        <p:spPr>
          <a:xfrm>
            <a:off x="4019820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5" name="Google Shape;975;p123"/>
          <p:cNvSpPr/>
          <p:nvPr>
            <p:ph idx="3" type="pic"/>
          </p:nvPr>
        </p:nvSpPr>
        <p:spPr>
          <a:xfrm>
            <a:off x="5566167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6" name="Google Shape;976;p123"/>
          <p:cNvSpPr/>
          <p:nvPr>
            <p:ph idx="4" type="pic"/>
          </p:nvPr>
        </p:nvSpPr>
        <p:spPr>
          <a:xfrm>
            <a:off x="712048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7" name="Google Shape;977;p123"/>
          <p:cNvSpPr/>
          <p:nvPr>
            <p:ph idx="5" type="pic"/>
          </p:nvPr>
        </p:nvSpPr>
        <p:spPr>
          <a:xfrm>
            <a:off x="401982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8" name="Google Shape;978;p123"/>
          <p:cNvSpPr/>
          <p:nvPr>
            <p:ph idx="6" type="pic"/>
          </p:nvPr>
        </p:nvSpPr>
        <p:spPr>
          <a:xfrm>
            <a:off x="557414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9" name="Google Shape;979;p123"/>
          <p:cNvSpPr/>
          <p:nvPr>
            <p:ph idx="7" type="pic"/>
          </p:nvPr>
        </p:nvSpPr>
        <p:spPr>
          <a:xfrm>
            <a:off x="712846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0" name="Google Shape;980;p123"/>
          <p:cNvSpPr/>
          <p:nvPr>
            <p:ph idx="8" type="pic"/>
          </p:nvPr>
        </p:nvSpPr>
        <p:spPr>
          <a:xfrm>
            <a:off x="401982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1" name="Google Shape;981;p123"/>
          <p:cNvSpPr/>
          <p:nvPr>
            <p:ph idx="9" type="pic"/>
          </p:nvPr>
        </p:nvSpPr>
        <p:spPr>
          <a:xfrm>
            <a:off x="557414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2" name="Google Shape;982;p123"/>
          <p:cNvSpPr/>
          <p:nvPr>
            <p:ph idx="13" type="pic"/>
          </p:nvPr>
        </p:nvSpPr>
        <p:spPr>
          <a:xfrm>
            <a:off x="712846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4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85" name="Google Shape;985;p124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86" name="Google Shape;986;p124"/>
          <p:cNvSpPr/>
          <p:nvPr>
            <p:ph idx="2" type="pic"/>
          </p:nvPr>
        </p:nvSpPr>
        <p:spPr>
          <a:xfrm>
            <a:off x="3314864" y="571501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7" name="Google Shape;987;p124"/>
          <p:cNvSpPr/>
          <p:nvPr>
            <p:ph idx="3" type="pic"/>
          </p:nvPr>
        </p:nvSpPr>
        <p:spPr>
          <a:xfrm>
            <a:off x="3314864" y="2589028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8" name="Google Shape;988;p124"/>
          <p:cNvSpPr/>
          <p:nvPr>
            <p:ph idx="4" type="pic"/>
          </p:nvPr>
        </p:nvSpPr>
        <p:spPr>
          <a:xfrm>
            <a:off x="6687603" y="571501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9" name="Google Shape;989;p124"/>
          <p:cNvSpPr/>
          <p:nvPr>
            <p:ph idx="5" type="pic"/>
          </p:nvPr>
        </p:nvSpPr>
        <p:spPr>
          <a:xfrm>
            <a:off x="6687603" y="2589028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25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2" name="Google Shape;992;p125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3" name="Google Shape;993;p125"/>
          <p:cNvSpPr/>
          <p:nvPr>
            <p:ph idx="2" type="pic"/>
          </p:nvPr>
        </p:nvSpPr>
        <p:spPr>
          <a:xfrm>
            <a:off x="3314864" y="571501"/>
            <a:ext cx="2499987" cy="400049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4" name="Google Shape;994;p125"/>
          <p:cNvSpPr/>
          <p:nvPr>
            <p:ph idx="3" type="pic"/>
          </p:nvPr>
        </p:nvSpPr>
        <p:spPr>
          <a:xfrm>
            <a:off x="6058302" y="571501"/>
            <a:ext cx="2485106" cy="400049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126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7" name="Google Shape;997;p126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8" name="Google Shape;998;p126"/>
          <p:cNvSpPr/>
          <p:nvPr>
            <p:ph idx="2" type="pic"/>
          </p:nvPr>
        </p:nvSpPr>
        <p:spPr>
          <a:xfrm>
            <a:off x="3914860" y="571501"/>
            <a:ext cx="4001086" cy="39999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/>
          <p:nvPr>
            <p:ph idx="2" type="pic"/>
          </p:nvPr>
        </p:nvSpPr>
        <p:spPr>
          <a:xfrm>
            <a:off x="-11842" y="571500"/>
            <a:ext cx="5829136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27"/>
          <p:cNvSpPr/>
          <p:nvPr>
            <p:ph idx="3" type="pic"/>
          </p:nvPr>
        </p:nvSpPr>
        <p:spPr>
          <a:xfrm>
            <a:off x="6057707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28"/>
          <p:cNvSpPr/>
          <p:nvPr>
            <p:ph idx="2" type="pic"/>
          </p:nvPr>
        </p:nvSpPr>
        <p:spPr>
          <a:xfrm>
            <a:off x="-11842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28"/>
          <p:cNvSpPr/>
          <p:nvPr>
            <p:ph idx="3" type="pic"/>
          </p:nvPr>
        </p:nvSpPr>
        <p:spPr>
          <a:xfrm>
            <a:off x="6057707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29"/>
          <p:cNvSpPr/>
          <p:nvPr>
            <p:ph idx="2" type="pic"/>
          </p:nvPr>
        </p:nvSpPr>
        <p:spPr>
          <a:xfrm>
            <a:off x="3321457" y="571500"/>
            <a:ext cx="5829136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29"/>
          <p:cNvSpPr/>
          <p:nvPr>
            <p:ph idx="3" type="pic"/>
          </p:nvPr>
        </p:nvSpPr>
        <p:spPr>
          <a:xfrm>
            <a:off x="-929093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1008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0"/>
          <p:cNvSpPr/>
          <p:nvPr>
            <p:ph idx="2" type="pic"/>
          </p:nvPr>
        </p:nvSpPr>
        <p:spPr>
          <a:xfrm>
            <a:off x="3321457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30"/>
          <p:cNvSpPr/>
          <p:nvPr>
            <p:ph idx="3" type="pic"/>
          </p:nvPr>
        </p:nvSpPr>
        <p:spPr>
          <a:xfrm>
            <a:off x="-929093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1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59" name="Google Shape;59;p15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" name="Google Shape;60;p15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32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5" name="Google Shape;1015;p132"/>
          <p:cNvSpPr txBox="1"/>
          <p:nvPr>
            <p:ph type="title"/>
          </p:nvPr>
        </p:nvSpPr>
        <p:spPr>
          <a:xfrm>
            <a:off x="1362843" y="1612557"/>
            <a:ext cx="2323795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16" name="Google Shape;1016;p132"/>
          <p:cNvSpPr txBox="1"/>
          <p:nvPr>
            <p:ph idx="1" type="body"/>
          </p:nvPr>
        </p:nvSpPr>
        <p:spPr>
          <a:xfrm flipH="1">
            <a:off x="1384318" y="2657475"/>
            <a:ext cx="2302321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133"/>
          <p:cNvSpPr/>
          <p:nvPr>
            <p:ph idx="2" type="pic"/>
          </p:nvPr>
        </p:nvSpPr>
        <p:spPr>
          <a:xfrm flipH="1">
            <a:off x="-1" y="0"/>
            <a:ext cx="9144001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9" name="Google Shape;1019;p133"/>
          <p:cNvSpPr txBox="1"/>
          <p:nvPr>
            <p:ph type="title"/>
          </p:nvPr>
        </p:nvSpPr>
        <p:spPr>
          <a:xfrm>
            <a:off x="5469814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0" name="Google Shape;1020;p133"/>
          <p:cNvSpPr txBox="1"/>
          <p:nvPr>
            <p:ph idx="1" type="body"/>
          </p:nvPr>
        </p:nvSpPr>
        <p:spPr>
          <a:xfrm flipH="1">
            <a:off x="5491287" y="2657475"/>
            <a:ext cx="2302321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3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3" name="Google Shape;1023;p134"/>
          <p:cNvSpPr txBox="1"/>
          <p:nvPr>
            <p:ph type="title"/>
          </p:nvPr>
        </p:nvSpPr>
        <p:spPr>
          <a:xfrm>
            <a:off x="1223162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4" name="Google Shape;1024;p134"/>
          <p:cNvSpPr txBox="1"/>
          <p:nvPr>
            <p:ph idx="1" type="body"/>
          </p:nvPr>
        </p:nvSpPr>
        <p:spPr>
          <a:xfrm flipH="1">
            <a:off x="1244637" y="2657475"/>
            <a:ext cx="22715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3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7" name="Google Shape;1027;p135"/>
          <p:cNvSpPr txBox="1"/>
          <p:nvPr>
            <p:ph type="title"/>
          </p:nvPr>
        </p:nvSpPr>
        <p:spPr>
          <a:xfrm>
            <a:off x="5795161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8" name="Google Shape;1028;p135"/>
          <p:cNvSpPr txBox="1"/>
          <p:nvPr>
            <p:ph idx="1" type="body"/>
          </p:nvPr>
        </p:nvSpPr>
        <p:spPr>
          <a:xfrm flipH="1">
            <a:off x="5816636" y="2657475"/>
            <a:ext cx="22715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29" name="Google Shape;1029;p135"/>
          <p:cNvSpPr txBox="1"/>
          <p:nvPr/>
        </p:nvSpPr>
        <p:spPr>
          <a:xfrm>
            <a:off x="1055834" y="1612557"/>
            <a:ext cx="2323968" cy="218791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6"/>
          <p:cNvSpPr/>
          <p:nvPr>
            <p:ph idx="2" type="pic"/>
          </p:nvPr>
        </p:nvSpPr>
        <p:spPr>
          <a:xfrm>
            <a:off x="386635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2" name="Google Shape;1032;p136"/>
          <p:cNvSpPr/>
          <p:nvPr>
            <p:ph idx="3" type="pic"/>
          </p:nvPr>
        </p:nvSpPr>
        <p:spPr>
          <a:xfrm>
            <a:off x="5412702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3" name="Google Shape;1033;p136"/>
          <p:cNvSpPr/>
          <p:nvPr>
            <p:ph idx="4" type="pic"/>
          </p:nvPr>
        </p:nvSpPr>
        <p:spPr>
          <a:xfrm>
            <a:off x="6967022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4" name="Google Shape;1034;p136"/>
          <p:cNvSpPr/>
          <p:nvPr>
            <p:ph idx="5" type="pic"/>
          </p:nvPr>
        </p:nvSpPr>
        <p:spPr>
          <a:xfrm>
            <a:off x="386635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5" name="Google Shape;1035;p136"/>
          <p:cNvSpPr/>
          <p:nvPr>
            <p:ph idx="6" type="pic"/>
          </p:nvPr>
        </p:nvSpPr>
        <p:spPr>
          <a:xfrm>
            <a:off x="542067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6" name="Google Shape;1036;p136"/>
          <p:cNvSpPr/>
          <p:nvPr>
            <p:ph idx="7" type="pic"/>
          </p:nvPr>
        </p:nvSpPr>
        <p:spPr>
          <a:xfrm>
            <a:off x="6974995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7" name="Google Shape;1037;p136"/>
          <p:cNvSpPr/>
          <p:nvPr>
            <p:ph idx="8" type="pic"/>
          </p:nvPr>
        </p:nvSpPr>
        <p:spPr>
          <a:xfrm>
            <a:off x="386635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8" name="Google Shape;1038;p136"/>
          <p:cNvSpPr/>
          <p:nvPr>
            <p:ph idx="9" type="pic"/>
          </p:nvPr>
        </p:nvSpPr>
        <p:spPr>
          <a:xfrm>
            <a:off x="542067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9" name="Google Shape;1039;p136"/>
          <p:cNvSpPr/>
          <p:nvPr>
            <p:ph idx="13" type="pic"/>
          </p:nvPr>
        </p:nvSpPr>
        <p:spPr>
          <a:xfrm>
            <a:off x="6974995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0" name="Google Shape;1040;p136"/>
          <p:cNvSpPr/>
          <p:nvPr>
            <p:ph idx="14" type="pic"/>
          </p:nvPr>
        </p:nvSpPr>
        <p:spPr>
          <a:xfrm>
            <a:off x="2308599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1" name="Google Shape;1041;p136"/>
          <p:cNvSpPr/>
          <p:nvPr>
            <p:ph idx="15" type="pic"/>
          </p:nvPr>
        </p:nvSpPr>
        <p:spPr>
          <a:xfrm>
            <a:off x="2308599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2" name="Google Shape;1042;p136"/>
          <p:cNvSpPr/>
          <p:nvPr>
            <p:ph idx="16" type="pic"/>
          </p:nvPr>
        </p:nvSpPr>
        <p:spPr>
          <a:xfrm>
            <a:off x="2308599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3" name="Google Shape;1043;p136"/>
          <p:cNvSpPr/>
          <p:nvPr>
            <p:ph idx="17" type="pic"/>
          </p:nvPr>
        </p:nvSpPr>
        <p:spPr>
          <a:xfrm>
            <a:off x="75829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4" name="Google Shape;1044;p136"/>
          <p:cNvSpPr/>
          <p:nvPr>
            <p:ph idx="18" type="pic"/>
          </p:nvPr>
        </p:nvSpPr>
        <p:spPr>
          <a:xfrm>
            <a:off x="75829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5" name="Google Shape;1045;p136"/>
          <p:cNvSpPr/>
          <p:nvPr>
            <p:ph idx="19" type="pic"/>
          </p:nvPr>
        </p:nvSpPr>
        <p:spPr>
          <a:xfrm>
            <a:off x="75829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137"/>
          <p:cNvSpPr/>
          <p:nvPr>
            <p:ph idx="2" type="pic"/>
          </p:nvPr>
        </p:nvSpPr>
        <p:spPr>
          <a:xfrm>
            <a:off x="2258630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8" name="Google Shape;1048;p137"/>
          <p:cNvSpPr/>
          <p:nvPr>
            <p:ph idx="3" type="pic"/>
          </p:nvPr>
        </p:nvSpPr>
        <p:spPr>
          <a:xfrm>
            <a:off x="3891844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9" name="Google Shape;1049;p137"/>
          <p:cNvSpPr/>
          <p:nvPr>
            <p:ph idx="4" type="pic"/>
          </p:nvPr>
        </p:nvSpPr>
        <p:spPr>
          <a:xfrm>
            <a:off x="5525058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0" name="Google Shape;1050;p137"/>
          <p:cNvSpPr/>
          <p:nvPr>
            <p:ph idx="5" type="pic"/>
          </p:nvPr>
        </p:nvSpPr>
        <p:spPr>
          <a:xfrm>
            <a:off x="7158272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1" name="Google Shape;1051;p137"/>
          <p:cNvSpPr/>
          <p:nvPr>
            <p:ph idx="6" type="pic"/>
          </p:nvPr>
        </p:nvSpPr>
        <p:spPr>
          <a:xfrm>
            <a:off x="2258630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2" name="Google Shape;1052;p137"/>
          <p:cNvSpPr/>
          <p:nvPr>
            <p:ph idx="7" type="pic"/>
          </p:nvPr>
        </p:nvSpPr>
        <p:spPr>
          <a:xfrm>
            <a:off x="3891844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3" name="Google Shape;1053;p137"/>
          <p:cNvSpPr/>
          <p:nvPr>
            <p:ph idx="8" type="pic"/>
          </p:nvPr>
        </p:nvSpPr>
        <p:spPr>
          <a:xfrm>
            <a:off x="5525058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4" name="Google Shape;1054;p137"/>
          <p:cNvSpPr/>
          <p:nvPr>
            <p:ph idx="9" type="pic"/>
          </p:nvPr>
        </p:nvSpPr>
        <p:spPr>
          <a:xfrm>
            <a:off x="7158272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5" name="Google Shape;1055;p137"/>
          <p:cNvSpPr/>
          <p:nvPr>
            <p:ph idx="13" type="pic"/>
          </p:nvPr>
        </p:nvSpPr>
        <p:spPr>
          <a:xfrm>
            <a:off x="2258630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6" name="Google Shape;1056;p137"/>
          <p:cNvSpPr/>
          <p:nvPr>
            <p:ph idx="14" type="pic"/>
          </p:nvPr>
        </p:nvSpPr>
        <p:spPr>
          <a:xfrm>
            <a:off x="3891844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7" name="Google Shape;1057;p137"/>
          <p:cNvSpPr/>
          <p:nvPr>
            <p:ph idx="15" type="pic"/>
          </p:nvPr>
        </p:nvSpPr>
        <p:spPr>
          <a:xfrm>
            <a:off x="5525058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8" name="Google Shape;1058;p137"/>
          <p:cNvSpPr/>
          <p:nvPr>
            <p:ph idx="16" type="pic"/>
          </p:nvPr>
        </p:nvSpPr>
        <p:spPr>
          <a:xfrm>
            <a:off x="7158272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9" name="Google Shape;1059;p137"/>
          <p:cNvSpPr/>
          <p:nvPr>
            <p:ph idx="17" type="pic"/>
          </p:nvPr>
        </p:nvSpPr>
        <p:spPr>
          <a:xfrm>
            <a:off x="644844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0" name="Google Shape;1060;p137"/>
          <p:cNvSpPr/>
          <p:nvPr>
            <p:ph idx="18" type="pic"/>
          </p:nvPr>
        </p:nvSpPr>
        <p:spPr>
          <a:xfrm>
            <a:off x="644844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1" name="Google Shape;1061;p137"/>
          <p:cNvSpPr/>
          <p:nvPr>
            <p:ph idx="19" type="pic"/>
          </p:nvPr>
        </p:nvSpPr>
        <p:spPr>
          <a:xfrm>
            <a:off x="644844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38"/>
          <p:cNvSpPr/>
          <p:nvPr>
            <p:ph idx="2" type="pic"/>
          </p:nvPr>
        </p:nvSpPr>
        <p:spPr>
          <a:xfrm>
            <a:off x="572445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4" name="Google Shape;1064;p138"/>
          <p:cNvSpPr/>
          <p:nvPr>
            <p:ph idx="3" type="pic"/>
          </p:nvPr>
        </p:nvSpPr>
        <p:spPr>
          <a:xfrm>
            <a:off x="3319549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5" name="Google Shape;1065;p138"/>
          <p:cNvSpPr/>
          <p:nvPr>
            <p:ph idx="4" type="pic"/>
          </p:nvPr>
        </p:nvSpPr>
        <p:spPr>
          <a:xfrm>
            <a:off x="6058131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3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68" name="Google Shape;1068;p139"/>
          <p:cNvSpPr/>
          <p:nvPr/>
        </p:nvSpPr>
        <p:spPr>
          <a:xfrm>
            <a:off x="4695085" y="1172240"/>
            <a:ext cx="3848323" cy="339976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39"/>
          <p:cNvSpPr/>
          <p:nvPr/>
        </p:nvSpPr>
        <p:spPr>
          <a:xfrm flipH="1" rot="10800000">
            <a:off x="4893113" y="1809529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39"/>
          <p:cNvSpPr/>
          <p:nvPr/>
        </p:nvSpPr>
        <p:spPr>
          <a:xfrm>
            <a:off x="572021" y="1172240"/>
            <a:ext cx="3888703" cy="339976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39"/>
          <p:cNvSpPr/>
          <p:nvPr/>
        </p:nvSpPr>
        <p:spPr>
          <a:xfrm flipH="1" rot="10800000">
            <a:off x="794660" y="1809529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39"/>
          <p:cNvSpPr txBox="1"/>
          <p:nvPr>
            <p:ph idx="1" type="body"/>
          </p:nvPr>
        </p:nvSpPr>
        <p:spPr>
          <a:xfrm>
            <a:off x="794660" y="1429535"/>
            <a:ext cx="2540345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3" name="Google Shape;1073;p139"/>
          <p:cNvSpPr txBox="1"/>
          <p:nvPr>
            <p:ph idx="2" type="body"/>
          </p:nvPr>
        </p:nvSpPr>
        <p:spPr>
          <a:xfrm>
            <a:off x="794660" y="1976671"/>
            <a:ext cx="3368584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4" name="Google Shape;1074;p139"/>
          <p:cNvSpPr txBox="1"/>
          <p:nvPr>
            <p:ph idx="3" type="body"/>
          </p:nvPr>
        </p:nvSpPr>
        <p:spPr>
          <a:xfrm>
            <a:off x="4874899" y="1429535"/>
            <a:ext cx="2532372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5" name="Google Shape;1075;p139"/>
          <p:cNvSpPr txBox="1"/>
          <p:nvPr>
            <p:ph idx="4" type="body"/>
          </p:nvPr>
        </p:nvSpPr>
        <p:spPr>
          <a:xfrm>
            <a:off x="4893754" y="1976671"/>
            <a:ext cx="3359264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4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140"/>
          <p:cNvSpPr txBox="1"/>
          <p:nvPr>
            <p:ph type="title"/>
          </p:nvPr>
        </p:nvSpPr>
        <p:spPr>
          <a:xfrm>
            <a:off x="0" y="1402936"/>
            <a:ext cx="4571999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Font typeface="Arial"/>
              <a:buNone/>
              <a:defRPr sz="15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79" name="Google Shape;1079;p140"/>
          <p:cNvSpPr txBox="1"/>
          <p:nvPr>
            <p:ph idx="1" type="body"/>
          </p:nvPr>
        </p:nvSpPr>
        <p:spPr>
          <a:xfrm>
            <a:off x="0" y="3518907"/>
            <a:ext cx="4571999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0" name="Google Shape;1080;p140"/>
          <p:cNvSpPr txBox="1"/>
          <p:nvPr>
            <p:ph idx="2" type="body"/>
          </p:nvPr>
        </p:nvSpPr>
        <p:spPr>
          <a:xfrm>
            <a:off x="4572001" y="1402936"/>
            <a:ext cx="4571999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1" name="Google Shape;1081;p140"/>
          <p:cNvSpPr txBox="1"/>
          <p:nvPr>
            <p:ph idx="3" type="body"/>
          </p:nvPr>
        </p:nvSpPr>
        <p:spPr>
          <a:xfrm>
            <a:off x="4572000" y="3518907"/>
            <a:ext cx="4572000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41"/>
          <p:cNvSpPr txBox="1"/>
          <p:nvPr>
            <p:ph type="title"/>
          </p:nvPr>
        </p:nvSpPr>
        <p:spPr>
          <a:xfrm>
            <a:off x="572020" y="1133515"/>
            <a:ext cx="2499988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300"/>
              <a:buFont typeface="Arial"/>
              <a:buNone/>
              <a:defRPr sz="103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84" name="Google Shape;1084;p141"/>
          <p:cNvSpPr txBox="1"/>
          <p:nvPr>
            <p:ph idx="1" type="body"/>
          </p:nvPr>
        </p:nvSpPr>
        <p:spPr>
          <a:xfrm>
            <a:off x="572021" y="3518907"/>
            <a:ext cx="2499987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5" name="Google Shape;1085;p141"/>
          <p:cNvSpPr txBox="1"/>
          <p:nvPr>
            <p:ph idx="2" type="body"/>
          </p:nvPr>
        </p:nvSpPr>
        <p:spPr>
          <a:xfrm>
            <a:off x="3314864" y="1133515"/>
            <a:ext cx="2499987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10300"/>
              <a:buNone/>
              <a:defRPr sz="103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6" name="Google Shape;1086;p141"/>
          <p:cNvSpPr txBox="1"/>
          <p:nvPr>
            <p:ph idx="3" type="body"/>
          </p:nvPr>
        </p:nvSpPr>
        <p:spPr>
          <a:xfrm>
            <a:off x="3314864" y="3518907"/>
            <a:ext cx="2499987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7" name="Google Shape;1087;p141"/>
          <p:cNvSpPr txBox="1"/>
          <p:nvPr>
            <p:ph idx="4" type="body"/>
          </p:nvPr>
        </p:nvSpPr>
        <p:spPr>
          <a:xfrm>
            <a:off x="6057707" y="1133515"/>
            <a:ext cx="2485701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300"/>
              <a:buNone/>
              <a:defRPr sz="103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8" name="Google Shape;1088;p141"/>
          <p:cNvSpPr txBox="1"/>
          <p:nvPr>
            <p:ph idx="5" type="body"/>
          </p:nvPr>
        </p:nvSpPr>
        <p:spPr>
          <a:xfrm>
            <a:off x="6057707" y="3518907"/>
            <a:ext cx="2485702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6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69" name="Google Shape;69;p16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16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71" name="Google Shape;71;p16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142"/>
          <p:cNvSpPr txBox="1"/>
          <p:nvPr>
            <p:ph idx="1" type="body"/>
          </p:nvPr>
        </p:nvSpPr>
        <p:spPr>
          <a:xfrm>
            <a:off x="112087" y="1402936"/>
            <a:ext cx="4345628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2" name="Google Shape;1092;p142"/>
          <p:cNvSpPr txBox="1"/>
          <p:nvPr>
            <p:ph idx="2" type="body"/>
          </p:nvPr>
        </p:nvSpPr>
        <p:spPr>
          <a:xfrm>
            <a:off x="4684087" y="1402936"/>
            <a:ext cx="4347826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3" name="Google Shape;1093;p142"/>
          <p:cNvSpPr txBox="1"/>
          <p:nvPr>
            <p:ph idx="3" type="body"/>
          </p:nvPr>
        </p:nvSpPr>
        <p:spPr>
          <a:xfrm>
            <a:off x="112087" y="3518907"/>
            <a:ext cx="4345628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4" name="Google Shape;1094;p142"/>
          <p:cNvSpPr txBox="1"/>
          <p:nvPr>
            <p:ph idx="4" type="body"/>
          </p:nvPr>
        </p:nvSpPr>
        <p:spPr>
          <a:xfrm>
            <a:off x="4686285" y="3518907"/>
            <a:ext cx="4345628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43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43"/>
          <p:cNvSpPr txBox="1"/>
          <p:nvPr>
            <p:ph idx="1" type="body"/>
          </p:nvPr>
        </p:nvSpPr>
        <p:spPr>
          <a:xfrm>
            <a:off x="118681" y="1402936"/>
            <a:ext cx="4339035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8" name="Google Shape;1098;p143"/>
          <p:cNvSpPr txBox="1"/>
          <p:nvPr>
            <p:ph idx="2" type="body"/>
          </p:nvPr>
        </p:nvSpPr>
        <p:spPr>
          <a:xfrm>
            <a:off x="4686285" y="1402936"/>
            <a:ext cx="4339034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9" name="Google Shape;1099;p143"/>
          <p:cNvSpPr txBox="1"/>
          <p:nvPr>
            <p:ph idx="3" type="body"/>
          </p:nvPr>
        </p:nvSpPr>
        <p:spPr>
          <a:xfrm>
            <a:off x="118681" y="3518907"/>
            <a:ext cx="4339035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0" name="Google Shape;1100;p143"/>
          <p:cNvSpPr txBox="1"/>
          <p:nvPr>
            <p:ph idx="4" type="body"/>
          </p:nvPr>
        </p:nvSpPr>
        <p:spPr>
          <a:xfrm>
            <a:off x="4686286" y="3518907"/>
            <a:ext cx="4339034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44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03" name="Google Shape;1103;p144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b="0" i="0" sz="16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4" name="Google Shape;1104;p144"/>
          <p:cNvSpPr txBox="1"/>
          <p:nvPr>
            <p:ph idx="2" type="body"/>
          </p:nvPr>
        </p:nvSpPr>
        <p:spPr>
          <a:xfrm>
            <a:off x="2415773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5" name="Google Shape;1105;p144"/>
          <p:cNvSpPr txBox="1"/>
          <p:nvPr>
            <p:ph idx="3" type="body"/>
          </p:nvPr>
        </p:nvSpPr>
        <p:spPr>
          <a:xfrm>
            <a:off x="51579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6" name="Google Shape;1106;p144"/>
          <p:cNvSpPr/>
          <p:nvPr/>
        </p:nvSpPr>
        <p:spPr>
          <a:xfrm flipH="1" rot="10800000">
            <a:off x="3051775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44"/>
          <p:cNvSpPr/>
          <p:nvPr/>
        </p:nvSpPr>
        <p:spPr>
          <a:xfrm flipH="1" rot="10800000">
            <a:off x="5793916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44"/>
          <p:cNvSpPr/>
          <p:nvPr/>
        </p:nvSpPr>
        <p:spPr>
          <a:xfrm>
            <a:off x="2430761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44"/>
          <p:cNvSpPr/>
          <p:nvPr/>
        </p:nvSpPr>
        <p:spPr>
          <a:xfrm>
            <a:off x="51729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45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12" name="Google Shape;1112;p145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3" name="Google Shape;1113;p145"/>
          <p:cNvSpPr txBox="1"/>
          <p:nvPr>
            <p:ph idx="2" type="body"/>
          </p:nvPr>
        </p:nvSpPr>
        <p:spPr>
          <a:xfrm>
            <a:off x="999987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4" name="Google Shape;1114;p145"/>
          <p:cNvSpPr txBox="1"/>
          <p:nvPr>
            <p:ph idx="3" type="body"/>
          </p:nvPr>
        </p:nvSpPr>
        <p:spPr>
          <a:xfrm>
            <a:off x="572021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5" name="Google Shape;1115;p145"/>
          <p:cNvSpPr txBox="1"/>
          <p:nvPr>
            <p:ph idx="4" type="body"/>
          </p:nvPr>
        </p:nvSpPr>
        <p:spPr>
          <a:xfrm>
            <a:off x="3792206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6" name="Google Shape;1116;p145"/>
          <p:cNvSpPr txBox="1"/>
          <p:nvPr>
            <p:ph idx="5" type="body"/>
          </p:nvPr>
        </p:nvSpPr>
        <p:spPr>
          <a:xfrm>
            <a:off x="3314864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7" name="Google Shape;1117;p145"/>
          <p:cNvSpPr txBox="1"/>
          <p:nvPr>
            <p:ph idx="6" type="body"/>
          </p:nvPr>
        </p:nvSpPr>
        <p:spPr>
          <a:xfrm>
            <a:off x="6599414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8" name="Google Shape;1118;p145"/>
          <p:cNvSpPr txBox="1"/>
          <p:nvPr>
            <p:ph idx="7" type="body"/>
          </p:nvPr>
        </p:nvSpPr>
        <p:spPr>
          <a:xfrm>
            <a:off x="6057707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6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1" name="Google Shape;1121;p146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2" name="Google Shape;1122;p146"/>
          <p:cNvSpPr txBox="1"/>
          <p:nvPr>
            <p:ph idx="2" type="body"/>
          </p:nvPr>
        </p:nvSpPr>
        <p:spPr>
          <a:xfrm>
            <a:off x="999987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3" name="Google Shape;1123;p146"/>
          <p:cNvSpPr txBox="1"/>
          <p:nvPr>
            <p:ph idx="3" type="body"/>
          </p:nvPr>
        </p:nvSpPr>
        <p:spPr>
          <a:xfrm>
            <a:off x="3792206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4" name="Google Shape;1124;p146"/>
          <p:cNvSpPr txBox="1"/>
          <p:nvPr>
            <p:ph idx="4" type="body"/>
          </p:nvPr>
        </p:nvSpPr>
        <p:spPr>
          <a:xfrm>
            <a:off x="65994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5" name="Google Shape;1125;p146"/>
          <p:cNvSpPr/>
          <p:nvPr/>
        </p:nvSpPr>
        <p:spPr>
          <a:xfrm flipH="1" rot="10800000">
            <a:off x="1635988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146"/>
          <p:cNvSpPr/>
          <p:nvPr/>
        </p:nvSpPr>
        <p:spPr>
          <a:xfrm flipH="1" rot="10800000">
            <a:off x="7235416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146"/>
          <p:cNvSpPr/>
          <p:nvPr/>
        </p:nvSpPr>
        <p:spPr>
          <a:xfrm flipH="1" rot="10800000">
            <a:off x="4428208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146"/>
          <p:cNvSpPr/>
          <p:nvPr/>
        </p:nvSpPr>
        <p:spPr>
          <a:xfrm>
            <a:off x="101497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Google Shape;1129;p146"/>
          <p:cNvSpPr/>
          <p:nvPr/>
        </p:nvSpPr>
        <p:spPr>
          <a:xfrm>
            <a:off x="66144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46"/>
          <p:cNvSpPr/>
          <p:nvPr/>
        </p:nvSpPr>
        <p:spPr>
          <a:xfrm>
            <a:off x="380719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47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33" name="Google Shape;1133;p147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4" name="Google Shape;1134;p147"/>
          <p:cNvSpPr txBox="1"/>
          <p:nvPr>
            <p:ph idx="2" type="body"/>
          </p:nvPr>
        </p:nvSpPr>
        <p:spPr>
          <a:xfrm>
            <a:off x="999987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5" name="Google Shape;1135;p147"/>
          <p:cNvSpPr txBox="1"/>
          <p:nvPr>
            <p:ph idx="3" type="body"/>
          </p:nvPr>
        </p:nvSpPr>
        <p:spPr>
          <a:xfrm>
            <a:off x="3792206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6" name="Google Shape;1136;p147"/>
          <p:cNvSpPr txBox="1"/>
          <p:nvPr>
            <p:ph idx="4" type="body"/>
          </p:nvPr>
        </p:nvSpPr>
        <p:spPr>
          <a:xfrm>
            <a:off x="65994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7" name="Google Shape;1137;p147"/>
          <p:cNvSpPr/>
          <p:nvPr/>
        </p:nvSpPr>
        <p:spPr>
          <a:xfrm flipH="1" rot="10800000">
            <a:off x="1709158" y="4024991"/>
            <a:ext cx="5794256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8" name="Google Shape;1138;p147"/>
          <p:cNvSpPr/>
          <p:nvPr/>
        </p:nvSpPr>
        <p:spPr>
          <a:xfrm>
            <a:off x="101497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47"/>
          <p:cNvSpPr/>
          <p:nvPr/>
        </p:nvSpPr>
        <p:spPr>
          <a:xfrm>
            <a:off x="66144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47"/>
          <p:cNvSpPr/>
          <p:nvPr/>
        </p:nvSpPr>
        <p:spPr>
          <a:xfrm>
            <a:off x="380719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48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43" name="Google Shape;1143;p148"/>
          <p:cNvSpPr txBox="1"/>
          <p:nvPr>
            <p:ph idx="1" type="body"/>
          </p:nvPr>
        </p:nvSpPr>
        <p:spPr>
          <a:xfrm>
            <a:off x="540566" y="910992"/>
            <a:ext cx="8103410" cy="3393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4" name="Google Shape;1144;p148"/>
          <p:cNvSpPr txBox="1"/>
          <p:nvPr>
            <p:ph idx="2" type="body"/>
          </p:nvPr>
        </p:nvSpPr>
        <p:spPr>
          <a:xfrm>
            <a:off x="586306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5" name="Google Shape;1145;p148"/>
          <p:cNvSpPr txBox="1"/>
          <p:nvPr>
            <p:ph idx="3" type="body"/>
          </p:nvPr>
        </p:nvSpPr>
        <p:spPr>
          <a:xfrm>
            <a:off x="599820" y="4057650"/>
            <a:ext cx="2499987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6" name="Google Shape;1146;p148"/>
          <p:cNvSpPr txBox="1"/>
          <p:nvPr>
            <p:ph idx="4" type="body"/>
          </p:nvPr>
        </p:nvSpPr>
        <p:spPr>
          <a:xfrm>
            <a:off x="3322007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7" name="Google Shape;1147;p148"/>
          <p:cNvSpPr txBox="1"/>
          <p:nvPr>
            <p:ph idx="5" type="body"/>
          </p:nvPr>
        </p:nvSpPr>
        <p:spPr>
          <a:xfrm>
            <a:off x="3342662" y="4057650"/>
            <a:ext cx="2499987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8" name="Google Shape;1148;p148"/>
          <p:cNvSpPr txBox="1"/>
          <p:nvPr>
            <p:ph idx="6" type="body"/>
          </p:nvPr>
        </p:nvSpPr>
        <p:spPr>
          <a:xfrm>
            <a:off x="6071992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9" name="Google Shape;1149;p148"/>
          <p:cNvSpPr txBox="1"/>
          <p:nvPr>
            <p:ph idx="7" type="body"/>
          </p:nvPr>
        </p:nvSpPr>
        <p:spPr>
          <a:xfrm>
            <a:off x="6085505" y="4057650"/>
            <a:ext cx="2485702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50" name="Google Shape;1150;p148"/>
          <p:cNvSpPr/>
          <p:nvPr>
            <p:ph idx="8" type="pic"/>
          </p:nvPr>
        </p:nvSpPr>
        <p:spPr>
          <a:xfrm>
            <a:off x="979161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1" name="Google Shape;1151;p148"/>
          <p:cNvSpPr/>
          <p:nvPr>
            <p:ph idx="9" type="pic"/>
          </p:nvPr>
        </p:nvSpPr>
        <p:spPr>
          <a:xfrm>
            <a:off x="3714861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2" name="Google Shape;1152;p148"/>
          <p:cNvSpPr/>
          <p:nvPr>
            <p:ph idx="13" type="pic"/>
          </p:nvPr>
        </p:nvSpPr>
        <p:spPr>
          <a:xfrm>
            <a:off x="6450562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49"/>
          <p:cNvSpPr txBox="1"/>
          <p:nvPr>
            <p:ph type="title"/>
          </p:nvPr>
        </p:nvSpPr>
        <p:spPr>
          <a:xfrm>
            <a:off x="542934" y="571500"/>
            <a:ext cx="8002791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grpSp>
        <p:nvGrpSpPr>
          <p:cNvPr id="1155" name="Google Shape;1155;p149"/>
          <p:cNvGrpSpPr/>
          <p:nvPr/>
        </p:nvGrpSpPr>
        <p:grpSpPr>
          <a:xfrm>
            <a:off x="572021" y="1146008"/>
            <a:ext cx="7973705" cy="3517671"/>
            <a:chOff x="1525588" y="3056020"/>
            <a:chExt cx="21265981" cy="9380455"/>
          </a:xfrm>
        </p:grpSpPr>
        <p:cxnSp>
          <p:nvCxnSpPr>
            <p:cNvPr id="1156" name="Google Shape;1156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7" name="Google Shape;1157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8" name="Google Shape;1158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9" name="Google Shape;1159;p149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0" name="Google Shape;1160;p149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1" name="Google Shape;1161;p149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2" name="Google Shape;1162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3" name="Google Shape;1163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4" name="Google Shape;1164;p149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5" name="Google Shape;1165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6" name="Google Shape;1166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7" name="Google Shape;1167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8" name="Google Shape;1168;p149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9" name="Google Shape;1169;p149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0" name="Google Shape;1170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1" name="Google Shape;1171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2" name="Google Shape;1172;p149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3" name="Google Shape;1173;p149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4" name="Google Shape;1174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5" name="Google Shape;1175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6" name="Google Shape;1176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7" name="Google Shape;1177;p149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8" name="Google Shape;1178;p149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9" name="Google Shape;1179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0" name="Google Shape;1180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82" name="Google Shape;1182;p15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3161804" y="775125"/>
            <a:ext cx="5654477" cy="3649979"/>
          </a:xfrm>
          <a:prstGeom prst="rect">
            <a:avLst/>
          </a:prstGeom>
          <a:noFill/>
          <a:ln>
            <a:noFill/>
          </a:ln>
        </p:spPr>
      </p:pic>
      <p:sp>
        <p:nvSpPr>
          <p:cNvPr id="1183" name="Google Shape;1183;p150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50"/>
          <p:cNvSpPr txBox="1"/>
          <p:nvPr>
            <p:ph type="title"/>
          </p:nvPr>
        </p:nvSpPr>
        <p:spPr>
          <a:xfrm>
            <a:off x="533927" y="1779373"/>
            <a:ext cx="2627877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5" name="Google Shape;1185;p150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51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51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9" name="Google Shape;1189;p151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7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79" name="Google Shape;79;p17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" name="Google Shape;80;p17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81" name="Google Shape;81;p17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7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152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52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300"/>
              <a:buFont typeface="Arial"/>
              <a:buNone/>
              <a:defRPr sz="43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3" name="Google Shape;1193;p152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153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53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7" name="Google Shape;1197;p153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54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54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1" name="Google Shape;1201;p154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155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55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5" name="Google Shape;1205;p155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56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157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58"/>
          <p:cNvSpPr txBox="1"/>
          <p:nvPr>
            <p:ph idx="1" type="body"/>
          </p:nvPr>
        </p:nvSpPr>
        <p:spPr>
          <a:xfrm>
            <a:off x="572021" y="2338008"/>
            <a:ext cx="7971387" cy="19074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59"/>
          <p:cNvSpPr txBox="1"/>
          <p:nvPr>
            <p:ph idx="1" type="body"/>
          </p:nvPr>
        </p:nvSpPr>
        <p:spPr>
          <a:xfrm>
            <a:off x="572021" y="2338009"/>
            <a:ext cx="7971387" cy="188292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15000"/>
              <a:buNone/>
              <a:defRPr sz="1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160"/>
          <p:cNvSpPr txBox="1"/>
          <p:nvPr>
            <p:ph idx="1" type="body"/>
          </p:nvPr>
        </p:nvSpPr>
        <p:spPr>
          <a:xfrm>
            <a:off x="539426" y="1222246"/>
            <a:ext cx="6598199" cy="2539157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61"/>
          <p:cNvSpPr txBox="1"/>
          <p:nvPr>
            <p:ph idx="1" type="body"/>
          </p:nvPr>
        </p:nvSpPr>
        <p:spPr>
          <a:xfrm>
            <a:off x="539426" y="1222246"/>
            <a:ext cx="6598199" cy="2539157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8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89" name="Google Shape;89;p18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18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91" name="Google Shape;91;p18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8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93" name="Google Shape;9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162"/>
          <p:cNvSpPr txBox="1"/>
          <p:nvPr>
            <p:ph idx="1" type="body"/>
          </p:nvPr>
        </p:nvSpPr>
        <p:spPr>
          <a:xfrm>
            <a:off x="595485" y="1187956"/>
            <a:ext cx="8010184" cy="3759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8100"/>
              <a:buNone/>
              <a:defRPr sz="281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0" name="Google Shape;1220;p162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63"/>
          <p:cNvSpPr txBox="1"/>
          <p:nvPr>
            <p:ph idx="1" type="body"/>
          </p:nvPr>
        </p:nvSpPr>
        <p:spPr>
          <a:xfrm>
            <a:off x="595485" y="1187956"/>
            <a:ext cx="8010184" cy="3759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28100"/>
              <a:buNone/>
              <a:defRPr sz="281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3" name="Google Shape;1223;p163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164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164"/>
          <p:cNvSpPr txBox="1"/>
          <p:nvPr>
            <p:ph type="title"/>
          </p:nvPr>
        </p:nvSpPr>
        <p:spPr>
          <a:xfrm>
            <a:off x="550592" y="2122273"/>
            <a:ext cx="5264259" cy="5865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27" name="Google Shape;1227;p164"/>
          <p:cNvSpPr txBox="1"/>
          <p:nvPr>
            <p:ph idx="1" type="body"/>
          </p:nvPr>
        </p:nvSpPr>
        <p:spPr>
          <a:xfrm>
            <a:off x="571507" y="2786280"/>
            <a:ext cx="388620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65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165"/>
          <p:cNvSpPr txBox="1"/>
          <p:nvPr>
            <p:ph type="title"/>
          </p:nvPr>
        </p:nvSpPr>
        <p:spPr>
          <a:xfrm>
            <a:off x="522793" y="1816443"/>
            <a:ext cx="2403722" cy="89236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31" name="Google Shape;1231;p165"/>
          <p:cNvSpPr txBox="1"/>
          <p:nvPr>
            <p:ph idx="1" type="body"/>
          </p:nvPr>
        </p:nvSpPr>
        <p:spPr>
          <a:xfrm>
            <a:off x="552973" y="2786280"/>
            <a:ext cx="228430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2" name="Google Shape;1232;p165"/>
          <p:cNvSpPr txBox="1"/>
          <p:nvPr>
            <p:ph idx="2" type="body"/>
          </p:nvPr>
        </p:nvSpPr>
        <p:spPr>
          <a:xfrm>
            <a:off x="331667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3" name="Google Shape;1233;p165"/>
          <p:cNvSpPr txBox="1"/>
          <p:nvPr>
            <p:ph idx="3" type="body"/>
          </p:nvPr>
        </p:nvSpPr>
        <p:spPr>
          <a:xfrm>
            <a:off x="4654680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4" name="Google Shape;1234;p165"/>
          <p:cNvSpPr txBox="1"/>
          <p:nvPr>
            <p:ph idx="4" type="body"/>
          </p:nvPr>
        </p:nvSpPr>
        <p:spPr>
          <a:xfrm>
            <a:off x="597429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5" name="Google Shape;1235;p165"/>
          <p:cNvSpPr txBox="1"/>
          <p:nvPr>
            <p:ph idx="5" type="body"/>
          </p:nvPr>
        </p:nvSpPr>
        <p:spPr>
          <a:xfrm>
            <a:off x="3316679" y="3438852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6" name="Google Shape;1236;p165"/>
          <p:cNvSpPr txBox="1"/>
          <p:nvPr>
            <p:ph idx="6" type="body"/>
          </p:nvPr>
        </p:nvSpPr>
        <p:spPr>
          <a:xfrm>
            <a:off x="4654680" y="3438852"/>
            <a:ext cx="116017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7" name="Google Shape;1237;p165"/>
          <p:cNvSpPr txBox="1"/>
          <p:nvPr>
            <p:ph idx="7" type="body"/>
          </p:nvPr>
        </p:nvSpPr>
        <p:spPr>
          <a:xfrm>
            <a:off x="5974299" y="3438852"/>
            <a:ext cx="118923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66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166"/>
          <p:cNvSpPr txBox="1"/>
          <p:nvPr>
            <p:ph type="title"/>
          </p:nvPr>
        </p:nvSpPr>
        <p:spPr>
          <a:xfrm>
            <a:off x="533927" y="1779373"/>
            <a:ext cx="2338645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41" name="Google Shape;1241;p166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2" name="Google Shape;1242;p166"/>
          <p:cNvSpPr txBox="1"/>
          <p:nvPr/>
        </p:nvSpPr>
        <p:spPr>
          <a:xfrm>
            <a:off x="3280292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166"/>
          <p:cNvSpPr txBox="1"/>
          <p:nvPr>
            <p:ph idx="2" type="body"/>
          </p:nvPr>
        </p:nvSpPr>
        <p:spPr>
          <a:xfrm>
            <a:off x="328887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4" name="Google Shape;1244;p166"/>
          <p:cNvSpPr txBox="1"/>
          <p:nvPr/>
        </p:nvSpPr>
        <p:spPr>
          <a:xfrm>
            <a:off x="4629142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166"/>
          <p:cNvSpPr txBox="1"/>
          <p:nvPr>
            <p:ph idx="3" type="body"/>
          </p:nvPr>
        </p:nvSpPr>
        <p:spPr>
          <a:xfrm>
            <a:off x="4654680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6" name="Google Shape;1246;p166"/>
          <p:cNvSpPr txBox="1"/>
          <p:nvPr/>
        </p:nvSpPr>
        <p:spPr>
          <a:xfrm>
            <a:off x="6142646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166"/>
          <p:cNvSpPr txBox="1"/>
          <p:nvPr>
            <p:ph idx="4" type="body"/>
          </p:nvPr>
        </p:nvSpPr>
        <p:spPr>
          <a:xfrm>
            <a:off x="613182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8" name="Google Shape;1248;p166"/>
          <p:cNvSpPr txBox="1"/>
          <p:nvPr/>
        </p:nvSpPr>
        <p:spPr>
          <a:xfrm>
            <a:off x="7602870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166"/>
          <p:cNvSpPr txBox="1"/>
          <p:nvPr>
            <p:ph idx="5" type="body"/>
          </p:nvPr>
        </p:nvSpPr>
        <p:spPr>
          <a:xfrm>
            <a:off x="7614598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0" name="Google Shape;1250;p166"/>
          <p:cNvSpPr txBox="1"/>
          <p:nvPr/>
        </p:nvSpPr>
        <p:spPr>
          <a:xfrm>
            <a:off x="3266987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166"/>
          <p:cNvSpPr txBox="1"/>
          <p:nvPr>
            <p:ph idx="6" type="body"/>
          </p:nvPr>
        </p:nvSpPr>
        <p:spPr>
          <a:xfrm>
            <a:off x="3288879" y="3438852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2" name="Google Shape;1252;p166"/>
          <p:cNvSpPr txBox="1"/>
          <p:nvPr/>
        </p:nvSpPr>
        <p:spPr>
          <a:xfrm>
            <a:off x="4638409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166"/>
          <p:cNvSpPr txBox="1"/>
          <p:nvPr>
            <p:ph idx="7" type="body"/>
          </p:nvPr>
        </p:nvSpPr>
        <p:spPr>
          <a:xfrm>
            <a:off x="4654680" y="3438852"/>
            <a:ext cx="116017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4" name="Google Shape;1254;p166"/>
          <p:cNvSpPr txBox="1"/>
          <p:nvPr/>
        </p:nvSpPr>
        <p:spPr>
          <a:xfrm>
            <a:off x="6142646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166"/>
          <p:cNvSpPr txBox="1"/>
          <p:nvPr>
            <p:ph idx="8" type="body"/>
          </p:nvPr>
        </p:nvSpPr>
        <p:spPr>
          <a:xfrm>
            <a:off x="6131829" y="3438852"/>
            <a:ext cx="118923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6" name="Google Shape;1256;p166"/>
          <p:cNvSpPr txBox="1"/>
          <p:nvPr/>
        </p:nvSpPr>
        <p:spPr>
          <a:xfrm>
            <a:off x="7603642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166"/>
          <p:cNvSpPr txBox="1"/>
          <p:nvPr>
            <p:ph idx="9" type="body"/>
          </p:nvPr>
        </p:nvSpPr>
        <p:spPr>
          <a:xfrm>
            <a:off x="7614598" y="3438852"/>
            <a:ext cx="1173178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167"/>
          <p:cNvSpPr txBox="1"/>
          <p:nvPr>
            <p:ph type="title"/>
          </p:nvPr>
        </p:nvSpPr>
        <p:spPr>
          <a:xfrm>
            <a:off x="572021" y="1643350"/>
            <a:ext cx="3277230" cy="103865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0" name="Google Shape;1260;p167"/>
          <p:cNvSpPr txBox="1"/>
          <p:nvPr>
            <p:ph idx="1" type="body"/>
          </p:nvPr>
        </p:nvSpPr>
        <p:spPr>
          <a:xfrm>
            <a:off x="591067" y="2759466"/>
            <a:ext cx="3254473" cy="12124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1" name="Google Shape;1261;p167"/>
          <p:cNvSpPr/>
          <p:nvPr/>
        </p:nvSpPr>
        <p:spPr>
          <a:xfrm>
            <a:off x="4572000" y="0"/>
            <a:ext cx="4571999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167"/>
          <p:cNvSpPr txBox="1"/>
          <p:nvPr>
            <p:ph idx="2" type="body"/>
          </p:nvPr>
        </p:nvSpPr>
        <p:spPr>
          <a:xfrm>
            <a:off x="5063429" y="1643349"/>
            <a:ext cx="2874265" cy="25857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8"/>
          <p:cNvSpPr txBox="1"/>
          <p:nvPr>
            <p:ph type="title"/>
          </p:nvPr>
        </p:nvSpPr>
        <p:spPr>
          <a:xfrm>
            <a:off x="572021" y="1643350"/>
            <a:ext cx="3277230" cy="103865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5" name="Google Shape;1265;p168"/>
          <p:cNvSpPr txBox="1"/>
          <p:nvPr>
            <p:ph idx="1" type="body"/>
          </p:nvPr>
        </p:nvSpPr>
        <p:spPr>
          <a:xfrm>
            <a:off x="591067" y="2759466"/>
            <a:ext cx="3254473" cy="12124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6" name="Google Shape;1266;p168"/>
          <p:cNvSpPr/>
          <p:nvPr/>
        </p:nvSpPr>
        <p:spPr>
          <a:xfrm>
            <a:off x="4572000" y="0"/>
            <a:ext cx="4571999" cy="51435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168"/>
          <p:cNvSpPr txBox="1"/>
          <p:nvPr>
            <p:ph idx="2" type="body"/>
          </p:nvPr>
        </p:nvSpPr>
        <p:spPr>
          <a:xfrm>
            <a:off x="5063429" y="1643349"/>
            <a:ext cx="2874265" cy="25857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69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0" name="Google Shape;1270;p169"/>
          <p:cNvSpPr txBox="1"/>
          <p:nvPr>
            <p:ph type="title"/>
          </p:nvPr>
        </p:nvSpPr>
        <p:spPr>
          <a:xfrm>
            <a:off x="549086" y="1417941"/>
            <a:ext cx="3222323" cy="141135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400"/>
              <a:buFont typeface="Arial"/>
              <a:buNone/>
              <a:defRPr b="0" i="0" sz="10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1" name="Google Shape;1271;p169"/>
          <p:cNvSpPr txBox="1"/>
          <p:nvPr>
            <p:ph idx="1" type="body"/>
          </p:nvPr>
        </p:nvSpPr>
        <p:spPr>
          <a:xfrm>
            <a:off x="569895" y="2908167"/>
            <a:ext cx="3203074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2" name="Google Shape;1272;p169"/>
          <p:cNvSpPr txBox="1"/>
          <p:nvPr>
            <p:ph idx="2" type="body"/>
          </p:nvPr>
        </p:nvSpPr>
        <p:spPr>
          <a:xfrm>
            <a:off x="5349534" y="1700213"/>
            <a:ext cx="2870818" cy="174307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170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170"/>
          <p:cNvSpPr txBox="1"/>
          <p:nvPr>
            <p:ph type="title"/>
          </p:nvPr>
        </p:nvSpPr>
        <p:spPr>
          <a:xfrm>
            <a:off x="549086" y="1417941"/>
            <a:ext cx="3222323" cy="141135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400"/>
              <a:buFont typeface="Arial"/>
              <a:buNone/>
              <a:defRPr b="0" i="0" sz="10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6" name="Google Shape;1276;p170"/>
          <p:cNvSpPr txBox="1"/>
          <p:nvPr>
            <p:ph idx="1" type="body"/>
          </p:nvPr>
        </p:nvSpPr>
        <p:spPr>
          <a:xfrm>
            <a:off x="569895" y="2908167"/>
            <a:ext cx="3203074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7" name="Google Shape;1277;p170"/>
          <p:cNvSpPr txBox="1"/>
          <p:nvPr>
            <p:ph idx="2" type="body"/>
          </p:nvPr>
        </p:nvSpPr>
        <p:spPr>
          <a:xfrm>
            <a:off x="5349534" y="1700213"/>
            <a:ext cx="2870818" cy="174307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171"/>
          <p:cNvSpPr/>
          <p:nvPr/>
        </p:nvSpPr>
        <p:spPr>
          <a:xfrm>
            <a:off x="3537703" y="1428750"/>
            <a:ext cx="2057132" cy="2057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1"/>
          <p:cNvSpPr/>
          <p:nvPr/>
        </p:nvSpPr>
        <p:spPr>
          <a:xfrm>
            <a:off x="6264220" y="1428750"/>
            <a:ext cx="2057132" cy="2057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1"/>
          <p:cNvSpPr/>
          <p:nvPr/>
        </p:nvSpPr>
        <p:spPr>
          <a:xfrm>
            <a:off x="811187" y="1428750"/>
            <a:ext cx="2057132" cy="205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83" name="Google Shape;1283;p17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4" name="Google Shape;1284;p171"/>
          <p:cNvSpPr txBox="1"/>
          <p:nvPr>
            <p:ph idx="2" type="body"/>
          </p:nvPr>
        </p:nvSpPr>
        <p:spPr>
          <a:xfrm>
            <a:off x="826771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5" name="Google Shape;1285;p171"/>
          <p:cNvSpPr txBox="1"/>
          <p:nvPr>
            <p:ph idx="3" type="body"/>
          </p:nvPr>
        </p:nvSpPr>
        <p:spPr>
          <a:xfrm>
            <a:off x="572021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6" name="Google Shape;1286;p171"/>
          <p:cNvSpPr txBox="1"/>
          <p:nvPr>
            <p:ph idx="4" type="body"/>
          </p:nvPr>
        </p:nvSpPr>
        <p:spPr>
          <a:xfrm>
            <a:off x="3537703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7" name="Google Shape;1287;p171"/>
          <p:cNvSpPr txBox="1"/>
          <p:nvPr>
            <p:ph idx="5" type="body"/>
          </p:nvPr>
        </p:nvSpPr>
        <p:spPr>
          <a:xfrm>
            <a:off x="3314864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8" name="Google Shape;1288;p171"/>
          <p:cNvSpPr txBox="1"/>
          <p:nvPr>
            <p:ph idx="6" type="body"/>
          </p:nvPr>
        </p:nvSpPr>
        <p:spPr>
          <a:xfrm>
            <a:off x="6264220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9" name="Google Shape;1289;p171"/>
          <p:cNvSpPr txBox="1"/>
          <p:nvPr>
            <p:ph idx="7" type="body"/>
          </p:nvPr>
        </p:nvSpPr>
        <p:spPr>
          <a:xfrm>
            <a:off x="6057707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9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99" name="Google Shape;99;p19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0" name="Google Shape;100;p19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101" name="Google Shape;101;p19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9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72"/>
          <p:cNvSpPr txBox="1"/>
          <p:nvPr>
            <p:ph type="title"/>
          </p:nvPr>
        </p:nvSpPr>
        <p:spPr>
          <a:xfrm>
            <a:off x="579439" y="934099"/>
            <a:ext cx="3925045" cy="10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3300"/>
              <a:buFont typeface="Arial"/>
              <a:buNone/>
              <a:defRPr b="0" i="0" sz="33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92" name="Google Shape;1292;p172"/>
          <p:cNvSpPr/>
          <p:nvPr/>
        </p:nvSpPr>
        <p:spPr>
          <a:xfrm flipH="1" rot="10800000">
            <a:off x="579439" y="2615400"/>
            <a:ext cx="438827" cy="239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172"/>
          <p:cNvSpPr/>
          <p:nvPr/>
        </p:nvSpPr>
        <p:spPr>
          <a:xfrm flipH="1" rot="10800000">
            <a:off x="4693703" y="2615400"/>
            <a:ext cx="438827" cy="239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172"/>
          <p:cNvSpPr txBox="1"/>
          <p:nvPr>
            <p:ph idx="1" type="body"/>
          </p:nvPr>
        </p:nvSpPr>
        <p:spPr>
          <a:xfrm>
            <a:off x="579164" y="2224327"/>
            <a:ext cx="3849980" cy="30194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5" name="Google Shape;1295;p172"/>
          <p:cNvSpPr txBox="1"/>
          <p:nvPr>
            <p:ph idx="2" type="body"/>
          </p:nvPr>
        </p:nvSpPr>
        <p:spPr>
          <a:xfrm>
            <a:off x="572021" y="2782055"/>
            <a:ext cx="3885694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6" name="Google Shape;1296;p172"/>
          <p:cNvSpPr txBox="1"/>
          <p:nvPr>
            <p:ph idx="3" type="body"/>
          </p:nvPr>
        </p:nvSpPr>
        <p:spPr>
          <a:xfrm>
            <a:off x="4693428" y="2224327"/>
            <a:ext cx="3849980" cy="30194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7" name="Google Shape;1297;p172"/>
          <p:cNvSpPr txBox="1"/>
          <p:nvPr>
            <p:ph idx="4" type="body"/>
          </p:nvPr>
        </p:nvSpPr>
        <p:spPr>
          <a:xfrm>
            <a:off x="4686285" y="2782055"/>
            <a:ext cx="3885694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173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300" name="Google Shape;1300;p173"/>
          <p:cNvSpPr/>
          <p:nvPr>
            <p:ph idx="2" type="pic"/>
          </p:nvPr>
        </p:nvSpPr>
        <p:spPr>
          <a:xfrm>
            <a:off x="3573591" y="0"/>
            <a:ext cx="5570409" cy="51435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173"/>
          <p:cNvSpPr txBox="1"/>
          <p:nvPr>
            <p:ph type="title"/>
          </p:nvPr>
        </p:nvSpPr>
        <p:spPr>
          <a:xfrm>
            <a:off x="540282" y="1806179"/>
            <a:ext cx="3462755" cy="76557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2" name="Google Shape;1302;p173"/>
          <p:cNvSpPr txBox="1"/>
          <p:nvPr>
            <p:ph idx="1" type="body"/>
          </p:nvPr>
        </p:nvSpPr>
        <p:spPr>
          <a:xfrm>
            <a:off x="532829" y="2732079"/>
            <a:ext cx="3462755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74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5" name="Google Shape;1305;p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6" name="Google Shape;1306;p174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7" name="Google Shape;1307;p174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08" name="Google Shape;1308;p174"/>
          <p:cNvSpPr/>
          <p:nvPr>
            <p:ph idx="2" type="pic"/>
          </p:nvPr>
        </p:nvSpPr>
        <p:spPr>
          <a:xfrm>
            <a:off x="759008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9" name="Google Shape;1309;p174"/>
          <p:cNvSpPr txBox="1"/>
          <p:nvPr>
            <p:ph idx="3" type="body"/>
          </p:nvPr>
        </p:nvSpPr>
        <p:spPr>
          <a:xfrm>
            <a:off x="589892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0" name="Google Shape;1310;p174"/>
          <p:cNvSpPr txBox="1"/>
          <p:nvPr>
            <p:ph idx="4" type="body"/>
          </p:nvPr>
        </p:nvSpPr>
        <p:spPr>
          <a:xfrm>
            <a:off x="589892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75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3" name="Google Shape;1313;p1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75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15" name="Google Shape;1315;p175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6" name="Google Shape;1316;p175"/>
          <p:cNvSpPr/>
          <p:nvPr>
            <p:ph idx="2" type="pic"/>
          </p:nvPr>
        </p:nvSpPr>
        <p:spPr>
          <a:xfrm>
            <a:off x="759008" y="2753758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7" name="Google Shape;1317;p175"/>
          <p:cNvSpPr txBox="1"/>
          <p:nvPr>
            <p:ph idx="3" type="body"/>
          </p:nvPr>
        </p:nvSpPr>
        <p:spPr>
          <a:xfrm>
            <a:off x="589892" y="4152473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8" name="Google Shape;1318;p175"/>
          <p:cNvSpPr txBox="1"/>
          <p:nvPr>
            <p:ph idx="4" type="body"/>
          </p:nvPr>
        </p:nvSpPr>
        <p:spPr>
          <a:xfrm>
            <a:off x="589892" y="4389379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9" name="Google Shape;1319;p175"/>
          <p:cNvSpPr/>
          <p:nvPr>
            <p:ph idx="5" type="pic"/>
          </p:nvPr>
        </p:nvSpPr>
        <p:spPr>
          <a:xfrm>
            <a:off x="2916504" y="2753758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0" name="Google Shape;1320;p175"/>
          <p:cNvSpPr txBox="1"/>
          <p:nvPr>
            <p:ph idx="6" type="body"/>
          </p:nvPr>
        </p:nvSpPr>
        <p:spPr>
          <a:xfrm>
            <a:off x="2775927" y="415247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1" name="Google Shape;1321;p175"/>
          <p:cNvSpPr txBox="1"/>
          <p:nvPr>
            <p:ph idx="7" type="body"/>
          </p:nvPr>
        </p:nvSpPr>
        <p:spPr>
          <a:xfrm>
            <a:off x="2775927" y="4389379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322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76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4" name="Google Shape;1324;p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25" name="Google Shape;1325;p176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26" name="Google Shape;1326;p176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7" name="Google Shape;1327;p176"/>
          <p:cNvSpPr/>
          <p:nvPr>
            <p:ph idx="2" type="pic"/>
          </p:nvPr>
        </p:nvSpPr>
        <p:spPr>
          <a:xfrm>
            <a:off x="759008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8" name="Google Shape;1328;p176"/>
          <p:cNvSpPr/>
          <p:nvPr>
            <p:ph idx="3" type="pic"/>
          </p:nvPr>
        </p:nvSpPr>
        <p:spPr>
          <a:xfrm>
            <a:off x="2916504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9" name="Google Shape;1329;p176"/>
          <p:cNvSpPr/>
          <p:nvPr>
            <p:ph idx="4" type="pic"/>
          </p:nvPr>
        </p:nvSpPr>
        <p:spPr>
          <a:xfrm>
            <a:off x="5123106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0" name="Google Shape;1330;p176"/>
          <p:cNvSpPr txBox="1"/>
          <p:nvPr>
            <p:ph idx="5" type="body"/>
          </p:nvPr>
        </p:nvSpPr>
        <p:spPr>
          <a:xfrm>
            <a:off x="589892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1" name="Google Shape;1331;p176"/>
          <p:cNvSpPr txBox="1"/>
          <p:nvPr>
            <p:ph idx="6" type="body"/>
          </p:nvPr>
        </p:nvSpPr>
        <p:spPr>
          <a:xfrm>
            <a:off x="589892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2" name="Google Shape;1332;p176"/>
          <p:cNvSpPr txBox="1"/>
          <p:nvPr>
            <p:ph idx="7" type="body"/>
          </p:nvPr>
        </p:nvSpPr>
        <p:spPr>
          <a:xfrm>
            <a:off x="2775927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3" name="Google Shape;1333;p176"/>
          <p:cNvSpPr txBox="1"/>
          <p:nvPr>
            <p:ph idx="8" type="body"/>
          </p:nvPr>
        </p:nvSpPr>
        <p:spPr>
          <a:xfrm>
            <a:off x="2775927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4" name="Google Shape;1334;p176"/>
          <p:cNvSpPr txBox="1"/>
          <p:nvPr>
            <p:ph idx="9" type="body"/>
          </p:nvPr>
        </p:nvSpPr>
        <p:spPr>
          <a:xfrm>
            <a:off x="4953988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5" name="Google Shape;1335;p176"/>
          <p:cNvSpPr txBox="1"/>
          <p:nvPr>
            <p:ph idx="13" type="body"/>
          </p:nvPr>
        </p:nvSpPr>
        <p:spPr>
          <a:xfrm>
            <a:off x="4953988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177"/>
          <p:cNvSpPr/>
          <p:nvPr/>
        </p:nvSpPr>
        <p:spPr>
          <a:xfrm>
            <a:off x="0" y="0"/>
            <a:ext cx="9144000" cy="2385658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8" name="Google Shape;1338;p1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77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40" name="Google Shape;1340;p177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1" name="Google Shape;1341;p177"/>
          <p:cNvSpPr/>
          <p:nvPr>
            <p:ph idx="2" type="pic"/>
          </p:nvPr>
        </p:nvSpPr>
        <p:spPr>
          <a:xfrm>
            <a:off x="759008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2" name="Google Shape;1342;p177"/>
          <p:cNvSpPr/>
          <p:nvPr>
            <p:ph idx="3" type="pic"/>
          </p:nvPr>
        </p:nvSpPr>
        <p:spPr>
          <a:xfrm>
            <a:off x="2916504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3" name="Google Shape;1343;p177"/>
          <p:cNvSpPr/>
          <p:nvPr>
            <p:ph idx="4" type="pic"/>
          </p:nvPr>
        </p:nvSpPr>
        <p:spPr>
          <a:xfrm>
            <a:off x="5123106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4" name="Google Shape;1344;p177"/>
          <p:cNvSpPr/>
          <p:nvPr>
            <p:ph idx="5" type="pic"/>
          </p:nvPr>
        </p:nvSpPr>
        <p:spPr>
          <a:xfrm>
            <a:off x="7309141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5" name="Google Shape;1345;p177"/>
          <p:cNvSpPr txBox="1"/>
          <p:nvPr>
            <p:ph idx="6" type="body"/>
          </p:nvPr>
        </p:nvSpPr>
        <p:spPr>
          <a:xfrm>
            <a:off x="589892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6" name="Google Shape;1346;p177"/>
          <p:cNvSpPr txBox="1"/>
          <p:nvPr>
            <p:ph idx="7" type="body"/>
          </p:nvPr>
        </p:nvSpPr>
        <p:spPr>
          <a:xfrm>
            <a:off x="589892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7" name="Google Shape;1347;p177"/>
          <p:cNvSpPr txBox="1"/>
          <p:nvPr>
            <p:ph idx="8" type="body"/>
          </p:nvPr>
        </p:nvSpPr>
        <p:spPr>
          <a:xfrm>
            <a:off x="2775927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8" name="Google Shape;1348;p177"/>
          <p:cNvSpPr txBox="1"/>
          <p:nvPr>
            <p:ph idx="9" type="body"/>
          </p:nvPr>
        </p:nvSpPr>
        <p:spPr>
          <a:xfrm>
            <a:off x="2775927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9" name="Google Shape;1349;p177"/>
          <p:cNvSpPr txBox="1"/>
          <p:nvPr>
            <p:ph idx="13" type="body"/>
          </p:nvPr>
        </p:nvSpPr>
        <p:spPr>
          <a:xfrm>
            <a:off x="4953988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0" name="Google Shape;1350;p177"/>
          <p:cNvSpPr txBox="1"/>
          <p:nvPr>
            <p:ph idx="14" type="body"/>
          </p:nvPr>
        </p:nvSpPr>
        <p:spPr>
          <a:xfrm>
            <a:off x="4953988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1" name="Google Shape;1351;p177"/>
          <p:cNvSpPr txBox="1"/>
          <p:nvPr>
            <p:ph idx="15" type="body"/>
          </p:nvPr>
        </p:nvSpPr>
        <p:spPr>
          <a:xfrm>
            <a:off x="7140024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2" name="Google Shape;1352;p177"/>
          <p:cNvSpPr txBox="1"/>
          <p:nvPr>
            <p:ph idx="16" type="body"/>
          </p:nvPr>
        </p:nvSpPr>
        <p:spPr>
          <a:xfrm>
            <a:off x="7140024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178"/>
          <p:cNvSpPr txBox="1"/>
          <p:nvPr>
            <p:ph type="title"/>
          </p:nvPr>
        </p:nvSpPr>
        <p:spPr>
          <a:xfrm>
            <a:off x="2465889" y="1655309"/>
            <a:ext cx="4212223" cy="183288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55" name="Google Shape;1355;p178"/>
          <p:cNvSpPr/>
          <p:nvPr>
            <p:ph idx="2" type="pic"/>
          </p:nvPr>
        </p:nvSpPr>
        <p:spPr>
          <a:xfrm>
            <a:off x="5661551" y="0"/>
            <a:ext cx="3481149" cy="51799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56" name="Google Shape;1356;p178"/>
          <p:cNvSpPr/>
          <p:nvPr>
            <p:ph idx="3" type="pic"/>
          </p:nvPr>
        </p:nvSpPr>
        <p:spPr>
          <a:xfrm>
            <a:off x="0" y="0"/>
            <a:ext cx="3482449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179"/>
          <p:cNvSpPr/>
          <p:nvPr/>
        </p:nvSpPr>
        <p:spPr>
          <a:xfrm>
            <a:off x="9524" y="2382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9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pple laptop device" id="1360" name="Google Shape;1360;p1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81477" y="498247"/>
            <a:ext cx="6012405" cy="332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361" name="Google Shape;1361;p179"/>
          <p:cNvSpPr/>
          <p:nvPr>
            <p:ph idx="2" type="pic"/>
          </p:nvPr>
        </p:nvSpPr>
        <p:spPr>
          <a:xfrm>
            <a:off x="6070597" y="725833"/>
            <a:ext cx="4442833" cy="266467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62" name="Google Shape;1362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044720" y="2385568"/>
            <a:ext cx="1387748" cy="29045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63" name="Google Shape;1363;p1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3929" y="1447229"/>
            <a:ext cx="1331278" cy="2789842"/>
          </a:xfrm>
          <a:prstGeom prst="rect">
            <a:avLst/>
          </a:prstGeom>
          <a:noFill/>
          <a:ln>
            <a:noFill/>
          </a:ln>
        </p:spPr>
      </p:pic>
      <p:sp>
        <p:nvSpPr>
          <p:cNvPr id="1364" name="Google Shape;1364;p179"/>
          <p:cNvSpPr/>
          <p:nvPr>
            <p:ph idx="3" type="pic"/>
          </p:nvPr>
        </p:nvSpPr>
        <p:spPr>
          <a:xfrm>
            <a:off x="4758086" y="1482349"/>
            <a:ext cx="1244199" cy="271146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5" name="Google Shape;1365;p179"/>
          <p:cNvSpPr/>
          <p:nvPr>
            <p:ph idx="4" type="pic"/>
          </p:nvPr>
        </p:nvSpPr>
        <p:spPr>
          <a:xfrm>
            <a:off x="6426742" y="3207992"/>
            <a:ext cx="2592274" cy="12594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66" name="Google Shape;1366;p1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8" name="Google Shape;1368;p1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55513" y="209169"/>
            <a:ext cx="2267313" cy="4745539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180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80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1" name="Google Shape;1371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7226" y="326502"/>
            <a:ext cx="2219455" cy="4631040"/>
          </a:xfrm>
          <a:prstGeom prst="rect">
            <a:avLst/>
          </a:prstGeom>
          <a:noFill/>
          <a:ln>
            <a:noFill/>
          </a:ln>
        </p:spPr>
      </p:pic>
      <p:sp>
        <p:nvSpPr>
          <p:cNvPr id="1372" name="Google Shape;1372;p180"/>
          <p:cNvSpPr/>
          <p:nvPr>
            <p:ph idx="2" type="pic"/>
          </p:nvPr>
        </p:nvSpPr>
        <p:spPr>
          <a:xfrm>
            <a:off x="5112798" y="385515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73" name="Google Shape;1373;p180"/>
          <p:cNvSpPr/>
          <p:nvPr>
            <p:ph idx="3" type="pic"/>
          </p:nvPr>
        </p:nvSpPr>
        <p:spPr>
          <a:xfrm>
            <a:off x="7542530" y="457393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74" name="Google Shape;1374;p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81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81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8" name="Google Shape;1378;p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066" y="167878"/>
            <a:ext cx="8674236" cy="4795852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81"/>
          <p:cNvSpPr/>
          <p:nvPr>
            <p:ph idx="2" type="pic"/>
          </p:nvPr>
        </p:nvSpPr>
        <p:spPr>
          <a:xfrm>
            <a:off x="7234800" y="496864"/>
            <a:ext cx="6419803" cy="38503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0" name="Google Shape;1380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0521" y="887234"/>
            <a:ext cx="1924087" cy="40147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1" name="Google Shape;1381;p181"/>
          <p:cNvSpPr/>
          <p:nvPr>
            <p:ph idx="3" type="pic"/>
          </p:nvPr>
        </p:nvSpPr>
        <p:spPr>
          <a:xfrm>
            <a:off x="4888035" y="935172"/>
            <a:ext cx="1791188" cy="390351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2" name="Google Shape;1382;p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204155" y="2586025"/>
            <a:ext cx="3350101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82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82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86" name="Google Shape;1386;p1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927" y="168354"/>
            <a:ext cx="8672514" cy="47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82"/>
          <p:cNvSpPr/>
          <p:nvPr>
            <p:ph idx="2" type="pic"/>
          </p:nvPr>
        </p:nvSpPr>
        <p:spPr>
          <a:xfrm>
            <a:off x="7234800" y="496864"/>
            <a:ext cx="6419803" cy="38503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8" name="Google Shape;1388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6089" y="768426"/>
            <a:ext cx="1990664" cy="4166505"/>
          </a:xfrm>
          <a:prstGeom prst="rect">
            <a:avLst/>
          </a:prstGeom>
          <a:noFill/>
          <a:ln>
            <a:noFill/>
          </a:ln>
        </p:spPr>
      </p:pic>
      <p:sp>
        <p:nvSpPr>
          <p:cNvPr id="1389" name="Google Shape;1389;p182"/>
          <p:cNvSpPr/>
          <p:nvPr>
            <p:ph idx="3" type="pic"/>
          </p:nvPr>
        </p:nvSpPr>
        <p:spPr>
          <a:xfrm>
            <a:off x="4782544" y="983956"/>
            <a:ext cx="1835398" cy="377111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0" name="Google Shape;1390;p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83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83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94" name="Google Shape;1394;p183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95" name="Google Shape;1395;p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183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184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184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0" name="Google Shape;1400;p184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185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5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4" name="Google Shape;1404;p185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05" name="Google Shape;1405;p1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406" name="Google Shape;1406;p185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86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9" name="Google Shape;1409;p186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0" name="Google Shape;1410;p186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1" name="Google Shape;1411;p1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186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187"/>
          <p:cNvSpPr txBox="1"/>
          <p:nvPr>
            <p:ph type="title"/>
          </p:nvPr>
        </p:nvSpPr>
        <p:spPr>
          <a:xfrm>
            <a:off x="540565" y="1628775"/>
            <a:ext cx="2753295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5" name="Google Shape;1415;p187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16" name="Google Shape;1416;p187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187"/>
          <p:cNvSpPr/>
          <p:nvPr>
            <p:ph idx="2" type="pic"/>
          </p:nvPr>
        </p:nvSpPr>
        <p:spPr>
          <a:xfrm>
            <a:off x="4830544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p188"/>
          <p:cNvSpPr txBox="1"/>
          <p:nvPr>
            <p:ph type="title"/>
          </p:nvPr>
        </p:nvSpPr>
        <p:spPr>
          <a:xfrm>
            <a:off x="540565" y="1628775"/>
            <a:ext cx="267982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1" name="Google Shape;1421;p188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22" name="Google Shape;1422;p188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3" name="Google Shape;1423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24" name="Google Shape;1424;p188"/>
          <p:cNvSpPr/>
          <p:nvPr>
            <p:ph idx="2" type="pic"/>
          </p:nvPr>
        </p:nvSpPr>
        <p:spPr>
          <a:xfrm>
            <a:off x="4830544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25" name="Google Shape;1425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18090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188"/>
          <p:cNvSpPr/>
          <p:nvPr>
            <p:ph idx="3" type="pic"/>
          </p:nvPr>
        </p:nvSpPr>
        <p:spPr>
          <a:xfrm>
            <a:off x="7182532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427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189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9" name="Google Shape;1429;p189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0" name="Google Shape;1430;p189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1" name="Google Shape;1431;p1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121145" y="268413"/>
            <a:ext cx="2207214" cy="4626238"/>
          </a:xfrm>
          <a:prstGeom prst="rect">
            <a:avLst/>
          </a:prstGeom>
          <a:noFill/>
          <a:ln>
            <a:noFill/>
          </a:ln>
        </p:spPr>
      </p:pic>
      <p:sp>
        <p:nvSpPr>
          <p:cNvPr id="1432" name="Google Shape;1432;p189"/>
          <p:cNvSpPr/>
          <p:nvPr>
            <p:ph idx="2" type="pic"/>
          </p:nvPr>
        </p:nvSpPr>
        <p:spPr>
          <a:xfrm rot="5400000">
            <a:off x="5187289" y="322848"/>
            <a:ext cx="2067198" cy="45038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33" name="Google Shape;1433;p189"/>
          <p:cNvSpPr txBox="1"/>
          <p:nvPr/>
        </p:nvSpPr>
        <p:spPr>
          <a:xfrm>
            <a:off x="3968962" y="1541165"/>
            <a:ext cx="4503847" cy="20671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425" lIns="171425" spcFirstLastPara="1" rIns="171425" wrap="square" tIns="960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0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36" name="Google Shape;1436;p190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7" name="Google Shape;1437;p190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8" name="Google Shape;1438;p1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0477" y="-573741"/>
            <a:ext cx="3015724" cy="6292512"/>
          </a:xfrm>
          <a:prstGeom prst="rect">
            <a:avLst/>
          </a:prstGeom>
          <a:noFill/>
          <a:ln>
            <a:noFill/>
          </a:ln>
        </p:spPr>
      </p:pic>
      <p:sp>
        <p:nvSpPr>
          <p:cNvPr id="1439" name="Google Shape;1439;p190"/>
          <p:cNvSpPr/>
          <p:nvPr>
            <p:ph idx="2" type="pic"/>
          </p:nvPr>
        </p:nvSpPr>
        <p:spPr>
          <a:xfrm>
            <a:off x="4812672" y="-483984"/>
            <a:ext cx="2813810" cy="61321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40" name="Google Shape;1440;p190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191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43" name="Google Shape;1443;p191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44" name="Google Shape;1444;p191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5" name="Google Shape;1445;p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506587" y="-569033"/>
            <a:ext cx="3013564" cy="6288005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191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91"/>
          <p:cNvSpPr/>
          <p:nvPr>
            <p:ph idx="2" type="pic"/>
          </p:nvPr>
        </p:nvSpPr>
        <p:spPr>
          <a:xfrm>
            <a:off x="3963004" y="1170984"/>
            <a:ext cx="6120782" cy="28093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1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2204155" y="2586025"/>
            <a:ext cx="3327244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192"/>
          <p:cNvSpPr txBox="1"/>
          <p:nvPr>
            <p:ph type="title"/>
          </p:nvPr>
        </p:nvSpPr>
        <p:spPr>
          <a:xfrm>
            <a:off x="540565" y="1628775"/>
            <a:ext cx="270431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0" name="Google Shape;1450;p192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1" name="Google Shape;1451;p192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2" name="Google Shape;1452;p1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3" name="Google Shape;1453;p192"/>
          <p:cNvSpPr/>
          <p:nvPr>
            <p:ph idx="2" type="pic"/>
          </p:nvPr>
        </p:nvSpPr>
        <p:spPr>
          <a:xfrm>
            <a:off x="4817117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193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6" name="Google Shape;1456;p193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7" name="Google Shape;1457;p193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8" name="Google Shape;1458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93"/>
          <p:cNvSpPr/>
          <p:nvPr>
            <p:ph idx="2" type="pic"/>
          </p:nvPr>
        </p:nvSpPr>
        <p:spPr>
          <a:xfrm>
            <a:off x="4817117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0" name="Google Shape;1460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1834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61" name="Google Shape;1461;p193"/>
          <p:cNvSpPr/>
          <p:nvPr>
            <p:ph idx="3" type="pic"/>
          </p:nvPr>
        </p:nvSpPr>
        <p:spPr>
          <a:xfrm>
            <a:off x="7161764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62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p194"/>
          <p:cNvSpPr txBox="1"/>
          <p:nvPr>
            <p:ph type="title"/>
          </p:nvPr>
        </p:nvSpPr>
        <p:spPr>
          <a:xfrm>
            <a:off x="540565" y="1628775"/>
            <a:ext cx="2687664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64" name="Google Shape;1464;p194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5" name="Google Shape;1465;p194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6" name="Google Shape;1466;p1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058261" y="174803"/>
            <a:ext cx="2249474" cy="470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94"/>
          <p:cNvSpPr/>
          <p:nvPr>
            <p:ph idx="2" type="pic"/>
          </p:nvPr>
        </p:nvSpPr>
        <p:spPr>
          <a:xfrm rot="5400000">
            <a:off x="5070962" y="382019"/>
            <a:ext cx="2091948" cy="42971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68" name="Google Shape;1468;p194"/>
          <p:cNvSpPr txBox="1"/>
          <p:nvPr/>
        </p:nvSpPr>
        <p:spPr>
          <a:xfrm>
            <a:off x="3968370" y="1484597"/>
            <a:ext cx="4297120" cy="2091948"/>
          </a:xfrm>
          <a:prstGeom prst="rect">
            <a:avLst/>
          </a:prstGeom>
          <a:noFill/>
          <a:ln>
            <a:noFill/>
          </a:ln>
        </p:spPr>
        <p:txBody>
          <a:bodyPr anchorCtr="0" anchor="t" bIns="240000" lIns="274300" spcFirstLastPara="1" rIns="205725" wrap="square" tIns="822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195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1" name="Google Shape;1471;p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4372" y="-920543"/>
            <a:ext cx="3307980" cy="692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2" name="Google Shape;1472;p195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3" name="Google Shape;1473;p195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74" name="Google Shape;1474;p195"/>
          <p:cNvSpPr/>
          <p:nvPr>
            <p:ph idx="2" type="pic"/>
          </p:nvPr>
        </p:nvSpPr>
        <p:spPr>
          <a:xfrm>
            <a:off x="4835641" y="-590084"/>
            <a:ext cx="3057365" cy="62945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96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657711" y="-920676"/>
            <a:ext cx="3308331" cy="6924415"/>
          </a:xfrm>
          <a:prstGeom prst="rect">
            <a:avLst/>
          </a:prstGeom>
          <a:noFill/>
          <a:ln>
            <a:noFill/>
          </a:ln>
        </p:spPr>
      </p:pic>
      <p:sp>
        <p:nvSpPr>
          <p:cNvPr id="1478" name="Google Shape;1478;p196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9" name="Google Shape;1479;p196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80" name="Google Shape;1480;p196"/>
          <p:cNvSpPr/>
          <p:nvPr>
            <p:ph idx="2" type="pic"/>
          </p:nvPr>
        </p:nvSpPr>
        <p:spPr>
          <a:xfrm>
            <a:off x="4162210" y="1028315"/>
            <a:ext cx="6293742" cy="30577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197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197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200"/>
              <a:buFont typeface="Arial"/>
              <a:buNone/>
              <a:defRPr sz="8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84" name="Google Shape;1484;p1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5" name="Google Shape;1485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86" name="Google Shape;1486;p197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98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98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0" name="Google Shape;1490;p1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1" name="Google Shape;1491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2" name="Google Shape;1492;p198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99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199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Font typeface="Arial"/>
              <a:buNone/>
              <a:defRPr sz="8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6" name="Google Shape;1496;p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7" name="Google Shape;1497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8" name="Google Shape;1498;p199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00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200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200"/>
              <a:buFont typeface="Arial"/>
              <a:buNone/>
              <a:defRPr sz="82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2" name="Google Shape;1502;p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3" name="Google Shape;1503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04" name="Google Shape;1504;p200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201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01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8" name="Google Shape;1508;p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9" name="Google Shape;1509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10" name="Google Shape;1510;p201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204155" y="2586025"/>
            <a:ext cx="3304387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202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202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202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7500"/>
              <a:buNone/>
              <a:defRPr b="0" sz="75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15" name="Google Shape;1515;p202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202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02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8" name="Google Shape;1518;p2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203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03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03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23" name="Google Shape;1523;p203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03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03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6" name="Google Shape;1526;p2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204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04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04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7500"/>
              <a:buNone/>
              <a:defRPr b="0" sz="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1" name="Google Shape;1531;p204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04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04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4" name="Google Shape;1534;p2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05"/>
          <p:cNvSpPr/>
          <p:nvPr/>
        </p:nvSpPr>
        <p:spPr>
          <a:xfrm>
            <a:off x="0" y="3800475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05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05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7500"/>
              <a:buNone/>
              <a:defRPr b="0" sz="75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9" name="Google Shape;1539;p205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05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05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2" name="Google Shape;1542;p2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206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06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06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47" name="Google Shape;1547;p206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06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06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0" name="Google Shape;1550;p2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2" name="Google Shape;1552;p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14864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4" name="Google Shape;1554;p2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" name="Google Shape;1556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65904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210"/>
          <p:cNvSpPr/>
          <p:nvPr/>
        </p:nvSpPr>
        <p:spPr>
          <a:xfrm>
            <a:off x="595" y="0"/>
            <a:ext cx="914281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211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None/>
              <a:defRPr b="0" i="0"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/>
          <p:nvPr/>
        </p:nvSpPr>
        <p:spPr>
          <a:xfrm>
            <a:off x="839761" y="58840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204155" y="2586025"/>
            <a:ext cx="3338673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4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2204155" y="2586025"/>
            <a:ext cx="3327244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572021" y="2616235"/>
            <a:ext cx="3005600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" name="Google Shape;146;p25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8" name="Google Shape;14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556113" y="1600200"/>
            <a:ext cx="2991695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572021" y="2616235"/>
            <a:ext cx="297578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" name="Google Shape;153;p26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>
            <p:ph type="title"/>
          </p:nvPr>
        </p:nvSpPr>
        <p:spPr>
          <a:xfrm>
            <a:off x="556113" y="1600200"/>
            <a:ext cx="3051322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2021" y="2616235"/>
            <a:ext cx="302050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9" name="Google Shape;159;p27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8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572021" y="2616235"/>
            <a:ext cx="302050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65" name="Google Shape;165;p28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8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572021" y="2616235"/>
            <a:ext cx="3005600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1" name="Google Shape;171;p29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3" name="Google Shape;17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5122581" y="2535655"/>
            <a:ext cx="2443095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8" name="Google Shape;178;p30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0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0" name="Google Shape;18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5122581" y="2535655"/>
            <a:ext cx="2465952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85" name="Google Shape;185;p31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7" name="Google Shape;18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2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5122581" y="2535655"/>
            <a:ext cx="2397380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2" name="Google Shape;192;p32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4" name="Google Shape;19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5122581" y="2535655"/>
            <a:ext cx="2443095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9" name="Google Shape;199;p33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1" name="Google Shape;20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4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5122581" y="2535655"/>
            <a:ext cx="2435144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06" name="Google Shape;206;p34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4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8" name="Google Shape;20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3864773" y="2717411"/>
            <a:ext cx="2592336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13" name="Google Shape;213;p35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5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5" name="Google Shape;21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6"/>
          <p:cNvSpPr txBox="1"/>
          <p:nvPr>
            <p:ph type="title"/>
          </p:nvPr>
        </p:nvSpPr>
        <p:spPr>
          <a:xfrm>
            <a:off x="3842289" y="1564481"/>
            <a:ext cx="3558268" cy="111423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864773" y="2717411"/>
            <a:ext cx="2546622" cy="81874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0" name="Google Shape;220;p36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6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2" name="Google Shape;22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7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864773" y="2717411"/>
            <a:ext cx="2580908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7" name="Google Shape;227;p37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7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9" name="Google Shape;22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>
            <p:ph type="title"/>
          </p:nvPr>
        </p:nvSpPr>
        <p:spPr>
          <a:xfrm>
            <a:off x="3842289" y="1314450"/>
            <a:ext cx="3586839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864773" y="2717411"/>
            <a:ext cx="2455194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34" name="Google Shape;234;p38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6" name="Google Shape;23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9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864773" y="2717411"/>
            <a:ext cx="2546622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41" name="Google Shape;241;p39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3" name="Google Shape;2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0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7" name="Google Shape;247;p40"/>
          <p:cNvSpPr/>
          <p:nvPr/>
        </p:nvSpPr>
        <p:spPr>
          <a:xfrm>
            <a:off x="847955" y="1178184"/>
            <a:ext cx="565025" cy="278713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0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250" name="Google Shape;250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41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53" name="Google Shape;253;p41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1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1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57" name="Google Shape;257;p41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8" name="Google Shape;25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42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61" name="Google Shape;261;p42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2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42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65" name="Google Shape;265;p42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66" name="Google Shape;2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3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69" name="Google Shape;269;p43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43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43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73" name="Google Shape;273;p43"/>
          <p:cNvSpPr txBox="1"/>
          <p:nvPr/>
        </p:nvSpPr>
        <p:spPr>
          <a:xfrm>
            <a:off x="12893166" y="-314024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3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5" name="Google Shape;275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4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78" name="Google Shape;278;p44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0" name="Google Shape;280;p44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1" name="Google Shape;281;p44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2" name="Google Shape;282;p44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3" name="Google Shape;283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/>
          <p:nvPr/>
        </p:nvSpPr>
        <p:spPr>
          <a:xfrm flipH="1">
            <a:off x="140380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0" i="0"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8" name="Google Shape;288;p45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89" name="Google Shape;289;p45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/>
          <p:nvPr/>
        </p:nvSpPr>
        <p:spPr>
          <a:xfrm flipH="1">
            <a:off x="1402388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46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94" name="Google Shape;294;p46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6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96" name="Google Shape;296;p46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97" name="Google Shape;297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7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02" name="Google Shape;302;p47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47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47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8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0" name="Google Shape;310;p48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8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2" name="Google Shape;312;p48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9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b="0" i="0"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7" name="Google Shape;317;p49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9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19" name="Google Shape;319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24" name="Google Shape;324;p50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0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26" name="Google Shape;326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1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9" name="Google Shape;329;p51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0" name="Google Shape;330;p51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1" name="Google Shape;331;p51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36" name="Google Shape;336;p52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7" name="Google Shape;337;p52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8" name="Google Shape;338;p52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3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44" name="Google Shape;344;p53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5" name="Google Shape;345;p53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53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0" name="Google Shape;350;p54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1" name="Google Shape;351;p54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2" name="Google Shape;352;p54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4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8" name="Google Shape;358;p55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9" name="Google Shape;359;p55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55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5" name="Google Shape;365;p56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6" name="Google Shape;366;p56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56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8" name="Google Shape;368;p56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2" name="Google Shape;372;p57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3" name="Google Shape;373;p57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7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5" name="Google Shape;375;p57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9" name="Google Shape;379;p58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0" name="Google Shape;380;p58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58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2" name="Google Shape;382;p58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6" name="Google Shape;386;p59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7" name="Google Shape;387;p59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9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59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3" name="Google Shape;393;p60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4" name="Google Shape;394;p60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60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6" name="Google Shape;396;p60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61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399" name="Google Shape;399;p61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1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61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02" name="Google Shape;402;p61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04" name="Google Shape;404;p61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05" name="Google Shape;405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62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08" name="Google Shape;408;p62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62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62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1" name="Google Shape;411;p62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14" name="Google Shape;41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63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17" name="Google Shape;417;p63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9" name="Google Shape;419;p63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20" name="Google Shape;420;p63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22" name="Google Shape;422;p63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23" name="Google Shape;423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4"/>
          <p:cNvSpPr/>
          <p:nvPr/>
        </p:nvSpPr>
        <p:spPr>
          <a:xfrm>
            <a:off x="0" y="0"/>
            <a:ext cx="2671044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4"/>
          <p:cNvGrpSpPr/>
          <p:nvPr/>
        </p:nvGrpSpPr>
        <p:grpSpPr>
          <a:xfrm>
            <a:off x="2671044" y="0"/>
            <a:ext cx="6472956" cy="5143500"/>
            <a:chOff x="7123711" y="0"/>
            <a:chExt cx="17263464" cy="13716000"/>
          </a:xfrm>
        </p:grpSpPr>
        <p:sp>
          <p:nvSpPr>
            <p:cNvPr id="427" name="Google Shape;427;p64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p64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30" name="Google Shape;430;p64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31" name="Google Shape;431;p64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2" name="Google Shape;432;p64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3" name="Google Shape;433;p64"/>
          <p:cNvSpPr txBox="1"/>
          <p:nvPr/>
        </p:nvSpPr>
        <p:spPr>
          <a:xfrm>
            <a:off x="812026" y="478255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4" name="Google Shape;434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65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37" name="Google Shape;437;p65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6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65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40" name="Google Shape;440;p65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41" name="Google Shape;441;p65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42" name="Google Shape;442;p65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43" name="Google Shape;443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66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46" name="Google Shape;446;p66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6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6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66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0" name="Google Shape;450;p66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1" name="Google Shape;451;p66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67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54" name="Google Shape;454;p67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67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67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7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7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9" name="Google Shape;459;p67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oogle Shape;461;p68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62" name="Google Shape;462;p68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68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68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68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6" name="Google Shape;466;p68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67" name="Google Shape;467;p68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69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70" name="Google Shape;470;p69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69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69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69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Google Shape;474;p69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75" name="Google Shape;475;p69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70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78" name="Google Shape;478;p70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70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70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70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2" name="Google Shape;482;p70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83" name="Google Shape;483;p70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1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6" name="Google Shape;486;p71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87" name="Google Shape;487;p71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9" name="Google Shape;489;p71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2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72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93" name="Google Shape;493;p72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2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72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3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" name="Google Shape;498;p73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99" name="Google Shape;499;p73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73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4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74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505" name="Google Shape;505;p74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4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7" name="Google Shape;507;p74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5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75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511" name="Google Shape;511;p75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3" name="Google Shape;513;p75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76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16" name="Google Shape;516;p76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76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76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9" name="Google Shape;519;p76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77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22" name="Google Shape;522;p77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77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7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Google Shape;525;p77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78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28" name="Google Shape;528;p78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78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78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78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79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34" name="Google Shape;534;p79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79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79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79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80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40" name="Google Shape;540;p80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80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80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80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1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6" name="Google Shape;546;p81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47" name="Google Shape;547;p81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48" name="Google Shape;548;p81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49" name="Google Shape;549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2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2" name="Google Shape;552;p82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3" name="Google Shape;553;p82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54" name="Google Shape;554;p82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55" name="Google Shape;555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83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8" name="Google Shape;558;p83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9" name="Google Shape;559;p83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0" name="Google Shape;560;p83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1" name="Google Shape;561;p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84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4" name="Google Shape;564;p84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65" name="Google Shape;565;p84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6" name="Google Shape;566;p84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7" name="Google Shape;567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85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70" name="Google Shape;570;p85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71" name="Google Shape;571;p85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72" name="Google Shape;572;p85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73" name="Google Shape;573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6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86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7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87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8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88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9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89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0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90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91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91"/>
          <p:cNvSpPr txBox="1"/>
          <p:nvPr>
            <p:ph type="title"/>
          </p:nvPr>
        </p:nvSpPr>
        <p:spPr>
          <a:xfrm>
            <a:off x="827514" y="1789557"/>
            <a:ext cx="3372464" cy="15286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2" name="Google Shape;592;p91"/>
          <p:cNvSpPr txBox="1"/>
          <p:nvPr>
            <p:ph idx="1" type="body"/>
          </p:nvPr>
        </p:nvSpPr>
        <p:spPr>
          <a:xfrm>
            <a:off x="5029141" y="1789557"/>
            <a:ext cx="3514268" cy="153965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92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92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6" name="Google Shape;596;p92"/>
          <p:cNvSpPr/>
          <p:nvPr/>
        </p:nvSpPr>
        <p:spPr>
          <a:xfrm>
            <a:off x="4419154" y="1220722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92"/>
          <p:cNvSpPr/>
          <p:nvPr/>
        </p:nvSpPr>
        <p:spPr>
          <a:xfrm>
            <a:off x="4419154" y="2301337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92"/>
          <p:cNvSpPr/>
          <p:nvPr/>
        </p:nvSpPr>
        <p:spPr>
          <a:xfrm>
            <a:off x="4419154" y="3391875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92"/>
          <p:cNvSpPr txBox="1"/>
          <p:nvPr>
            <p:ph idx="1" type="body"/>
          </p:nvPr>
        </p:nvSpPr>
        <p:spPr>
          <a:xfrm>
            <a:off x="4932901" y="1274172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0" name="Google Shape;600;p92"/>
          <p:cNvSpPr txBox="1"/>
          <p:nvPr>
            <p:ph idx="2" type="body"/>
          </p:nvPr>
        </p:nvSpPr>
        <p:spPr>
          <a:xfrm>
            <a:off x="4932901" y="2367468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1" name="Google Shape;601;p92"/>
          <p:cNvSpPr txBox="1"/>
          <p:nvPr>
            <p:ph idx="3" type="body"/>
          </p:nvPr>
        </p:nvSpPr>
        <p:spPr>
          <a:xfrm>
            <a:off x="4932901" y="3445326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3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93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05" name="Google Shape;605;p93"/>
          <p:cNvSpPr txBox="1"/>
          <p:nvPr>
            <p:ph idx="1" type="body"/>
          </p:nvPr>
        </p:nvSpPr>
        <p:spPr>
          <a:xfrm>
            <a:off x="4932901" y="713466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6" name="Google Shape;606;p93"/>
          <p:cNvSpPr txBox="1"/>
          <p:nvPr>
            <p:ph idx="2" type="body"/>
          </p:nvPr>
        </p:nvSpPr>
        <p:spPr>
          <a:xfrm>
            <a:off x="4932901" y="1806761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7" name="Google Shape;607;p93"/>
          <p:cNvSpPr txBox="1"/>
          <p:nvPr>
            <p:ph idx="3" type="body"/>
          </p:nvPr>
        </p:nvSpPr>
        <p:spPr>
          <a:xfrm>
            <a:off x="4932901" y="2876047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8" name="Google Shape;608;p93"/>
          <p:cNvSpPr txBox="1"/>
          <p:nvPr>
            <p:ph idx="4" type="body"/>
          </p:nvPr>
        </p:nvSpPr>
        <p:spPr>
          <a:xfrm>
            <a:off x="4932901" y="3868652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4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94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12" name="Google Shape;612;p94"/>
          <p:cNvSpPr/>
          <p:nvPr/>
        </p:nvSpPr>
        <p:spPr>
          <a:xfrm>
            <a:off x="4419154" y="540744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94"/>
          <p:cNvSpPr/>
          <p:nvPr/>
        </p:nvSpPr>
        <p:spPr>
          <a:xfrm>
            <a:off x="4419154" y="1382820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94"/>
          <p:cNvSpPr/>
          <p:nvPr/>
        </p:nvSpPr>
        <p:spPr>
          <a:xfrm>
            <a:off x="4419154" y="2256063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94"/>
          <p:cNvSpPr/>
          <p:nvPr/>
        </p:nvSpPr>
        <p:spPr>
          <a:xfrm>
            <a:off x="4419154" y="3129398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94"/>
          <p:cNvSpPr txBox="1"/>
          <p:nvPr>
            <p:ph idx="1" type="body"/>
          </p:nvPr>
        </p:nvSpPr>
        <p:spPr>
          <a:xfrm>
            <a:off x="4932901" y="594195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7" name="Google Shape;617;p94"/>
          <p:cNvSpPr txBox="1"/>
          <p:nvPr>
            <p:ph idx="2" type="body"/>
          </p:nvPr>
        </p:nvSpPr>
        <p:spPr>
          <a:xfrm>
            <a:off x="4932901" y="1448951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8" name="Google Shape;618;p94"/>
          <p:cNvSpPr txBox="1"/>
          <p:nvPr>
            <p:ph idx="3" type="body"/>
          </p:nvPr>
        </p:nvSpPr>
        <p:spPr>
          <a:xfrm>
            <a:off x="4932901" y="2309513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9" name="Google Shape;619;p94"/>
          <p:cNvSpPr txBox="1"/>
          <p:nvPr>
            <p:ph idx="4" type="body"/>
          </p:nvPr>
        </p:nvSpPr>
        <p:spPr>
          <a:xfrm>
            <a:off x="4932901" y="3182849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20" name="Google Shape;620;p94"/>
          <p:cNvSpPr/>
          <p:nvPr/>
        </p:nvSpPr>
        <p:spPr>
          <a:xfrm>
            <a:off x="4419154" y="3949377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94"/>
          <p:cNvSpPr txBox="1"/>
          <p:nvPr>
            <p:ph idx="5" type="body"/>
          </p:nvPr>
        </p:nvSpPr>
        <p:spPr>
          <a:xfrm>
            <a:off x="4932901" y="4002828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oogle Shape;623;p95"/>
          <p:cNvGrpSpPr/>
          <p:nvPr/>
        </p:nvGrpSpPr>
        <p:grpSpPr>
          <a:xfrm>
            <a:off x="-8972" y="-1"/>
            <a:ext cx="9152972" cy="5153270"/>
            <a:chOff x="-23928" y="-2"/>
            <a:chExt cx="24411103" cy="13742053"/>
          </a:xfrm>
        </p:grpSpPr>
        <p:sp>
          <p:nvSpPr>
            <p:cNvPr id="624" name="Google Shape;624;p95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5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5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7" name="Google Shape;627;p9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8" name="Google Shape;628;p95"/>
          <p:cNvSpPr txBox="1"/>
          <p:nvPr>
            <p:ph type="title"/>
          </p:nvPr>
        </p:nvSpPr>
        <p:spPr>
          <a:xfrm>
            <a:off x="852737" y="1221137"/>
            <a:ext cx="4962114" cy="63894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29" name="Google Shape;629;p95"/>
          <p:cNvSpPr txBox="1"/>
          <p:nvPr>
            <p:ph idx="1" type="body"/>
          </p:nvPr>
        </p:nvSpPr>
        <p:spPr>
          <a:xfrm>
            <a:off x="886305" y="1944528"/>
            <a:ext cx="2219271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0" name="Google Shape;630;p95"/>
          <p:cNvSpPr/>
          <p:nvPr>
            <p:ph idx="2" type="pic"/>
          </p:nvPr>
        </p:nvSpPr>
        <p:spPr>
          <a:xfrm>
            <a:off x="848937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1" name="Google Shape;631;p95"/>
          <p:cNvSpPr txBox="1"/>
          <p:nvPr>
            <p:ph idx="3" type="body"/>
          </p:nvPr>
        </p:nvSpPr>
        <p:spPr>
          <a:xfrm>
            <a:off x="679820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2" name="Google Shape;632;p95"/>
          <p:cNvSpPr txBox="1"/>
          <p:nvPr>
            <p:ph idx="4" type="body"/>
          </p:nvPr>
        </p:nvSpPr>
        <p:spPr>
          <a:xfrm>
            <a:off x="679820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3" name="Google Shape;633;p95"/>
          <p:cNvSpPr/>
          <p:nvPr>
            <p:ph idx="5" type="pic"/>
          </p:nvPr>
        </p:nvSpPr>
        <p:spPr>
          <a:xfrm>
            <a:off x="2914228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4" name="Google Shape;634;p95"/>
          <p:cNvSpPr txBox="1"/>
          <p:nvPr>
            <p:ph idx="6" type="body"/>
          </p:nvPr>
        </p:nvSpPr>
        <p:spPr>
          <a:xfrm>
            <a:off x="2773651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5" name="Google Shape;635;p95"/>
          <p:cNvSpPr txBox="1"/>
          <p:nvPr>
            <p:ph idx="7" type="body"/>
          </p:nvPr>
        </p:nvSpPr>
        <p:spPr>
          <a:xfrm>
            <a:off x="2773651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6" name="Google Shape;636;p95"/>
          <p:cNvSpPr/>
          <p:nvPr>
            <p:ph idx="8" type="pic"/>
          </p:nvPr>
        </p:nvSpPr>
        <p:spPr>
          <a:xfrm>
            <a:off x="5123106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95"/>
          <p:cNvSpPr txBox="1"/>
          <p:nvPr>
            <p:ph idx="9" type="body"/>
          </p:nvPr>
        </p:nvSpPr>
        <p:spPr>
          <a:xfrm>
            <a:off x="4953988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8" name="Google Shape;638;p95"/>
          <p:cNvSpPr txBox="1"/>
          <p:nvPr>
            <p:ph idx="13" type="body"/>
          </p:nvPr>
        </p:nvSpPr>
        <p:spPr>
          <a:xfrm>
            <a:off x="4953988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Google Shape;640;p96"/>
          <p:cNvGrpSpPr/>
          <p:nvPr/>
        </p:nvGrpSpPr>
        <p:grpSpPr>
          <a:xfrm>
            <a:off x="-8972" y="-1"/>
            <a:ext cx="9152972" cy="5153270"/>
            <a:chOff x="-23928" y="-2"/>
            <a:chExt cx="24411103" cy="13742053"/>
          </a:xfrm>
        </p:grpSpPr>
        <p:sp>
          <p:nvSpPr>
            <p:cNvPr id="641" name="Google Shape;641;p96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96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6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4" name="Google Shape;644;p9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45" name="Google Shape;645;p96"/>
          <p:cNvSpPr txBox="1"/>
          <p:nvPr>
            <p:ph type="title"/>
          </p:nvPr>
        </p:nvSpPr>
        <p:spPr>
          <a:xfrm>
            <a:off x="852737" y="1221137"/>
            <a:ext cx="4962114" cy="63894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46" name="Google Shape;646;p96"/>
          <p:cNvSpPr txBox="1"/>
          <p:nvPr>
            <p:ph idx="1" type="body"/>
          </p:nvPr>
        </p:nvSpPr>
        <p:spPr>
          <a:xfrm>
            <a:off x="886305" y="1944528"/>
            <a:ext cx="2219271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7" name="Google Shape;647;p96"/>
          <p:cNvSpPr/>
          <p:nvPr>
            <p:ph idx="2" type="pic"/>
          </p:nvPr>
        </p:nvSpPr>
        <p:spPr>
          <a:xfrm>
            <a:off x="848937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8" name="Google Shape;648;p96"/>
          <p:cNvSpPr txBox="1"/>
          <p:nvPr>
            <p:ph idx="3" type="body"/>
          </p:nvPr>
        </p:nvSpPr>
        <p:spPr>
          <a:xfrm>
            <a:off x="679820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9" name="Google Shape;649;p96"/>
          <p:cNvSpPr txBox="1"/>
          <p:nvPr>
            <p:ph idx="4" type="body"/>
          </p:nvPr>
        </p:nvSpPr>
        <p:spPr>
          <a:xfrm>
            <a:off x="679820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0" name="Google Shape;650;p96"/>
          <p:cNvSpPr/>
          <p:nvPr>
            <p:ph idx="5" type="pic"/>
          </p:nvPr>
        </p:nvSpPr>
        <p:spPr>
          <a:xfrm>
            <a:off x="2914228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1" name="Google Shape;651;p96"/>
          <p:cNvSpPr txBox="1"/>
          <p:nvPr>
            <p:ph idx="6" type="body"/>
          </p:nvPr>
        </p:nvSpPr>
        <p:spPr>
          <a:xfrm>
            <a:off x="2773651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2" name="Google Shape;652;p96"/>
          <p:cNvSpPr txBox="1"/>
          <p:nvPr>
            <p:ph idx="7" type="body"/>
          </p:nvPr>
        </p:nvSpPr>
        <p:spPr>
          <a:xfrm>
            <a:off x="2773651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3" name="Google Shape;653;p96"/>
          <p:cNvSpPr/>
          <p:nvPr>
            <p:ph idx="8" type="pic"/>
          </p:nvPr>
        </p:nvSpPr>
        <p:spPr>
          <a:xfrm>
            <a:off x="5123106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4" name="Google Shape;654;p96"/>
          <p:cNvSpPr txBox="1"/>
          <p:nvPr>
            <p:ph idx="9" type="body"/>
          </p:nvPr>
        </p:nvSpPr>
        <p:spPr>
          <a:xfrm>
            <a:off x="4953988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5" name="Google Shape;655;p96"/>
          <p:cNvSpPr txBox="1"/>
          <p:nvPr>
            <p:ph idx="13" type="body"/>
          </p:nvPr>
        </p:nvSpPr>
        <p:spPr>
          <a:xfrm>
            <a:off x="4953988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97"/>
          <p:cNvSpPr/>
          <p:nvPr/>
        </p:nvSpPr>
        <p:spPr>
          <a:xfrm>
            <a:off x="3073932" y="0"/>
            <a:ext cx="6071992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97"/>
          <p:cNvSpPr txBox="1"/>
          <p:nvPr>
            <p:ph type="title"/>
          </p:nvPr>
        </p:nvSpPr>
        <p:spPr>
          <a:xfrm>
            <a:off x="526711" y="2800350"/>
            <a:ext cx="1873871" cy="75954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sz="2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9" name="Google Shape;659;p97"/>
          <p:cNvSpPr txBox="1"/>
          <p:nvPr>
            <p:ph idx="1" type="body"/>
          </p:nvPr>
        </p:nvSpPr>
        <p:spPr>
          <a:xfrm>
            <a:off x="524342" y="3670652"/>
            <a:ext cx="1873872" cy="73023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0" name="Google Shape;660;p97"/>
          <p:cNvSpPr/>
          <p:nvPr>
            <p:ph idx="2" type="pic"/>
          </p:nvPr>
        </p:nvSpPr>
        <p:spPr>
          <a:xfrm>
            <a:off x="603603" y="599275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1" name="Google Shape;661;p97"/>
          <p:cNvSpPr txBox="1"/>
          <p:nvPr>
            <p:ph idx="3" type="body"/>
          </p:nvPr>
        </p:nvSpPr>
        <p:spPr>
          <a:xfrm>
            <a:off x="572021" y="1974333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2" name="Google Shape;662;p97"/>
          <p:cNvSpPr txBox="1"/>
          <p:nvPr>
            <p:ph idx="4" type="body"/>
          </p:nvPr>
        </p:nvSpPr>
        <p:spPr>
          <a:xfrm>
            <a:off x="572021" y="221124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3" name="Google Shape;663;p97"/>
          <p:cNvSpPr txBox="1"/>
          <p:nvPr>
            <p:ph idx="5" type="body"/>
          </p:nvPr>
        </p:nvSpPr>
        <p:spPr>
          <a:xfrm>
            <a:off x="3343435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4" name="Google Shape;664;p97"/>
          <p:cNvSpPr txBox="1"/>
          <p:nvPr>
            <p:ph idx="6" type="body"/>
          </p:nvPr>
        </p:nvSpPr>
        <p:spPr>
          <a:xfrm>
            <a:off x="3343435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5" name="Google Shape;665;p97"/>
          <p:cNvSpPr txBox="1"/>
          <p:nvPr>
            <p:ph idx="7" type="body"/>
          </p:nvPr>
        </p:nvSpPr>
        <p:spPr>
          <a:xfrm>
            <a:off x="4744516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6" name="Google Shape;666;p97"/>
          <p:cNvSpPr txBox="1"/>
          <p:nvPr>
            <p:ph idx="8" type="body"/>
          </p:nvPr>
        </p:nvSpPr>
        <p:spPr>
          <a:xfrm>
            <a:off x="4744516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7" name="Google Shape;667;p97"/>
          <p:cNvSpPr txBox="1"/>
          <p:nvPr>
            <p:ph idx="9" type="body"/>
          </p:nvPr>
        </p:nvSpPr>
        <p:spPr>
          <a:xfrm>
            <a:off x="6146592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8" name="Google Shape;668;p97"/>
          <p:cNvSpPr txBox="1"/>
          <p:nvPr>
            <p:ph idx="13" type="body"/>
          </p:nvPr>
        </p:nvSpPr>
        <p:spPr>
          <a:xfrm>
            <a:off x="6146592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9" name="Google Shape;669;p97"/>
          <p:cNvSpPr txBox="1"/>
          <p:nvPr>
            <p:ph idx="14" type="body"/>
          </p:nvPr>
        </p:nvSpPr>
        <p:spPr>
          <a:xfrm>
            <a:off x="7546678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0" name="Google Shape;670;p97"/>
          <p:cNvSpPr txBox="1"/>
          <p:nvPr>
            <p:ph idx="15" type="body"/>
          </p:nvPr>
        </p:nvSpPr>
        <p:spPr>
          <a:xfrm>
            <a:off x="7546678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1" name="Google Shape;671;p97"/>
          <p:cNvSpPr txBox="1"/>
          <p:nvPr>
            <p:ph idx="16" type="body"/>
          </p:nvPr>
        </p:nvSpPr>
        <p:spPr>
          <a:xfrm>
            <a:off x="3343435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2" name="Google Shape;672;p97"/>
          <p:cNvSpPr txBox="1"/>
          <p:nvPr>
            <p:ph idx="17" type="body"/>
          </p:nvPr>
        </p:nvSpPr>
        <p:spPr>
          <a:xfrm>
            <a:off x="3343435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3" name="Google Shape;673;p97"/>
          <p:cNvSpPr txBox="1"/>
          <p:nvPr>
            <p:ph idx="18" type="body"/>
          </p:nvPr>
        </p:nvSpPr>
        <p:spPr>
          <a:xfrm>
            <a:off x="4742380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4" name="Google Shape;674;p97"/>
          <p:cNvSpPr txBox="1"/>
          <p:nvPr>
            <p:ph idx="19" type="body"/>
          </p:nvPr>
        </p:nvSpPr>
        <p:spPr>
          <a:xfrm>
            <a:off x="4742380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5" name="Google Shape;675;p97"/>
          <p:cNvSpPr txBox="1"/>
          <p:nvPr>
            <p:ph idx="20" type="body"/>
          </p:nvPr>
        </p:nvSpPr>
        <p:spPr>
          <a:xfrm>
            <a:off x="6146592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6" name="Google Shape;676;p97"/>
          <p:cNvSpPr txBox="1"/>
          <p:nvPr>
            <p:ph idx="21" type="body"/>
          </p:nvPr>
        </p:nvSpPr>
        <p:spPr>
          <a:xfrm>
            <a:off x="6146592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7" name="Google Shape;677;p97"/>
          <p:cNvSpPr/>
          <p:nvPr>
            <p:ph idx="22" type="pic"/>
          </p:nvPr>
        </p:nvSpPr>
        <p:spPr>
          <a:xfrm>
            <a:off x="3512551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8" name="Google Shape;678;p97"/>
          <p:cNvSpPr/>
          <p:nvPr>
            <p:ph idx="23" type="pic"/>
          </p:nvPr>
        </p:nvSpPr>
        <p:spPr>
          <a:xfrm>
            <a:off x="4913632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9" name="Google Shape;679;p97"/>
          <p:cNvSpPr/>
          <p:nvPr>
            <p:ph idx="24" type="pic"/>
          </p:nvPr>
        </p:nvSpPr>
        <p:spPr>
          <a:xfrm>
            <a:off x="4882957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0" name="Google Shape;680;p97"/>
          <p:cNvSpPr/>
          <p:nvPr>
            <p:ph idx="25" type="pic"/>
          </p:nvPr>
        </p:nvSpPr>
        <p:spPr>
          <a:xfrm>
            <a:off x="3512551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1" name="Google Shape;681;p97"/>
          <p:cNvSpPr/>
          <p:nvPr>
            <p:ph idx="26" type="pic"/>
          </p:nvPr>
        </p:nvSpPr>
        <p:spPr>
          <a:xfrm>
            <a:off x="6286100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2" name="Google Shape;682;p97"/>
          <p:cNvSpPr/>
          <p:nvPr>
            <p:ph idx="27" type="pic"/>
          </p:nvPr>
        </p:nvSpPr>
        <p:spPr>
          <a:xfrm>
            <a:off x="7715794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3" name="Google Shape;683;p97"/>
          <p:cNvSpPr/>
          <p:nvPr>
            <p:ph idx="28" type="pic"/>
          </p:nvPr>
        </p:nvSpPr>
        <p:spPr>
          <a:xfrm>
            <a:off x="6286100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8"/>
          <p:cNvSpPr txBox="1"/>
          <p:nvPr>
            <p:ph type="title"/>
          </p:nvPr>
        </p:nvSpPr>
        <p:spPr>
          <a:xfrm>
            <a:off x="3767309" y="914400"/>
            <a:ext cx="4793746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86" name="Google Shape;686;p98"/>
          <p:cNvSpPr txBox="1"/>
          <p:nvPr>
            <p:ph idx="1" type="body"/>
          </p:nvPr>
        </p:nvSpPr>
        <p:spPr>
          <a:xfrm>
            <a:off x="3764940" y="1673945"/>
            <a:ext cx="4793746" cy="6406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7" name="Google Shape;687;p98"/>
          <p:cNvSpPr/>
          <p:nvPr/>
        </p:nvSpPr>
        <p:spPr>
          <a:xfrm>
            <a:off x="3076008" y="800100"/>
            <a:ext cx="10286" cy="1543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98"/>
          <p:cNvSpPr txBox="1"/>
          <p:nvPr>
            <p:ph idx="2" type="body"/>
          </p:nvPr>
        </p:nvSpPr>
        <p:spPr>
          <a:xfrm>
            <a:off x="926709" y="210105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9" name="Google Shape;689;p98"/>
          <p:cNvSpPr txBox="1"/>
          <p:nvPr>
            <p:ph idx="3" type="body"/>
          </p:nvPr>
        </p:nvSpPr>
        <p:spPr>
          <a:xfrm>
            <a:off x="926709" y="233796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0" name="Google Shape;690;p98"/>
          <p:cNvSpPr txBox="1"/>
          <p:nvPr>
            <p:ph idx="4" type="body"/>
          </p:nvPr>
        </p:nvSpPr>
        <p:spPr>
          <a:xfrm>
            <a:off x="394333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1" name="Google Shape;691;p98"/>
          <p:cNvSpPr txBox="1"/>
          <p:nvPr>
            <p:ph idx="5" type="body"/>
          </p:nvPr>
        </p:nvSpPr>
        <p:spPr>
          <a:xfrm>
            <a:off x="394333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2" name="Google Shape;692;p98"/>
          <p:cNvSpPr txBox="1"/>
          <p:nvPr>
            <p:ph idx="6" type="body"/>
          </p:nvPr>
        </p:nvSpPr>
        <p:spPr>
          <a:xfrm>
            <a:off x="1790384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3" name="Google Shape;693;p98"/>
          <p:cNvSpPr txBox="1"/>
          <p:nvPr>
            <p:ph idx="7" type="body"/>
          </p:nvPr>
        </p:nvSpPr>
        <p:spPr>
          <a:xfrm>
            <a:off x="1790384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4" name="Google Shape;694;p98"/>
          <p:cNvSpPr txBox="1"/>
          <p:nvPr>
            <p:ph idx="8" type="body"/>
          </p:nvPr>
        </p:nvSpPr>
        <p:spPr>
          <a:xfrm>
            <a:off x="3191465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5" name="Google Shape;695;p98"/>
          <p:cNvSpPr txBox="1"/>
          <p:nvPr>
            <p:ph idx="9" type="body"/>
          </p:nvPr>
        </p:nvSpPr>
        <p:spPr>
          <a:xfrm>
            <a:off x="3191465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6" name="Google Shape;696;p98"/>
          <p:cNvSpPr txBox="1"/>
          <p:nvPr>
            <p:ph idx="13" type="body"/>
          </p:nvPr>
        </p:nvSpPr>
        <p:spPr>
          <a:xfrm>
            <a:off x="4592546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7" name="Google Shape;697;p98"/>
          <p:cNvSpPr txBox="1"/>
          <p:nvPr>
            <p:ph idx="14" type="body"/>
          </p:nvPr>
        </p:nvSpPr>
        <p:spPr>
          <a:xfrm>
            <a:off x="4592546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8" name="Google Shape;698;p98"/>
          <p:cNvSpPr txBox="1"/>
          <p:nvPr>
            <p:ph idx="15" type="body"/>
          </p:nvPr>
        </p:nvSpPr>
        <p:spPr>
          <a:xfrm>
            <a:off x="5993628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9" name="Google Shape;699;p98"/>
          <p:cNvSpPr txBox="1"/>
          <p:nvPr>
            <p:ph idx="16" type="body"/>
          </p:nvPr>
        </p:nvSpPr>
        <p:spPr>
          <a:xfrm>
            <a:off x="5993628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0" name="Google Shape;700;p98"/>
          <p:cNvSpPr txBox="1"/>
          <p:nvPr>
            <p:ph idx="17" type="body"/>
          </p:nvPr>
        </p:nvSpPr>
        <p:spPr>
          <a:xfrm>
            <a:off x="7394709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1" name="Google Shape;701;p98"/>
          <p:cNvSpPr txBox="1"/>
          <p:nvPr>
            <p:ph idx="18" type="body"/>
          </p:nvPr>
        </p:nvSpPr>
        <p:spPr>
          <a:xfrm>
            <a:off x="7394709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2" name="Google Shape;702;p98"/>
          <p:cNvSpPr/>
          <p:nvPr>
            <p:ph idx="19" type="pic"/>
          </p:nvPr>
        </p:nvSpPr>
        <p:spPr>
          <a:xfrm>
            <a:off x="1095826" y="711866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3" name="Google Shape;703;p98"/>
          <p:cNvSpPr/>
          <p:nvPr>
            <p:ph idx="20" type="pic"/>
          </p:nvPr>
        </p:nvSpPr>
        <p:spPr>
          <a:xfrm>
            <a:off x="563450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4" name="Google Shape;704;p98"/>
          <p:cNvSpPr/>
          <p:nvPr>
            <p:ph idx="21" type="pic"/>
          </p:nvPr>
        </p:nvSpPr>
        <p:spPr>
          <a:xfrm>
            <a:off x="1930960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5" name="Google Shape;705;p98"/>
          <p:cNvSpPr/>
          <p:nvPr>
            <p:ph idx="22" type="pic"/>
          </p:nvPr>
        </p:nvSpPr>
        <p:spPr>
          <a:xfrm>
            <a:off x="3360581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6" name="Google Shape;706;p98"/>
          <p:cNvSpPr/>
          <p:nvPr>
            <p:ph idx="23" type="pic"/>
          </p:nvPr>
        </p:nvSpPr>
        <p:spPr>
          <a:xfrm>
            <a:off x="4761662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7" name="Google Shape;707;p98"/>
          <p:cNvSpPr/>
          <p:nvPr>
            <p:ph idx="24" type="pic"/>
          </p:nvPr>
        </p:nvSpPr>
        <p:spPr>
          <a:xfrm>
            <a:off x="6162744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8" name="Google Shape;708;p98"/>
          <p:cNvSpPr/>
          <p:nvPr>
            <p:ph idx="25" type="pic"/>
          </p:nvPr>
        </p:nvSpPr>
        <p:spPr>
          <a:xfrm>
            <a:off x="7563825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9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11" name="Google Shape;711;p99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2" name="Google Shape;712;p99"/>
          <p:cNvSpPr txBox="1"/>
          <p:nvPr>
            <p:ph idx="2" type="body"/>
          </p:nvPr>
        </p:nvSpPr>
        <p:spPr>
          <a:xfrm>
            <a:off x="3899220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3" name="Google Shape;713;p99"/>
          <p:cNvSpPr txBox="1"/>
          <p:nvPr>
            <p:ph idx="3" type="body"/>
          </p:nvPr>
        </p:nvSpPr>
        <p:spPr>
          <a:xfrm>
            <a:off x="3899220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4" name="Google Shape;714;p99"/>
          <p:cNvSpPr txBox="1"/>
          <p:nvPr>
            <p:ph idx="4" type="body"/>
          </p:nvPr>
        </p:nvSpPr>
        <p:spPr>
          <a:xfrm>
            <a:off x="1790384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5" name="Google Shape;715;p99"/>
          <p:cNvSpPr txBox="1"/>
          <p:nvPr>
            <p:ph idx="5" type="body"/>
          </p:nvPr>
        </p:nvSpPr>
        <p:spPr>
          <a:xfrm>
            <a:off x="1790384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6" name="Google Shape;716;p99"/>
          <p:cNvSpPr txBox="1"/>
          <p:nvPr>
            <p:ph idx="6" type="body"/>
          </p:nvPr>
        </p:nvSpPr>
        <p:spPr>
          <a:xfrm>
            <a:off x="3191465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7" name="Google Shape;717;p99"/>
          <p:cNvSpPr txBox="1"/>
          <p:nvPr>
            <p:ph idx="7" type="body"/>
          </p:nvPr>
        </p:nvSpPr>
        <p:spPr>
          <a:xfrm>
            <a:off x="3191465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8" name="Google Shape;718;p99"/>
          <p:cNvSpPr txBox="1"/>
          <p:nvPr>
            <p:ph idx="8" type="body"/>
          </p:nvPr>
        </p:nvSpPr>
        <p:spPr>
          <a:xfrm>
            <a:off x="4592546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9" name="Google Shape;719;p99"/>
          <p:cNvSpPr txBox="1"/>
          <p:nvPr>
            <p:ph idx="9" type="body"/>
          </p:nvPr>
        </p:nvSpPr>
        <p:spPr>
          <a:xfrm>
            <a:off x="4592546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0" name="Google Shape;720;p99"/>
          <p:cNvSpPr txBox="1"/>
          <p:nvPr>
            <p:ph idx="13" type="body"/>
          </p:nvPr>
        </p:nvSpPr>
        <p:spPr>
          <a:xfrm>
            <a:off x="599362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1" name="Google Shape;721;p99"/>
          <p:cNvSpPr txBox="1"/>
          <p:nvPr>
            <p:ph idx="14" type="body"/>
          </p:nvPr>
        </p:nvSpPr>
        <p:spPr>
          <a:xfrm>
            <a:off x="599362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22" name="Google Shape;722;p99"/>
          <p:cNvCxnSpPr/>
          <p:nvPr/>
        </p:nvCxnSpPr>
        <p:spPr>
          <a:xfrm>
            <a:off x="2428832" y="3008405"/>
            <a:ext cx="4252634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99"/>
          <p:cNvCxnSpPr/>
          <p:nvPr/>
        </p:nvCxnSpPr>
        <p:spPr>
          <a:xfrm>
            <a:off x="2428832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99"/>
          <p:cNvCxnSpPr/>
          <p:nvPr/>
        </p:nvCxnSpPr>
        <p:spPr>
          <a:xfrm>
            <a:off x="668146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99"/>
          <p:cNvCxnSpPr/>
          <p:nvPr/>
        </p:nvCxnSpPr>
        <p:spPr>
          <a:xfrm>
            <a:off x="2428832" y="3008405"/>
            <a:ext cx="4252634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99"/>
          <p:cNvCxnSpPr/>
          <p:nvPr/>
        </p:nvCxnSpPr>
        <p:spPr>
          <a:xfrm>
            <a:off x="2428832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99"/>
          <p:cNvCxnSpPr/>
          <p:nvPr/>
        </p:nvCxnSpPr>
        <p:spPr>
          <a:xfrm>
            <a:off x="668146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8" name="Google Shape;728;p99"/>
          <p:cNvSpPr/>
          <p:nvPr>
            <p:ph idx="15" type="pic"/>
          </p:nvPr>
        </p:nvSpPr>
        <p:spPr>
          <a:xfrm>
            <a:off x="193096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9" name="Google Shape;729;p99"/>
          <p:cNvSpPr/>
          <p:nvPr>
            <p:ph idx="16" type="pic"/>
          </p:nvPr>
        </p:nvSpPr>
        <p:spPr>
          <a:xfrm>
            <a:off x="3360581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0" name="Google Shape;730;p99"/>
          <p:cNvSpPr/>
          <p:nvPr>
            <p:ph idx="17" type="pic"/>
          </p:nvPr>
        </p:nvSpPr>
        <p:spPr>
          <a:xfrm>
            <a:off x="4761662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1" name="Google Shape;731;p99"/>
          <p:cNvSpPr/>
          <p:nvPr>
            <p:ph idx="18" type="pic"/>
          </p:nvPr>
        </p:nvSpPr>
        <p:spPr>
          <a:xfrm>
            <a:off x="6162744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2" name="Google Shape;732;p99"/>
          <p:cNvSpPr/>
          <p:nvPr>
            <p:ph idx="19" type="pic"/>
          </p:nvPr>
        </p:nvSpPr>
        <p:spPr>
          <a:xfrm>
            <a:off x="406833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0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35" name="Google Shape;735;p100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6" name="Google Shape;736;p100"/>
          <p:cNvSpPr txBox="1"/>
          <p:nvPr>
            <p:ph idx="2" type="body"/>
          </p:nvPr>
        </p:nvSpPr>
        <p:spPr>
          <a:xfrm>
            <a:off x="3138363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7" name="Google Shape;737;p100"/>
          <p:cNvSpPr txBox="1"/>
          <p:nvPr>
            <p:ph idx="3" type="body"/>
          </p:nvPr>
        </p:nvSpPr>
        <p:spPr>
          <a:xfrm>
            <a:off x="3138363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8" name="Google Shape;738;p100"/>
          <p:cNvSpPr txBox="1"/>
          <p:nvPr>
            <p:ph idx="4" type="body"/>
          </p:nvPr>
        </p:nvSpPr>
        <p:spPr>
          <a:xfrm>
            <a:off x="4697301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9" name="Google Shape;739;p100"/>
          <p:cNvSpPr txBox="1"/>
          <p:nvPr>
            <p:ph idx="5" type="body"/>
          </p:nvPr>
        </p:nvSpPr>
        <p:spPr>
          <a:xfrm>
            <a:off x="4697301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6" type="body"/>
          </p:nvPr>
        </p:nvSpPr>
        <p:spPr>
          <a:xfrm>
            <a:off x="110294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7" type="body"/>
          </p:nvPr>
        </p:nvSpPr>
        <p:spPr>
          <a:xfrm>
            <a:off x="110294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8" type="body"/>
          </p:nvPr>
        </p:nvSpPr>
        <p:spPr>
          <a:xfrm>
            <a:off x="2498999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9" type="body"/>
          </p:nvPr>
        </p:nvSpPr>
        <p:spPr>
          <a:xfrm>
            <a:off x="2498999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4" name="Google Shape;744;p100"/>
          <p:cNvSpPr txBox="1"/>
          <p:nvPr>
            <p:ph idx="13" type="body"/>
          </p:nvPr>
        </p:nvSpPr>
        <p:spPr>
          <a:xfrm>
            <a:off x="3900080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5" name="Google Shape;745;p100"/>
          <p:cNvSpPr txBox="1"/>
          <p:nvPr>
            <p:ph idx="14" type="body"/>
          </p:nvPr>
        </p:nvSpPr>
        <p:spPr>
          <a:xfrm>
            <a:off x="3900080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6" name="Google Shape;746;p100"/>
          <p:cNvSpPr txBox="1"/>
          <p:nvPr>
            <p:ph idx="15" type="body"/>
          </p:nvPr>
        </p:nvSpPr>
        <p:spPr>
          <a:xfrm>
            <a:off x="5301161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7" name="Google Shape;747;p100"/>
          <p:cNvSpPr txBox="1"/>
          <p:nvPr>
            <p:ph idx="16" type="body"/>
          </p:nvPr>
        </p:nvSpPr>
        <p:spPr>
          <a:xfrm>
            <a:off x="5301161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8" name="Google Shape;748;p100"/>
          <p:cNvSpPr txBox="1"/>
          <p:nvPr>
            <p:ph idx="17" type="body"/>
          </p:nvPr>
        </p:nvSpPr>
        <p:spPr>
          <a:xfrm>
            <a:off x="6702242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9" name="Google Shape;749;p100"/>
          <p:cNvSpPr txBox="1"/>
          <p:nvPr>
            <p:ph idx="18" type="body"/>
          </p:nvPr>
        </p:nvSpPr>
        <p:spPr>
          <a:xfrm>
            <a:off x="6702242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50" name="Google Shape;750;p100"/>
          <p:cNvCxnSpPr/>
          <p:nvPr/>
        </p:nvCxnSpPr>
        <p:spPr>
          <a:xfrm>
            <a:off x="1782305" y="3008405"/>
            <a:ext cx="559466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1" name="Google Shape;751;p100"/>
          <p:cNvCxnSpPr/>
          <p:nvPr/>
        </p:nvCxnSpPr>
        <p:spPr>
          <a:xfrm>
            <a:off x="1782305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2" name="Google Shape;752;p100"/>
          <p:cNvCxnSpPr/>
          <p:nvPr/>
        </p:nvCxnSpPr>
        <p:spPr>
          <a:xfrm>
            <a:off x="7376974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3" name="Google Shape;753;p100"/>
          <p:cNvCxnSpPr/>
          <p:nvPr/>
        </p:nvCxnSpPr>
        <p:spPr>
          <a:xfrm>
            <a:off x="1782305" y="3008405"/>
            <a:ext cx="559466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4" name="Google Shape;754;p100"/>
          <p:cNvCxnSpPr/>
          <p:nvPr/>
        </p:nvCxnSpPr>
        <p:spPr>
          <a:xfrm>
            <a:off x="1782305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5" name="Google Shape;755;p100"/>
          <p:cNvCxnSpPr/>
          <p:nvPr/>
        </p:nvCxnSpPr>
        <p:spPr>
          <a:xfrm>
            <a:off x="7376974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6" name="Google Shape;756;p100"/>
          <p:cNvSpPr/>
          <p:nvPr>
            <p:ph idx="19" type="pic"/>
          </p:nvPr>
        </p:nvSpPr>
        <p:spPr>
          <a:xfrm>
            <a:off x="127206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00"/>
          <p:cNvSpPr/>
          <p:nvPr>
            <p:ph idx="20" type="pic"/>
          </p:nvPr>
        </p:nvSpPr>
        <p:spPr>
          <a:xfrm>
            <a:off x="263957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8" name="Google Shape;758;p100"/>
          <p:cNvSpPr/>
          <p:nvPr>
            <p:ph idx="21" type="pic"/>
          </p:nvPr>
        </p:nvSpPr>
        <p:spPr>
          <a:xfrm>
            <a:off x="4069196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9" name="Google Shape;759;p100"/>
          <p:cNvSpPr/>
          <p:nvPr>
            <p:ph idx="22" type="pic"/>
          </p:nvPr>
        </p:nvSpPr>
        <p:spPr>
          <a:xfrm>
            <a:off x="5470277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0" name="Google Shape;760;p100"/>
          <p:cNvSpPr/>
          <p:nvPr>
            <p:ph idx="23" type="pic"/>
          </p:nvPr>
        </p:nvSpPr>
        <p:spPr>
          <a:xfrm>
            <a:off x="6871359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1" name="Google Shape;761;p100"/>
          <p:cNvSpPr/>
          <p:nvPr>
            <p:ph idx="24" type="pic"/>
          </p:nvPr>
        </p:nvSpPr>
        <p:spPr>
          <a:xfrm>
            <a:off x="3278939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2" name="Google Shape;762;p100"/>
          <p:cNvSpPr/>
          <p:nvPr>
            <p:ph idx="25" type="pic"/>
          </p:nvPr>
        </p:nvSpPr>
        <p:spPr>
          <a:xfrm>
            <a:off x="486641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0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65" name="Google Shape;765;p10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6" name="Google Shape;766;p101"/>
          <p:cNvSpPr txBox="1"/>
          <p:nvPr>
            <p:ph idx="2" type="body"/>
          </p:nvPr>
        </p:nvSpPr>
        <p:spPr>
          <a:xfrm>
            <a:off x="2340282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7" name="Google Shape;767;p101"/>
          <p:cNvSpPr txBox="1"/>
          <p:nvPr>
            <p:ph idx="3" type="body"/>
          </p:nvPr>
        </p:nvSpPr>
        <p:spPr>
          <a:xfrm>
            <a:off x="2340282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8" name="Google Shape;768;p101"/>
          <p:cNvSpPr txBox="1"/>
          <p:nvPr>
            <p:ph idx="4" type="body"/>
          </p:nvPr>
        </p:nvSpPr>
        <p:spPr>
          <a:xfrm>
            <a:off x="3899220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9" name="Google Shape;769;p101"/>
          <p:cNvSpPr txBox="1"/>
          <p:nvPr>
            <p:ph idx="5" type="body"/>
          </p:nvPr>
        </p:nvSpPr>
        <p:spPr>
          <a:xfrm>
            <a:off x="3899220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0" name="Google Shape;770;p101"/>
          <p:cNvSpPr txBox="1"/>
          <p:nvPr>
            <p:ph idx="6" type="body"/>
          </p:nvPr>
        </p:nvSpPr>
        <p:spPr>
          <a:xfrm>
            <a:off x="5411052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1" name="Google Shape;771;p101"/>
          <p:cNvSpPr txBox="1"/>
          <p:nvPr>
            <p:ph idx="7" type="body"/>
          </p:nvPr>
        </p:nvSpPr>
        <p:spPr>
          <a:xfrm>
            <a:off x="5411052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2" name="Google Shape;772;p101"/>
          <p:cNvSpPr txBox="1"/>
          <p:nvPr>
            <p:ph idx="8" type="body"/>
          </p:nvPr>
        </p:nvSpPr>
        <p:spPr>
          <a:xfrm>
            <a:off x="394333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3" name="Google Shape;773;p101"/>
          <p:cNvSpPr txBox="1"/>
          <p:nvPr>
            <p:ph idx="9" type="body"/>
          </p:nvPr>
        </p:nvSpPr>
        <p:spPr>
          <a:xfrm>
            <a:off x="394333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4" name="Google Shape;774;p101"/>
          <p:cNvSpPr txBox="1"/>
          <p:nvPr>
            <p:ph idx="13" type="body"/>
          </p:nvPr>
        </p:nvSpPr>
        <p:spPr>
          <a:xfrm>
            <a:off x="1790384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5" name="Google Shape;775;p101"/>
          <p:cNvSpPr txBox="1"/>
          <p:nvPr>
            <p:ph idx="14" type="body"/>
          </p:nvPr>
        </p:nvSpPr>
        <p:spPr>
          <a:xfrm>
            <a:off x="1790384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6" name="Google Shape;776;p101"/>
          <p:cNvSpPr txBox="1"/>
          <p:nvPr>
            <p:ph idx="15" type="body"/>
          </p:nvPr>
        </p:nvSpPr>
        <p:spPr>
          <a:xfrm>
            <a:off x="3191465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7" name="Google Shape;777;p101"/>
          <p:cNvSpPr txBox="1"/>
          <p:nvPr>
            <p:ph idx="16" type="body"/>
          </p:nvPr>
        </p:nvSpPr>
        <p:spPr>
          <a:xfrm>
            <a:off x="3191465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8" name="Google Shape;778;p101"/>
          <p:cNvSpPr txBox="1"/>
          <p:nvPr>
            <p:ph idx="17" type="body"/>
          </p:nvPr>
        </p:nvSpPr>
        <p:spPr>
          <a:xfrm>
            <a:off x="4592546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9" name="Google Shape;779;p101"/>
          <p:cNvSpPr txBox="1"/>
          <p:nvPr>
            <p:ph idx="18" type="body"/>
          </p:nvPr>
        </p:nvSpPr>
        <p:spPr>
          <a:xfrm>
            <a:off x="4592546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0" name="Google Shape;780;p101"/>
          <p:cNvSpPr txBox="1"/>
          <p:nvPr>
            <p:ph idx="19" type="body"/>
          </p:nvPr>
        </p:nvSpPr>
        <p:spPr>
          <a:xfrm>
            <a:off x="599362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1" name="Google Shape;781;p101"/>
          <p:cNvSpPr txBox="1"/>
          <p:nvPr>
            <p:ph idx="20" type="body"/>
          </p:nvPr>
        </p:nvSpPr>
        <p:spPr>
          <a:xfrm>
            <a:off x="599362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2" name="Google Shape;782;p101"/>
          <p:cNvSpPr txBox="1"/>
          <p:nvPr>
            <p:ph idx="21" type="body"/>
          </p:nvPr>
        </p:nvSpPr>
        <p:spPr>
          <a:xfrm>
            <a:off x="7394709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3" name="Google Shape;783;p101"/>
          <p:cNvSpPr txBox="1"/>
          <p:nvPr>
            <p:ph idx="22" type="body"/>
          </p:nvPr>
        </p:nvSpPr>
        <p:spPr>
          <a:xfrm>
            <a:off x="7394709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84" name="Google Shape;784;p101"/>
          <p:cNvCxnSpPr/>
          <p:nvPr/>
        </p:nvCxnSpPr>
        <p:spPr>
          <a:xfrm>
            <a:off x="1067207" y="3008405"/>
            <a:ext cx="700037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101"/>
          <p:cNvCxnSpPr/>
          <p:nvPr/>
        </p:nvCxnSpPr>
        <p:spPr>
          <a:xfrm>
            <a:off x="106720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101"/>
          <p:cNvCxnSpPr/>
          <p:nvPr/>
        </p:nvCxnSpPr>
        <p:spPr>
          <a:xfrm>
            <a:off x="8067583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7" name="Google Shape;787;p101"/>
          <p:cNvCxnSpPr/>
          <p:nvPr/>
        </p:nvCxnSpPr>
        <p:spPr>
          <a:xfrm>
            <a:off x="1067207" y="3008405"/>
            <a:ext cx="700037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8" name="Google Shape;788;p101"/>
          <p:cNvCxnSpPr/>
          <p:nvPr/>
        </p:nvCxnSpPr>
        <p:spPr>
          <a:xfrm>
            <a:off x="106720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9" name="Google Shape;789;p101"/>
          <p:cNvCxnSpPr/>
          <p:nvPr/>
        </p:nvCxnSpPr>
        <p:spPr>
          <a:xfrm>
            <a:off x="8067583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0" name="Google Shape;790;p101"/>
          <p:cNvSpPr/>
          <p:nvPr>
            <p:ph idx="23" type="pic"/>
          </p:nvPr>
        </p:nvSpPr>
        <p:spPr>
          <a:xfrm>
            <a:off x="56345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1" name="Google Shape;791;p101"/>
          <p:cNvSpPr/>
          <p:nvPr>
            <p:ph idx="24" type="pic"/>
          </p:nvPr>
        </p:nvSpPr>
        <p:spPr>
          <a:xfrm>
            <a:off x="193096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2" name="Google Shape;792;p101"/>
          <p:cNvSpPr/>
          <p:nvPr>
            <p:ph idx="25" type="pic"/>
          </p:nvPr>
        </p:nvSpPr>
        <p:spPr>
          <a:xfrm>
            <a:off x="3360581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3" name="Google Shape;793;p101"/>
          <p:cNvSpPr/>
          <p:nvPr>
            <p:ph idx="26" type="pic"/>
          </p:nvPr>
        </p:nvSpPr>
        <p:spPr>
          <a:xfrm>
            <a:off x="4761662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4" name="Google Shape;794;p101"/>
          <p:cNvSpPr/>
          <p:nvPr>
            <p:ph idx="27" type="pic"/>
          </p:nvPr>
        </p:nvSpPr>
        <p:spPr>
          <a:xfrm>
            <a:off x="6162744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5" name="Google Shape;795;p101"/>
          <p:cNvSpPr/>
          <p:nvPr>
            <p:ph idx="28" type="pic"/>
          </p:nvPr>
        </p:nvSpPr>
        <p:spPr>
          <a:xfrm>
            <a:off x="756382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6" name="Google Shape;796;p101"/>
          <p:cNvSpPr/>
          <p:nvPr>
            <p:ph idx="29" type="pic"/>
          </p:nvPr>
        </p:nvSpPr>
        <p:spPr>
          <a:xfrm>
            <a:off x="2480858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7" name="Google Shape;797;p101"/>
          <p:cNvSpPr/>
          <p:nvPr>
            <p:ph idx="30" type="pic"/>
          </p:nvPr>
        </p:nvSpPr>
        <p:spPr>
          <a:xfrm>
            <a:off x="406833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8" name="Google Shape;798;p101"/>
          <p:cNvSpPr/>
          <p:nvPr>
            <p:ph idx="31" type="pic"/>
          </p:nvPr>
        </p:nvSpPr>
        <p:spPr>
          <a:xfrm>
            <a:off x="5580168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190" Type="http://schemas.openxmlformats.org/officeDocument/2006/relationships/slideLayout" Target="../slideLayouts/slideLayout201.xml"/><Relationship Id="rId42" Type="http://schemas.openxmlformats.org/officeDocument/2006/relationships/slideLayout" Target="../slideLayouts/slideLayout53.xml"/><Relationship Id="rId4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55.xml"/><Relationship Id="rId194" Type="http://schemas.openxmlformats.org/officeDocument/2006/relationships/slideLayout" Target="../slideLayouts/slideLayout205.xml"/><Relationship Id="rId43" Type="http://schemas.openxmlformats.org/officeDocument/2006/relationships/slideLayout" Target="../slideLayouts/slideLayout54.xml"/><Relationship Id="rId193" Type="http://schemas.openxmlformats.org/officeDocument/2006/relationships/slideLayout" Target="../slideLayouts/slideLayout204.xml"/><Relationship Id="rId46" Type="http://schemas.openxmlformats.org/officeDocument/2006/relationships/slideLayout" Target="../slideLayouts/slideLayout57.xml"/><Relationship Id="rId192" Type="http://schemas.openxmlformats.org/officeDocument/2006/relationships/slideLayout" Target="../slideLayouts/slideLayout203.xml"/><Relationship Id="rId45" Type="http://schemas.openxmlformats.org/officeDocument/2006/relationships/slideLayout" Target="../slideLayouts/slideLayout56.xml"/><Relationship Id="rId191" Type="http://schemas.openxmlformats.org/officeDocument/2006/relationships/slideLayout" Target="../slideLayouts/slideLayout202.xml"/><Relationship Id="rId48" Type="http://schemas.openxmlformats.org/officeDocument/2006/relationships/slideLayout" Target="../slideLayouts/slideLayout59.xml"/><Relationship Id="rId187" Type="http://schemas.openxmlformats.org/officeDocument/2006/relationships/slideLayout" Target="../slideLayouts/slideLayout198.xml"/><Relationship Id="rId47" Type="http://schemas.openxmlformats.org/officeDocument/2006/relationships/slideLayout" Target="../slideLayouts/slideLayout58.xml"/><Relationship Id="rId186" Type="http://schemas.openxmlformats.org/officeDocument/2006/relationships/slideLayout" Target="../slideLayouts/slideLayout197.xml"/><Relationship Id="rId185" Type="http://schemas.openxmlformats.org/officeDocument/2006/relationships/slideLayout" Target="../slideLayouts/slideLayout196.xml"/><Relationship Id="rId49" Type="http://schemas.openxmlformats.org/officeDocument/2006/relationships/slideLayout" Target="../slideLayouts/slideLayout60.xml"/><Relationship Id="rId184" Type="http://schemas.openxmlformats.org/officeDocument/2006/relationships/slideLayout" Target="../slideLayouts/slideLayout195.xml"/><Relationship Id="rId189" Type="http://schemas.openxmlformats.org/officeDocument/2006/relationships/slideLayout" Target="../slideLayouts/slideLayout200.xml"/><Relationship Id="rId188" Type="http://schemas.openxmlformats.org/officeDocument/2006/relationships/slideLayout" Target="../slideLayouts/slideLayout19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4.xml"/><Relationship Id="rId183" Type="http://schemas.openxmlformats.org/officeDocument/2006/relationships/slideLayout" Target="../slideLayouts/slideLayout194.xml"/><Relationship Id="rId32" Type="http://schemas.openxmlformats.org/officeDocument/2006/relationships/slideLayout" Target="../slideLayouts/slideLayout43.xml"/><Relationship Id="rId182" Type="http://schemas.openxmlformats.org/officeDocument/2006/relationships/slideLayout" Target="../slideLayouts/slideLayout193.xml"/><Relationship Id="rId35" Type="http://schemas.openxmlformats.org/officeDocument/2006/relationships/slideLayout" Target="../slideLayouts/slideLayout46.xml"/><Relationship Id="rId181" Type="http://schemas.openxmlformats.org/officeDocument/2006/relationships/slideLayout" Target="../slideLayouts/slideLayout192.xml"/><Relationship Id="rId34" Type="http://schemas.openxmlformats.org/officeDocument/2006/relationships/slideLayout" Target="../slideLayouts/slideLayout45.xml"/><Relationship Id="rId180" Type="http://schemas.openxmlformats.org/officeDocument/2006/relationships/slideLayout" Target="../slideLayouts/slideLayout191.xml"/><Relationship Id="rId37" Type="http://schemas.openxmlformats.org/officeDocument/2006/relationships/slideLayout" Target="../slideLayouts/slideLayout48.xml"/><Relationship Id="rId176" Type="http://schemas.openxmlformats.org/officeDocument/2006/relationships/slideLayout" Target="../slideLayouts/slideLayout187.xml"/><Relationship Id="rId36" Type="http://schemas.openxmlformats.org/officeDocument/2006/relationships/slideLayout" Target="../slideLayouts/slideLayout47.xml"/><Relationship Id="rId175" Type="http://schemas.openxmlformats.org/officeDocument/2006/relationships/slideLayout" Target="../slideLayouts/slideLayout186.xml"/><Relationship Id="rId39" Type="http://schemas.openxmlformats.org/officeDocument/2006/relationships/slideLayout" Target="../slideLayouts/slideLayout50.xml"/><Relationship Id="rId174" Type="http://schemas.openxmlformats.org/officeDocument/2006/relationships/slideLayout" Target="../slideLayouts/slideLayout185.xml"/><Relationship Id="rId38" Type="http://schemas.openxmlformats.org/officeDocument/2006/relationships/slideLayout" Target="../slideLayouts/slideLayout49.xml"/><Relationship Id="rId173" Type="http://schemas.openxmlformats.org/officeDocument/2006/relationships/slideLayout" Target="../slideLayouts/slideLayout184.xml"/><Relationship Id="rId179" Type="http://schemas.openxmlformats.org/officeDocument/2006/relationships/slideLayout" Target="../slideLayouts/slideLayout190.xml"/><Relationship Id="rId178" Type="http://schemas.openxmlformats.org/officeDocument/2006/relationships/slideLayout" Target="../slideLayouts/slideLayout189.xml"/><Relationship Id="rId177" Type="http://schemas.openxmlformats.org/officeDocument/2006/relationships/slideLayout" Target="../slideLayouts/slideLayout188.xml"/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98" Type="http://schemas.openxmlformats.org/officeDocument/2006/relationships/slideLayout" Target="../slideLayouts/slideLayout209.xml"/><Relationship Id="rId14" Type="http://schemas.openxmlformats.org/officeDocument/2006/relationships/slideLayout" Target="../slideLayouts/slideLayout25.xml"/><Relationship Id="rId197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8.xml"/><Relationship Id="rId196" Type="http://schemas.openxmlformats.org/officeDocument/2006/relationships/slideLayout" Target="../slideLayouts/slideLayout207.xml"/><Relationship Id="rId16" Type="http://schemas.openxmlformats.org/officeDocument/2006/relationships/slideLayout" Target="../slideLayouts/slideLayout27.xml"/><Relationship Id="rId195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95.xml"/><Relationship Id="rId83" Type="http://schemas.openxmlformats.org/officeDocument/2006/relationships/slideLayout" Target="../slideLayouts/slideLayout94.xml"/><Relationship Id="rId86" Type="http://schemas.openxmlformats.org/officeDocument/2006/relationships/slideLayout" Target="../slideLayouts/slideLayout97.xml"/><Relationship Id="rId85" Type="http://schemas.openxmlformats.org/officeDocument/2006/relationships/slideLayout" Target="../slideLayouts/slideLayout96.xml"/><Relationship Id="rId88" Type="http://schemas.openxmlformats.org/officeDocument/2006/relationships/slideLayout" Target="../slideLayouts/slideLayout99.xml"/><Relationship Id="rId150" Type="http://schemas.openxmlformats.org/officeDocument/2006/relationships/slideLayout" Target="../slideLayouts/slideLayout161.xml"/><Relationship Id="rId87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0.xml"/><Relationship Id="rId80" Type="http://schemas.openxmlformats.org/officeDocument/2006/relationships/slideLayout" Target="../slideLayouts/slideLayout91.xml"/><Relationship Id="rId82" Type="http://schemas.openxmlformats.org/officeDocument/2006/relationships/slideLayout" Target="../slideLayouts/slideLayout93.xml"/><Relationship Id="rId81" Type="http://schemas.openxmlformats.org/officeDocument/2006/relationships/slideLayout" Target="../slideLayouts/slideLayout9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149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.xml"/><Relationship Id="rId148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20.xml"/><Relationship Id="rId143" Type="http://schemas.openxmlformats.org/officeDocument/2006/relationships/slideLayout" Target="../slideLayouts/slideLayout154.xml"/><Relationship Id="rId142" Type="http://schemas.openxmlformats.org/officeDocument/2006/relationships/slideLayout" Target="../slideLayouts/slideLayout153.xml"/><Relationship Id="rId141" Type="http://schemas.openxmlformats.org/officeDocument/2006/relationships/slideLayout" Target="../slideLayouts/slideLayout152.xml"/><Relationship Id="rId140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6.xml"/><Relationship Id="rId147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7.xml"/><Relationship Id="rId146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8.xml"/><Relationship Id="rId145" Type="http://schemas.openxmlformats.org/officeDocument/2006/relationships/slideLayout" Target="../slideLayouts/slideLayout156.xml"/><Relationship Id="rId8" Type="http://schemas.openxmlformats.org/officeDocument/2006/relationships/slideLayout" Target="../slideLayouts/slideLayout19.xml"/><Relationship Id="rId144" Type="http://schemas.openxmlformats.org/officeDocument/2006/relationships/slideLayout" Target="../slideLayouts/slideLayout155.xml"/><Relationship Id="rId73" Type="http://schemas.openxmlformats.org/officeDocument/2006/relationships/slideLayout" Target="../slideLayouts/slideLayout84.xml"/><Relationship Id="rId72" Type="http://schemas.openxmlformats.org/officeDocument/2006/relationships/slideLayout" Target="../slideLayouts/slideLayout83.xml"/><Relationship Id="rId75" Type="http://schemas.openxmlformats.org/officeDocument/2006/relationships/slideLayout" Target="../slideLayouts/slideLayout86.xml"/><Relationship Id="rId74" Type="http://schemas.openxmlformats.org/officeDocument/2006/relationships/slideLayout" Target="../slideLayouts/slideLayout85.xml"/><Relationship Id="rId77" Type="http://schemas.openxmlformats.org/officeDocument/2006/relationships/slideLayout" Target="../slideLayouts/slideLayout88.xml"/><Relationship Id="rId76" Type="http://schemas.openxmlformats.org/officeDocument/2006/relationships/slideLayout" Target="../slideLayouts/slideLayout87.xml"/><Relationship Id="rId79" Type="http://schemas.openxmlformats.org/officeDocument/2006/relationships/slideLayout" Target="../slideLayouts/slideLayout90.xml"/><Relationship Id="rId78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2.xml"/><Relationship Id="rId70" Type="http://schemas.openxmlformats.org/officeDocument/2006/relationships/slideLayout" Target="../slideLayouts/slideLayout81.xml"/><Relationship Id="rId139" Type="http://schemas.openxmlformats.org/officeDocument/2006/relationships/slideLayout" Target="../slideLayouts/slideLayout150.xml"/><Relationship Id="rId138" Type="http://schemas.openxmlformats.org/officeDocument/2006/relationships/slideLayout" Target="../slideLayouts/slideLayout149.xml"/><Relationship Id="rId137" Type="http://schemas.openxmlformats.org/officeDocument/2006/relationships/slideLayout" Target="../slideLayouts/slideLayout148.xml"/><Relationship Id="rId132" Type="http://schemas.openxmlformats.org/officeDocument/2006/relationships/slideLayout" Target="../slideLayouts/slideLayout143.xml"/><Relationship Id="rId131" Type="http://schemas.openxmlformats.org/officeDocument/2006/relationships/slideLayout" Target="../slideLayouts/slideLayout142.xml"/><Relationship Id="rId130" Type="http://schemas.openxmlformats.org/officeDocument/2006/relationships/slideLayout" Target="../slideLayouts/slideLayout141.xml"/><Relationship Id="rId136" Type="http://schemas.openxmlformats.org/officeDocument/2006/relationships/slideLayout" Target="../slideLayouts/slideLayout147.xml"/><Relationship Id="rId135" Type="http://schemas.openxmlformats.org/officeDocument/2006/relationships/slideLayout" Target="../slideLayouts/slideLayout146.xml"/><Relationship Id="rId134" Type="http://schemas.openxmlformats.org/officeDocument/2006/relationships/slideLayout" Target="../slideLayouts/slideLayout145.xml"/><Relationship Id="rId133" Type="http://schemas.openxmlformats.org/officeDocument/2006/relationships/slideLayout" Target="../slideLayouts/slideLayout144.xml"/><Relationship Id="rId62" Type="http://schemas.openxmlformats.org/officeDocument/2006/relationships/slideLayout" Target="../slideLayouts/slideLayout73.xml"/><Relationship Id="rId61" Type="http://schemas.openxmlformats.org/officeDocument/2006/relationships/slideLayout" Target="../slideLayouts/slideLayout72.xml"/><Relationship Id="rId64" Type="http://schemas.openxmlformats.org/officeDocument/2006/relationships/slideLayout" Target="../slideLayouts/slideLayout75.xml"/><Relationship Id="rId63" Type="http://schemas.openxmlformats.org/officeDocument/2006/relationships/slideLayout" Target="../slideLayouts/slideLayout74.xml"/><Relationship Id="rId66" Type="http://schemas.openxmlformats.org/officeDocument/2006/relationships/slideLayout" Target="../slideLayouts/slideLayout77.xml"/><Relationship Id="rId172" Type="http://schemas.openxmlformats.org/officeDocument/2006/relationships/slideLayout" Target="../slideLayouts/slideLayout183.xml"/><Relationship Id="rId65" Type="http://schemas.openxmlformats.org/officeDocument/2006/relationships/slideLayout" Target="../slideLayouts/slideLayout76.xml"/><Relationship Id="rId171" Type="http://schemas.openxmlformats.org/officeDocument/2006/relationships/slideLayout" Target="../slideLayouts/slideLayout182.xml"/><Relationship Id="rId68" Type="http://schemas.openxmlformats.org/officeDocument/2006/relationships/slideLayout" Target="../slideLayouts/slideLayout79.xml"/><Relationship Id="rId170" Type="http://schemas.openxmlformats.org/officeDocument/2006/relationships/slideLayout" Target="../slideLayouts/slideLayout181.xml"/><Relationship Id="rId67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1.xml"/><Relationship Id="rId165" Type="http://schemas.openxmlformats.org/officeDocument/2006/relationships/slideLayout" Target="../slideLayouts/slideLayout176.xml"/><Relationship Id="rId69" Type="http://schemas.openxmlformats.org/officeDocument/2006/relationships/slideLayout" Target="../slideLayouts/slideLayout80.xml"/><Relationship Id="rId164" Type="http://schemas.openxmlformats.org/officeDocument/2006/relationships/slideLayout" Target="../slideLayouts/slideLayout175.xml"/><Relationship Id="rId163" Type="http://schemas.openxmlformats.org/officeDocument/2006/relationships/slideLayout" Target="../slideLayouts/slideLayout174.xml"/><Relationship Id="rId162" Type="http://schemas.openxmlformats.org/officeDocument/2006/relationships/slideLayout" Target="../slideLayouts/slideLayout173.xml"/><Relationship Id="rId169" Type="http://schemas.openxmlformats.org/officeDocument/2006/relationships/slideLayout" Target="../slideLayouts/slideLayout180.xml"/><Relationship Id="rId168" Type="http://schemas.openxmlformats.org/officeDocument/2006/relationships/slideLayout" Target="../slideLayouts/slideLayout179.xml"/><Relationship Id="rId167" Type="http://schemas.openxmlformats.org/officeDocument/2006/relationships/slideLayout" Target="../slideLayouts/slideLayout178.xml"/><Relationship Id="rId166" Type="http://schemas.openxmlformats.org/officeDocument/2006/relationships/slideLayout" Target="../slideLayouts/slideLayout177.xml"/><Relationship Id="rId51" Type="http://schemas.openxmlformats.org/officeDocument/2006/relationships/slideLayout" Target="../slideLayouts/slideLayout62.xml"/><Relationship Id="rId50" Type="http://schemas.openxmlformats.org/officeDocument/2006/relationships/slideLayout" Target="../slideLayouts/slideLayout61.xml"/><Relationship Id="rId53" Type="http://schemas.openxmlformats.org/officeDocument/2006/relationships/slideLayout" Target="../slideLayouts/slideLayout64.xml"/><Relationship Id="rId52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6.xml"/><Relationship Id="rId161" Type="http://schemas.openxmlformats.org/officeDocument/2006/relationships/slideLayout" Target="../slideLayouts/slideLayout172.xml"/><Relationship Id="rId54" Type="http://schemas.openxmlformats.org/officeDocument/2006/relationships/slideLayout" Target="../slideLayouts/slideLayout65.xml"/><Relationship Id="rId160" Type="http://schemas.openxmlformats.org/officeDocument/2006/relationships/slideLayout" Target="../slideLayouts/slideLayout171.xml"/><Relationship Id="rId57" Type="http://schemas.openxmlformats.org/officeDocument/2006/relationships/slideLayout" Target="../slideLayouts/slideLayout68.xml"/><Relationship Id="rId56" Type="http://schemas.openxmlformats.org/officeDocument/2006/relationships/slideLayout" Target="../slideLayouts/slideLayout67.xml"/><Relationship Id="rId159" Type="http://schemas.openxmlformats.org/officeDocument/2006/relationships/slideLayout" Target="../slideLayouts/slideLayout170.xml"/><Relationship Id="rId59" Type="http://schemas.openxmlformats.org/officeDocument/2006/relationships/slideLayout" Target="../slideLayouts/slideLayout70.xml"/><Relationship Id="rId154" Type="http://schemas.openxmlformats.org/officeDocument/2006/relationships/slideLayout" Target="../slideLayouts/slideLayout165.xml"/><Relationship Id="rId58" Type="http://schemas.openxmlformats.org/officeDocument/2006/relationships/slideLayout" Target="../slideLayouts/slideLayout69.xml"/><Relationship Id="rId153" Type="http://schemas.openxmlformats.org/officeDocument/2006/relationships/slideLayout" Target="../slideLayouts/slideLayout164.xml"/><Relationship Id="rId152" Type="http://schemas.openxmlformats.org/officeDocument/2006/relationships/slideLayout" Target="../slideLayouts/slideLayout163.xml"/><Relationship Id="rId151" Type="http://schemas.openxmlformats.org/officeDocument/2006/relationships/slideLayout" Target="../slideLayouts/slideLayout162.xml"/><Relationship Id="rId158" Type="http://schemas.openxmlformats.org/officeDocument/2006/relationships/slideLayout" Target="../slideLayouts/slideLayout169.xml"/><Relationship Id="rId157" Type="http://schemas.openxmlformats.org/officeDocument/2006/relationships/slideLayout" Target="../slideLayouts/slideLayout168.xml"/><Relationship Id="rId156" Type="http://schemas.openxmlformats.org/officeDocument/2006/relationships/slideLayout" Target="../slideLayouts/slideLayout167.xml"/><Relationship Id="rId155" Type="http://schemas.openxmlformats.org/officeDocument/2006/relationships/slideLayout" Target="../slideLayouts/slideLayout166.xml"/><Relationship Id="rId107" Type="http://schemas.openxmlformats.org/officeDocument/2006/relationships/slideLayout" Target="../slideLayouts/slideLayout118.xml"/><Relationship Id="rId106" Type="http://schemas.openxmlformats.org/officeDocument/2006/relationships/slideLayout" Target="../slideLayouts/slideLayout117.xml"/><Relationship Id="rId105" Type="http://schemas.openxmlformats.org/officeDocument/2006/relationships/slideLayout" Target="../slideLayouts/slideLayout116.xml"/><Relationship Id="rId104" Type="http://schemas.openxmlformats.org/officeDocument/2006/relationships/slideLayout" Target="../slideLayouts/slideLayout115.xml"/><Relationship Id="rId109" Type="http://schemas.openxmlformats.org/officeDocument/2006/relationships/slideLayout" Target="../slideLayouts/slideLayout120.xml"/><Relationship Id="rId108" Type="http://schemas.openxmlformats.org/officeDocument/2006/relationships/slideLayout" Target="../slideLayouts/slideLayout119.xml"/><Relationship Id="rId103" Type="http://schemas.openxmlformats.org/officeDocument/2006/relationships/slideLayout" Target="../slideLayouts/slideLayout114.xml"/><Relationship Id="rId102" Type="http://schemas.openxmlformats.org/officeDocument/2006/relationships/slideLayout" Target="../slideLayouts/slideLayout113.xml"/><Relationship Id="rId101" Type="http://schemas.openxmlformats.org/officeDocument/2006/relationships/slideLayout" Target="../slideLayouts/slideLayout112.xml"/><Relationship Id="rId100" Type="http://schemas.openxmlformats.org/officeDocument/2006/relationships/slideLayout" Target="../slideLayouts/slideLayout111.xml"/><Relationship Id="rId129" Type="http://schemas.openxmlformats.org/officeDocument/2006/relationships/slideLayout" Target="../slideLayouts/slideLayout140.xml"/><Relationship Id="rId128" Type="http://schemas.openxmlformats.org/officeDocument/2006/relationships/slideLayout" Target="../slideLayouts/slideLayout139.xml"/><Relationship Id="rId127" Type="http://schemas.openxmlformats.org/officeDocument/2006/relationships/slideLayout" Target="../slideLayouts/slideLayout138.xml"/><Relationship Id="rId126" Type="http://schemas.openxmlformats.org/officeDocument/2006/relationships/slideLayout" Target="../slideLayouts/slideLayout137.xml"/><Relationship Id="rId121" Type="http://schemas.openxmlformats.org/officeDocument/2006/relationships/slideLayout" Target="../slideLayouts/slideLayout132.xml"/><Relationship Id="rId120" Type="http://schemas.openxmlformats.org/officeDocument/2006/relationships/slideLayout" Target="../slideLayouts/slideLayout131.xml"/><Relationship Id="rId125" Type="http://schemas.openxmlformats.org/officeDocument/2006/relationships/slideLayout" Target="../slideLayouts/slideLayout136.xml"/><Relationship Id="rId124" Type="http://schemas.openxmlformats.org/officeDocument/2006/relationships/slideLayout" Target="../slideLayouts/slideLayout135.xml"/><Relationship Id="rId123" Type="http://schemas.openxmlformats.org/officeDocument/2006/relationships/slideLayout" Target="../slideLayouts/slideLayout134.xml"/><Relationship Id="rId122" Type="http://schemas.openxmlformats.org/officeDocument/2006/relationships/slideLayout" Target="../slideLayouts/slideLayout133.xml"/><Relationship Id="rId95" Type="http://schemas.openxmlformats.org/officeDocument/2006/relationships/slideLayout" Target="../slideLayouts/slideLayout106.xml"/><Relationship Id="rId94" Type="http://schemas.openxmlformats.org/officeDocument/2006/relationships/slideLayout" Target="../slideLayouts/slideLayout105.xml"/><Relationship Id="rId97" Type="http://schemas.openxmlformats.org/officeDocument/2006/relationships/slideLayout" Target="../slideLayouts/slideLayout108.xml"/><Relationship Id="rId96" Type="http://schemas.openxmlformats.org/officeDocument/2006/relationships/slideLayout" Target="../slideLayouts/slideLayout107.xml"/><Relationship Id="rId99" Type="http://schemas.openxmlformats.org/officeDocument/2006/relationships/slideLayout" Target="../slideLayouts/slideLayout110.xml"/><Relationship Id="rId98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2.xml"/><Relationship Id="rId90" Type="http://schemas.openxmlformats.org/officeDocument/2006/relationships/slideLayout" Target="../slideLayouts/slideLayout101.xml"/><Relationship Id="rId93" Type="http://schemas.openxmlformats.org/officeDocument/2006/relationships/slideLayout" Target="../slideLayouts/slideLayout104.xml"/><Relationship Id="rId92" Type="http://schemas.openxmlformats.org/officeDocument/2006/relationships/slideLayout" Target="../slideLayouts/slideLayout103.xml"/><Relationship Id="rId118" Type="http://schemas.openxmlformats.org/officeDocument/2006/relationships/slideLayout" Target="../slideLayouts/slideLayout129.xml"/><Relationship Id="rId117" Type="http://schemas.openxmlformats.org/officeDocument/2006/relationships/slideLayout" Target="../slideLayouts/slideLayout128.xml"/><Relationship Id="rId116" Type="http://schemas.openxmlformats.org/officeDocument/2006/relationships/slideLayout" Target="../slideLayouts/slideLayout127.xml"/><Relationship Id="rId115" Type="http://schemas.openxmlformats.org/officeDocument/2006/relationships/slideLayout" Target="../slideLayouts/slideLayout126.xml"/><Relationship Id="rId119" Type="http://schemas.openxmlformats.org/officeDocument/2006/relationships/slideLayout" Target="../slideLayouts/slideLayout130.xml"/><Relationship Id="rId110" Type="http://schemas.openxmlformats.org/officeDocument/2006/relationships/slideLayout" Target="../slideLayouts/slideLayout121.xml"/><Relationship Id="rId114" Type="http://schemas.openxmlformats.org/officeDocument/2006/relationships/slideLayout" Target="../slideLayouts/slideLayout125.xml"/><Relationship Id="rId113" Type="http://schemas.openxmlformats.org/officeDocument/2006/relationships/slideLayout" Target="../slideLayouts/slideLayout124.xml"/><Relationship Id="rId112" Type="http://schemas.openxmlformats.org/officeDocument/2006/relationships/slideLayout" Target="../slideLayouts/slideLayout123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5354" y="1117831"/>
            <a:ext cx="7963184" cy="359704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82936" y="4726781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314864" y="4726781"/>
            <a:ext cx="2499987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780365" y="4726781"/>
            <a:ext cx="176304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1" r:id="rId53"/>
    <p:sldLayoutId id="2147483712" r:id="rId54"/>
    <p:sldLayoutId id="2147483713" r:id="rId55"/>
    <p:sldLayoutId id="2147483714" r:id="rId56"/>
    <p:sldLayoutId id="2147483715" r:id="rId57"/>
    <p:sldLayoutId id="2147483716" r:id="rId58"/>
    <p:sldLayoutId id="2147483717" r:id="rId59"/>
    <p:sldLayoutId id="2147483718" r:id="rId60"/>
    <p:sldLayoutId id="2147483719" r:id="rId61"/>
    <p:sldLayoutId id="2147483720" r:id="rId62"/>
    <p:sldLayoutId id="2147483721" r:id="rId63"/>
    <p:sldLayoutId id="2147483722" r:id="rId64"/>
    <p:sldLayoutId id="2147483723" r:id="rId65"/>
    <p:sldLayoutId id="2147483724" r:id="rId66"/>
    <p:sldLayoutId id="2147483725" r:id="rId67"/>
    <p:sldLayoutId id="2147483726" r:id="rId68"/>
    <p:sldLayoutId id="2147483727" r:id="rId69"/>
    <p:sldLayoutId id="2147483728" r:id="rId70"/>
    <p:sldLayoutId id="2147483729" r:id="rId71"/>
    <p:sldLayoutId id="2147483730" r:id="rId72"/>
    <p:sldLayoutId id="2147483731" r:id="rId73"/>
    <p:sldLayoutId id="2147483732" r:id="rId74"/>
    <p:sldLayoutId id="2147483733" r:id="rId75"/>
    <p:sldLayoutId id="2147483734" r:id="rId76"/>
    <p:sldLayoutId id="2147483735" r:id="rId77"/>
    <p:sldLayoutId id="2147483736" r:id="rId78"/>
    <p:sldLayoutId id="2147483737" r:id="rId79"/>
    <p:sldLayoutId id="2147483738" r:id="rId80"/>
    <p:sldLayoutId id="2147483739" r:id="rId81"/>
    <p:sldLayoutId id="2147483740" r:id="rId82"/>
    <p:sldLayoutId id="2147483741" r:id="rId83"/>
    <p:sldLayoutId id="2147483742" r:id="rId84"/>
    <p:sldLayoutId id="2147483743" r:id="rId85"/>
    <p:sldLayoutId id="2147483744" r:id="rId86"/>
    <p:sldLayoutId id="2147483745" r:id="rId87"/>
    <p:sldLayoutId id="2147483746" r:id="rId88"/>
    <p:sldLayoutId id="2147483747" r:id="rId89"/>
    <p:sldLayoutId id="2147483748" r:id="rId90"/>
    <p:sldLayoutId id="2147483749" r:id="rId91"/>
    <p:sldLayoutId id="2147483750" r:id="rId92"/>
    <p:sldLayoutId id="2147483751" r:id="rId93"/>
    <p:sldLayoutId id="2147483752" r:id="rId94"/>
    <p:sldLayoutId id="2147483753" r:id="rId95"/>
    <p:sldLayoutId id="2147483754" r:id="rId96"/>
    <p:sldLayoutId id="2147483755" r:id="rId97"/>
    <p:sldLayoutId id="2147483756" r:id="rId98"/>
    <p:sldLayoutId id="2147483757" r:id="rId99"/>
    <p:sldLayoutId id="2147483758" r:id="rId100"/>
    <p:sldLayoutId id="2147483759" r:id="rId101"/>
    <p:sldLayoutId id="2147483760" r:id="rId102"/>
    <p:sldLayoutId id="2147483761" r:id="rId103"/>
    <p:sldLayoutId id="2147483762" r:id="rId104"/>
    <p:sldLayoutId id="2147483763" r:id="rId105"/>
    <p:sldLayoutId id="2147483764" r:id="rId106"/>
    <p:sldLayoutId id="2147483765" r:id="rId107"/>
    <p:sldLayoutId id="2147483766" r:id="rId108"/>
    <p:sldLayoutId id="2147483767" r:id="rId109"/>
    <p:sldLayoutId id="2147483768" r:id="rId110"/>
    <p:sldLayoutId id="2147483769" r:id="rId111"/>
    <p:sldLayoutId id="2147483770" r:id="rId112"/>
    <p:sldLayoutId id="2147483771" r:id="rId113"/>
    <p:sldLayoutId id="2147483772" r:id="rId114"/>
    <p:sldLayoutId id="2147483773" r:id="rId115"/>
    <p:sldLayoutId id="2147483774" r:id="rId116"/>
    <p:sldLayoutId id="2147483775" r:id="rId117"/>
    <p:sldLayoutId id="2147483776" r:id="rId118"/>
    <p:sldLayoutId id="2147483777" r:id="rId119"/>
    <p:sldLayoutId id="2147483778" r:id="rId120"/>
    <p:sldLayoutId id="2147483779" r:id="rId121"/>
    <p:sldLayoutId id="2147483780" r:id="rId122"/>
    <p:sldLayoutId id="2147483781" r:id="rId123"/>
    <p:sldLayoutId id="2147483782" r:id="rId124"/>
    <p:sldLayoutId id="2147483783" r:id="rId125"/>
    <p:sldLayoutId id="2147483784" r:id="rId126"/>
    <p:sldLayoutId id="2147483785" r:id="rId127"/>
    <p:sldLayoutId id="2147483786" r:id="rId128"/>
    <p:sldLayoutId id="2147483787" r:id="rId129"/>
    <p:sldLayoutId id="2147483788" r:id="rId130"/>
    <p:sldLayoutId id="2147483789" r:id="rId131"/>
    <p:sldLayoutId id="2147483790" r:id="rId132"/>
    <p:sldLayoutId id="2147483791" r:id="rId133"/>
    <p:sldLayoutId id="2147483792" r:id="rId134"/>
    <p:sldLayoutId id="2147483793" r:id="rId135"/>
    <p:sldLayoutId id="2147483794" r:id="rId136"/>
    <p:sldLayoutId id="2147483795" r:id="rId137"/>
    <p:sldLayoutId id="2147483796" r:id="rId138"/>
    <p:sldLayoutId id="2147483797" r:id="rId139"/>
    <p:sldLayoutId id="2147483798" r:id="rId140"/>
    <p:sldLayoutId id="2147483799" r:id="rId141"/>
    <p:sldLayoutId id="2147483800" r:id="rId142"/>
    <p:sldLayoutId id="2147483801" r:id="rId143"/>
    <p:sldLayoutId id="2147483802" r:id="rId144"/>
    <p:sldLayoutId id="2147483803" r:id="rId145"/>
    <p:sldLayoutId id="2147483804" r:id="rId146"/>
    <p:sldLayoutId id="2147483805" r:id="rId147"/>
    <p:sldLayoutId id="2147483806" r:id="rId148"/>
    <p:sldLayoutId id="2147483807" r:id="rId149"/>
    <p:sldLayoutId id="2147483808" r:id="rId150"/>
    <p:sldLayoutId id="2147483809" r:id="rId151"/>
    <p:sldLayoutId id="2147483810" r:id="rId152"/>
    <p:sldLayoutId id="2147483811" r:id="rId153"/>
    <p:sldLayoutId id="2147483812" r:id="rId154"/>
    <p:sldLayoutId id="2147483813" r:id="rId155"/>
    <p:sldLayoutId id="2147483814" r:id="rId156"/>
    <p:sldLayoutId id="2147483815" r:id="rId157"/>
    <p:sldLayoutId id="2147483816" r:id="rId158"/>
    <p:sldLayoutId id="2147483817" r:id="rId159"/>
    <p:sldLayoutId id="2147483818" r:id="rId160"/>
    <p:sldLayoutId id="2147483819" r:id="rId161"/>
    <p:sldLayoutId id="2147483820" r:id="rId162"/>
    <p:sldLayoutId id="2147483821" r:id="rId163"/>
    <p:sldLayoutId id="2147483822" r:id="rId164"/>
    <p:sldLayoutId id="2147483823" r:id="rId165"/>
    <p:sldLayoutId id="2147483824" r:id="rId166"/>
    <p:sldLayoutId id="2147483825" r:id="rId167"/>
    <p:sldLayoutId id="2147483826" r:id="rId168"/>
    <p:sldLayoutId id="2147483827" r:id="rId169"/>
    <p:sldLayoutId id="2147483828" r:id="rId170"/>
    <p:sldLayoutId id="2147483829" r:id="rId171"/>
    <p:sldLayoutId id="2147483830" r:id="rId172"/>
    <p:sldLayoutId id="2147483831" r:id="rId173"/>
    <p:sldLayoutId id="2147483832" r:id="rId174"/>
    <p:sldLayoutId id="2147483833" r:id="rId175"/>
    <p:sldLayoutId id="2147483834" r:id="rId176"/>
    <p:sldLayoutId id="2147483835" r:id="rId177"/>
    <p:sldLayoutId id="2147483836" r:id="rId178"/>
    <p:sldLayoutId id="2147483837" r:id="rId179"/>
    <p:sldLayoutId id="2147483838" r:id="rId180"/>
    <p:sldLayoutId id="2147483839" r:id="rId181"/>
    <p:sldLayoutId id="2147483840" r:id="rId182"/>
    <p:sldLayoutId id="2147483841" r:id="rId183"/>
    <p:sldLayoutId id="2147483842" r:id="rId184"/>
    <p:sldLayoutId id="2147483843" r:id="rId185"/>
    <p:sldLayoutId id="2147483844" r:id="rId186"/>
    <p:sldLayoutId id="2147483845" r:id="rId187"/>
    <p:sldLayoutId id="2147483846" r:id="rId188"/>
    <p:sldLayoutId id="2147483847" r:id="rId189"/>
    <p:sldLayoutId id="2147483848" r:id="rId190"/>
    <p:sldLayoutId id="2147483849" r:id="rId191"/>
    <p:sldLayoutId id="2147483850" r:id="rId192"/>
    <p:sldLayoutId id="2147483851" r:id="rId193"/>
    <p:sldLayoutId id="2147483852" r:id="rId194"/>
    <p:sldLayoutId id="2147483853" r:id="rId195"/>
    <p:sldLayoutId id="2147483854" r:id="rId196"/>
    <p:sldLayoutId id="2147483855" r:id="rId197"/>
    <p:sldLayoutId id="2147483856" r:id="rId19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60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2880">
          <p15:clr>
            <a:srgbClr val="F26B43"/>
          </p15:clr>
        </p15:guide>
        <p15:guide id="6" orient="horz" pos="360">
          <p15:clr>
            <a:srgbClr val="F26B43"/>
          </p15:clr>
        </p15:guide>
        <p15:guide id="7" pos="3735">
          <p15:clr>
            <a:srgbClr val="A4A3A4"/>
          </p15:clr>
        </p15:guide>
        <p15:guide id="8" pos="3816">
          <p15:clr>
            <a:srgbClr val="A4A3A4"/>
          </p15:clr>
        </p15:guide>
        <p15:guide id="9" pos="3663">
          <p15:clr>
            <a:srgbClr val="A4A3A4"/>
          </p15:clr>
        </p15:guide>
        <p15:guide id="10" pos="1935">
          <p15:clr>
            <a:srgbClr val="A4A3A4"/>
          </p15:clr>
        </p15:guide>
        <p15:guide id="11" pos="2007">
          <p15:clr>
            <a:srgbClr val="A4A3A4"/>
          </p15:clr>
        </p15:guide>
        <p15:guide id="12" pos="2088">
          <p15:clr>
            <a:srgbClr val="A4A3A4"/>
          </p15:clr>
        </p15:guide>
        <p15:guide id="13" pos="2952">
          <p15:clr>
            <a:srgbClr val="A4A3A4"/>
          </p15:clr>
        </p15:guide>
        <p15:guide id="14" pos="280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bystander-training-from-bystander-to-upstander-2022/building-more-rapport-with-colleagues?trk=learnermappingfile" TargetMode="External"/><Relationship Id="rId22" Type="http://schemas.openxmlformats.org/officeDocument/2006/relationships/hyperlink" Target="https://www.linkedin.com/learning/the-spectrum-of-gender-identity-in-the-workplace/allyship?trk=learnermappingfile" TargetMode="External"/><Relationship Id="rId21" Type="http://schemas.openxmlformats.org/officeDocument/2006/relationships/hyperlink" Target="https://www.linkedin.com/learning/creating-equity-for-lgbtq-plus/responding-to-workplace-discrimination?trk=learnermappingfile" TargetMode="External"/><Relationship Id="rId23" Type="http://schemas.openxmlformats.org/officeDocument/2006/relationships/hyperlink" Target="https://www.linkedin.com/learning/navigating-ai-through-an-intersectional-dei-lens/the-impact-of-intersectionality-on-ai-development?trk=learnermappingfile" TargetMode="External"/><Relationship Id="rId11" Type="http://schemas.openxmlformats.org/officeDocument/2006/relationships/hyperlink" Target="https://www.linkedin.com/learning/dei-and-the-culture-of-belonging-at-work/the-culture-of-work?trk=learnermappingfile" TargetMode="External"/><Relationship Id="rId10" Type="http://schemas.openxmlformats.org/officeDocument/2006/relationships/hyperlink" Target="https://www.linkedin.com/learning/learning-to-unlearn-a-revolutionary-way-to-disrupt-bias/letting-go-of-limiting-beliefs?trk=learnermappingfile" TargetMode="External"/><Relationship Id="rId13" Type="http://schemas.openxmlformats.org/officeDocument/2006/relationships/hyperlink" Target="https://www.linkedin.com/learning/creating-equity-for-lgbtq-plus/lgbtq-plus-allyship?trk=learnermappingfile" TargetMode="External"/><Relationship Id="rId12" Type="http://schemas.openxmlformats.org/officeDocument/2006/relationships/hyperlink" Target="https://www.linkedin.com/learning/addressing-hate-speech-in-the-workplace/hate-speech-s-impacts-on-culture-teams-and-productivity-24472533?trk=learnermappingfile" TargetMode="External"/><Relationship Id="rId15" Type="http://schemas.openxmlformats.org/officeDocument/2006/relationships/hyperlink" Target="https://www.linkedin.com/learning/creating-equity-for-lgbtq-plus/diversity-and-equity-in-leadership?trk=learnermappingfile" TargetMode="External"/><Relationship Id="rId14" Type="http://schemas.openxmlformats.org/officeDocument/2006/relationships/hyperlink" Target="https://www.linkedin.com/learning/sustainable-lgbtq-plus-allyship/authenticity-in-the-workplace?trk=learnermappingfile" TargetMode="External"/><Relationship Id="rId17" Type="http://schemas.openxmlformats.org/officeDocument/2006/relationships/hyperlink" Target="https://www.linkedin.com/learning/dei-and-the-culture-of-belonging-at-work/the-what-key-ingredients-of-belonging?trk=learnermappingfile" TargetMode="External"/><Relationship Id="rId16" Type="http://schemas.openxmlformats.org/officeDocument/2006/relationships/hyperlink" Target="https://www.linkedin.com/learning/bystander-training-from-bystander-to-upstander-2022/building-your-empathy?trk=learnermappingfile" TargetMode="External"/><Relationship Id="rId19" Type="http://schemas.openxmlformats.org/officeDocument/2006/relationships/hyperlink" Target="https://www.linkedin.com/learning/a-playbook-to-achieve-equity-anywhere/equity-for-healthy-workplaces?u=104" TargetMode="External"/><Relationship Id="rId18" Type="http://schemas.openxmlformats.org/officeDocument/2006/relationships/hyperlink" Target="https://www.linkedin.com/learning/the-spectrum-of-gender-identity-in-the-workplace/gender-equality?trk=learnermappingfile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reating-equity-for-lgbtq-plus/the-historical-context-of-lgbtq-plus-equity?trk=learnermappingfile" TargetMode="External"/><Relationship Id="rId9" Type="http://schemas.openxmlformats.org/officeDocument/2006/relationships/hyperlink" Target="https://www.linkedin.com/learning/bystander-training-from-bystander-to-upstander-2022/why-are-toxic-behaviors-a-social-phenomenon-17417687?trk=learnermappingfile" TargetMode="External"/><Relationship Id="rId5" Type="http://schemas.openxmlformats.org/officeDocument/2006/relationships/hyperlink" Target="https://www.linkedin.com/learning/sustainable-lgbtq-plus-allyship/new-lgbtq-plus-vocabulary?trk=learnermappingfile" TargetMode="External"/><Relationship Id="rId6" Type="http://schemas.openxmlformats.org/officeDocument/2006/relationships/hyperlink" Target="https://www.linkedin.com/learning/creating-equity-for-lgbtq-plus/defining-lgbtq-plus-equity?trk=learnermappingfile" TargetMode="External"/><Relationship Id="rId7" Type="http://schemas.openxmlformats.org/officeDocument/2006/relationships/hyperlink" Target="https://www.linkedin.com/learning/sustainable-lgbtq-plus-allyship/ungendering-language-and-assumptions?trk=learnermappingfile" TargetMode="External"/><Relationship Id="rId8" Type="http://schemas.openxmlformats.org/officeDocument/2006/relationships/hyperlink" Target="https://www.linkedin.com/learning/the-spectrum-of-gender-identity-in-the-workplace/the-lgbtqia-plus-acronym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66" name="Google Shape;1566;p2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12"/>
          <p:cNvSpPr txBox="1"/>
          <p:nvPr/>
        </p:nvSpPr>
        <p:spPr>
          <a:xfrm>
            <a:off x="-376305" y="3621359"/>
            <a:ext cx="69265" cy="11541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212"/>
          <p:cNvSpPr txBox="1"/>
          <p:nvPr/>
        </p:nvSpPr>
        <p:spPr>
          <a:xfrm>
            <a:off x="283154" y="204994"/>
            <a:ext cx="6883091" cy="726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Global Celebration of the LGBTQ+ Community</a:t>
            </a:r>
            <a:endParaRPr sz="5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</a:pPr>
            <a:r>
              <a:t/>
            </a:r>
            <a:endParaRPr b="0" i="0" sz="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Celebrate global LGBTQ+ voices and drive equality with actionable learning that empowers every individual to create inclusive change—in the workplace and beyond.</a:t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9" name="Google Shape;1569;p212"/>
          <p:cNvGraphicFramePr/>
          <p:nvPr/>
        </p:nvGraphicFramePr>
        <p:xfrm>
          <a:off x="283156" y="10657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{033D79DB-6AA9-42F2-B350-C195A4875789}</a:tableStyleId>
              </a:tblPr>
              <a:tblGrid>
                <a:gridCol w="1703850"/>
                <a:gridCol w="1727200"/>
                <a:gridCol w="1715525"/>
                <a:gridCol w="1715525"/>
                <a:gridCol w="1715525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historical context of LGBTQ+ equity</a:t>
                      </a:r>
                      <a:endParaRPr b="1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1s)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2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New LGBTQ+ vocabulary</a:t>
                      </a:r>
                      <a:endParaRPr sz="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27s)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3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Defining LGBTQ+ equity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23s)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4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Ungendering language and assumptions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7s)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5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LGBTQIA+ acronym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28s)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6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9"/>
                        </a:rPr>
                        <a:t>Why are toxic behaviors a social phenomenon?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7s)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7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Letting go of limiting beliefs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29s</a:t>
                      </a:r>
                      <a:r>
                        <a:rPr b="1" lang="en" sz="800" u="none" cap="none" strike="noStrike"/>
                        <a:t>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8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culture of work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6s)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9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2"/>
                        </a:rPr>
                        <a:t>Hate speech's impacts on culture, teams and productivity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43s)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10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3"/>
                        </a:rPr>
                        <a:t>LGBTQ+ allyship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11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4"/>
                        </a:rPr>
                        <a:t>Authenticity in the workplace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8s)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12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5"/>
                        </a:rPr>
                        <a:t>Diversity and equity in leadership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09s)</a:t>
                      </a:r>
                      <a:endParaRPr b="1" sz="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13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6"/>
                        </a:rPr>
                        <a:t>Building your empathy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47s)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14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7"/>
                        </a:rPr>
                        <a:t>The what: Key ingredients of belonging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59s)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15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8"/>
                        </a:rPr>
                        <a:t>Gender equality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47s)</a:t>
                      </a:r>
                      <a:endParaRPr b="1" sz="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16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9"/>
                        </a:rPr>
                        <a:t>Equity for healthy workplaces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36s)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17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20"/>
                        </a:rPr>
                        <a:t>Building more rapport with colleagues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41s)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18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21"/>
                        </a:rPr>
                        <a:t>Responding to workplace discrimination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47s)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19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22"/>
                        </a:rPr>
                        <a:t>Allyship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7s)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20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impact of intersectionality on AI development</a:t>
                      </a:r>
                      <a:endParaRPr sz="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28s)</a:t>
                      </a:r>
                      <a:endParaRPr b="1" sz="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